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7" r:id="rId3"/>
    <p:sldId id="266" r:id="rId4"/>
    <p:sldId id="259" r:id="rId5"/>
    <p:sldId id="258" r:id="rId6"/>
    <p:sldId id="260" r:id="rId7"/>
    <p:sldId id="263" r:id="rId8"/>
    <p:sldId id="276" r:id="rId9"/>
    <p:sldId id="278" r:id="rId10"/>
    <p:sldId id="279" r:id="rId11"/>
    <p:sldId id="280" r:id="rId12"/>
    <p:sldId id="281" r:id="rId13"/>
    <p:sldId id="282" r:id="rId14"/>
    <p:sldId id="283" r:id="rId15"/>
    <p:sldId id="287" r:id="rId16"/>
    <p:sldId id="288" r:id="rId17"/>
    <p:sldId id="289" r:id="rId18"/>
    <p:sldId id="291" r:id="rId19"/>
    <p:sldId id="262" r:id="rId20"/>
    <p:sldId id="265" r:id="rId21"/>
    <p:sldId id="267" r:id="rId22"/>
    <p:sldId id="290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handoutMaster" Target="handoutMasters/handoutMaster1.xml"/><Relationship Id="rId24" Type="http://schemas.openxmlformats.org/officeDocument/2006/relationships/notesMaster" Target="notesMasters/notesMaster1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6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6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3.png"/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image" Target="../media/image40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image" Target="../media/image44.png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image" Target="../media/image47.png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6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image" Target="../media/image53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image" Target="../media/image5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image" Target="../media/image6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tags" Target="../tags/tag62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tags" Target="../tags/tag63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1.png"/><Relationship Id="rId3" Type="http://schemas.openxmlformats.org/officeDocument/2006/relationships/tags" Target="../tags/tag65.xml"/><Relationship Id="rId2" Type="http://schemas.openxmlformats.org/officeDocument/2006/relationships/image" Target="../media/image10.png"/><Relationship Id="rId1" Type="http://schemas.openxmlformats.org/officeDocument/2006/relationships/tags" Target="../tags/tag64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tags" Target="../tags/tag66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数据结构与算法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栈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9517294" y="6082301"/>
            <a:ext cx="2301411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20200205-20200212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822111" y="5766997"/>
            <a:ext cx="900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丁家恳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思路分析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9925" y="2025650"/>
            <a:ext cx="4756150" cy="34226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6730" y="2919095"/>
            <a:ext cx="6376670" cy="136652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2405" y="337820"/>
            <a:ext cx="5700395" cy="289814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" y="3623945"/>
            <a:ext cx="5727065" cy="222123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0055" y="264795"/>
            <a:ext cx="3602355" cy="72263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0055" y="1593850"/>
            <a:ext cx="4178300" cy="36703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0055" y="5232400"/>
            <a:ext cx="4673600" cy="16256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90055" y="987425"/>
            <a:ext cx="5348605" cy="48450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6855" y="382905"/>
            <a:ext cx="6221095" cy="348107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7010" y="2978785"/>
            <a:ext cx="5177790" cy="72453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7950" y="511810"/>
            <a:ext cx="4870450" cy="208026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36855" y="14605"/>
            <a:ext cx="20377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总体思路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557010" y="14605"/>
            <a:ext cx="19780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结果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43865" y="4041140"/>
            <a:ext cx="14312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测试主程序及结果</a:t>
            </a:r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6130" y="4110355"/>
            <a:ext cx="2730500" cy="259715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6630" y="4952365"/>
            <a:ext cx="3575050" cy="16954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顺序栈算法</a:t>
            </a:r>
            <a:r>
              <a:rPr lang="en-US" altLang="zh-CN"/>
              <a:t>3</a:t>
            </a:r>
            <a:r>
              <a:t>：简单算术表达式求值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669925" y="1296035"/>
            <a:ext cx="5406390" cy="1633220"/>
          </a:xfrm>
        </p:spPr>
        <p:txBody>
          <a:bodyPr/>
          <a:p>
            <a:r>
              <a:rPr lang="zh-CN" altLang="en-US"/>
              <a:t>这里限定的简单表达式求值问题是：用户输入一个包含“+”、 “-”、“*”、“/”、正整数和圆括号的合法算术表达式，计算该表达式的运算结果。</a:t>
            </a:r>
            <a:endParaRPr lang="zh-CN" altLang="en-US"/>
          </a:p>
          <a:p>
            <a:r>
              <a:rPr lang="zh-CN" altLang="en-US"/>
              <a:t>例如，exp=“1+2*(4+12)”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3875" y="3157855"/>
            <a:ext cx="5699125" cy="180721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5980" y="1358900"/>
            <a:ext cx="4406265" cy="26162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5980" y="4255135"/>
            <a:ext cx="4794885" cy="195326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847455" y="927735"/>
            <a:ext cx="17989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基本步骤</a:t>
            </a: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算法实现（看步骤流程自己写的</a:t>
            </a:r>
            <a:r>
              <a:rPr lang="zh-CN" altLang="en-US"/>
              <a:t>）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6125" y="1544320"/>
            <a:ext cx="3225800" cy="3302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125" y="2098675"/>
            <a:ext cx="3121660" cy="12001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925" y="3432175"/>
            <a:ext cx="4406900" cy="27368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081405" y="6290945"/>
            <a:ext cx="22561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char</a:t>
            </a:r>
            <a:r>
              <a:rPr lang="zh-CN" altLang="en-US"/>
              <a:t>型栈及基本操作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0390" y="1379855"/>
            <a:ext cx="2406650" cy="8382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2235" y="2218055"/>
            <a:ext cx="3800475" cy="351536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7303135" y="6052185"/>
            <a:ext cx="18783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int</a:t>
            </a:r>
            <a:r>
              <a:rPr lang="zh-CN" altLang="en-US"/>
              <a:t>型栈及基本操作</a:t>
            </a: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071245" y="416560"/>
            <a:ext cx="25050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核心算法</a:t>
            </a:r>
            <a:r>
              <a:rPr lang="en-US" altLang="zh-CN"/>
              <a:t>1</a:t>
            </a:r>
            <a:r>
              <a:rPr lang="zh-CN" altLang="en-US"/>
              <a:t>：中缀表达式转化为后缀表达式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2885" y="1167765"/>
            <a:ext cx="6468110" cy="522668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9430" y="110490"/>
            <a:ext cx="4775200" cy="12573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7075" y="1836420"/>
            <a:ext cx="3483610" cy="197612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7075" y="4004310"/>
            <a:ext cx="3489960" cy="215963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981710" y="317500"/>
            <a:ext cx="40652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核心算法</a:t>
            </a:r>
            <a:r>
              <a:rPr lang="en-US" altLang="zh-CN"/>
              <a:t>2</a:t>
            </a:r>
            <a:r>
              <a:rPr lang="zh-CN" altLang="en-US"/>
              <a:t>：计算后缀表达式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1810" y="901065"/>
            <a:ext cx="3994150" cy="24320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1390" y="901065"/>
            <a:ext cx="2927350" cy="48958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10005" y="3537585"/>
            <a:ext cx="1480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接左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635" y="1869440"/>
            <a:ext cx="3992880" cy="295846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实现结果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1850" y="1363980"/>
            <a:ext cx="4840605" cy="29629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7530" y="360045"/>
            <a:ext cx="3046095" cy="112649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7530" y="2016760"/>
            <a:ext cx="3064510" cy="93599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7530" y="3435350"/>
            <a:ext cx="3079115" cy="107188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6355" y="4687570"/>
            <a:ext cx="3549015" cy="139827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43725" y="5148580"/>
            <a:ext cx="3006725" cy="124968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 </a:t>
            </a:r>
            <a:r>
              <a:t>链栈的实现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0175" y="1658620"/>
            <a:ext cx="4283710" cy="295973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2490" y="431800"/>
            <a:ext cx="3560445" cy="98996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2955" y="1817370"/>
            <a:ext cx="3739515" cy="264223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2470" y="431800"/>
            <a:ext cx="3242945" cy="110998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3885" y="4876800"/>
            <a:ext cx="4514850" cy="14160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23910" y="1817370"/>
            <a:ext cx="3671570" cy="239776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链栈数据结构测试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29860" y="431800"/>
            <a:ext cx="5568950" cy="23495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925" y="1413510"/>
            <a:ext cx="3481705" cy="481774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9860" y="2949575"/>
            <a:ext cx="2407285" cy="315722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*</a:t>
            </a:r>
            <a:r>
              <a:rPr lang="zh-CN" altLang="en-US"/>
              <a:t>说明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2800"/>
              <a:t>C</a:t>
            </a:r>
            <a:r>
              <a:rPr sz="2800"/>
              <a:t>语言实现，</a:t>
            </a:r>
            <a:r>
              <a:rPr lang="en-US" altLang="zh-CN" sz="2800"/>
              <a:t>C++</a:t>
            </a:r>
            <a:r>
              <a:rPr sz="2800"/>
              <a:t>的类暂时没学会</a:t>
            </a:r>
            <a:endParaRPr sz="2800"/>
          </a:p>
          <a:p>
            <a:r>
              <a:rPr sz="2800"/>
              <a:t>数据类型及基本的操作抄一遍，然后下次自己默写出来</a:t>
            </a:r>
            <a:endParaRPr sz="2800"/>
          </a:p>
          <a:p>
            <a:r>
              <a:rPr sz="2800"/>
              <a:t>一些简单的算法来自网上找的补充资料，不是直接抄的话有备注说明</a:t>
            </a:r>
            <a:endParaRPr sz="2800"/>
          </a:p>
          <a:p>
            <a:r>
              <a:rPr sz="2800"/>
              <a:t>各种</a:t>
            </a:r>
            <a:r>
              <a:rPr sz="2800"/>
              <a:t>相关测试函数是自己写的，编译运行实现成功</a:t>
            </a:r>
            <a:endParaRPr sz="2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链栈算法</a:t>
            </a:r>
            <a:r>
              <a:rPr lang="en-US" altLang="zh-CN"/>
              <a:t>1:</a:t>
            </a:r>
            <a:r>
              <a:t>括号匹配问题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5" y="1285240"/>
            <a:ext cx="4879340" cy="1733550"/>
          </a:xfrm>
        </p:spPr>
        <p:txBody>
          <a:bodyPr/>
          <a:p>
            <a:r>
              <a:rPr lang="zh-CN" altLang="en-US" sz="2400"/>
              <a:t>编写一个算法判断输入的表达式中括号是否配 对（假设只含有左、右圆括号）</a:t>
            </a:r>
            <a:endParaRPr lang="zh-CN" altLang="en-US" sz="24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0370" y="2825750"/>
            <a:ext cx="5045710" cy="366903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3850" y="431800"/>
            <a:ext cx="4285615" cy="27844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3850" y="3510280"/>
            <a:ext cx="1739900" cy="29845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031605" y="3589655"/>
            <a:ext cx="249047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备注：本算法适合使用顺序栈，链栈效率低了。如果输入的数据简单，也可以写出一个模拟该栈算法的非栈简单算法。</a:t>
            </a:r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结语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看视频</a:t>
            </a:r>
            <a:r>
              <a:rPr lang="en-US" altLang="zh-CN" sz="2800"/>
              <a:t>1</a:t>
            </a:r>
            <a:r>
              <a:rPr lang="zh-CN" altLang="en-US" sz="2800"/>
              <a:t>小时，练习</a:t>
            </a:r>
            <a:r>
              <a:rPr lang="en-US" altLang="zh-CN" sz="2800"/>
              <a:t>10</a:t>
            </a:r>
            <a:r>
              <a:rPr sz="2800"/>
              <a:t>小时。。。</a:t>
            </a:r>
            <a:endParaRPr lang="en-US" altLang="zh-CN" sz="2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前言：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首先抽象数据结构的实现我现在实现的很快，掌握到诀窍了</a:t>
            </a:r>
            <a:endParaRPr lang="zh-CN" altLang="en-US" sz="2800"/>
          </a:p>
          <a:p>
            <a:r>
              <a:rPr lang="zh-CN" altLang="en-US" sz="2800"/>
              <a:t>然而算法难点得自己琢磨很久</a:t>
            </a:r>
            <a:endParaRPr lang="zh-CN" altLang="en-US" sz="2800"/>
          </a:p>
          <a:p>
            <a:r>
              <a:rPr lang="en-US" altLang="zh-CN" sz="2800"/>
              <a:t>C++</a:t>
            </a:r>
            <a:r>
              <a:rPr sz="2800"/>
              <a:t>的类掌握的不太好，</a:t>
            </a:r>
            <a:r>
              <a:rPr lang="en-US" altLang="zh-CN" sz="2800"/>
              <a:t>C++</a:t>
            </a:r>
            <a:r>
              <a:rPr sz="2800"/>
              <a:t>的相关库函数很多不认识</a:t>
            </a:r>
            <a:endParaRPr lang="zh-CN" altLang="en-US" sz="2800"/>
          </a:p>
          <a:p>
            <a:r>
              <a:rPr lang="zh-CN" altLang="en-US" sz="2800"/>
              <a:t>继续修炼</a:t>
            </a:r>
            <a:r>
              <a:rPr lang="en-US" altLang="zh-CN" sz="2800"/>
              <a:t>r</a:t>
            </a:r>
            <a:endParaRPr lang="en-US" altLang="zh-CN" sz="2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顺序栈的代码实现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70840" y="1887855"/>
            <a:ext cx="4023360" cy="308229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3280" y="1887220"/>
            <a:ext cx="3818890" cy="30829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9170" y="1358900"/>
            <a:ext cx="3098800" cy="4140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顺序栈</a:t>
            </a:r>
            <a:r>
              <a:rPr lang="zh-CN" altLang="en-US"/>
              <a:t>类型</a:t>
            </a:r>
            <a:r>
              <a:rPr lang="zh-CN" altLang="en-US"/>
              <a:t>测试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05505" y="1214755"/>
            <a:ext cx="6613525" cy="265049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925" y="1214755"/>
            <a:ext cx="2735580" cy="536702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1585" y="1342390"/>
            <a:ext cx="1854200" cy="34734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446270" y="5061585"/>
            <a:ext cx="37026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备注：这测试函数可以一直用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顺序栈算法</a:t>
            </a:r>
            <a:r>
              <a:rPr lang="en-US" altLang="zh-CN"/>
              <a:t>1</a:t>
            </a:r>
            <a:r>
              <a:t>：判断字符串是否对称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669925" y="1079500"/>
            <a:ext cx="4697095" cy="1775460"/>
          </a:xfrm>
        </p:spPr>
        <p:txBody>
          <a:bodyPr/>
          <a:p>
            <a:r>
              <a:rPr lang="zh-CN" altLang="en-US" sz="2000"/>
              <a:t>设计一个算法利用顺序栈判断一个字符串是否是对 称串。所谓对称串是指从左向右读和从右向左读的序列相同</a:t>
            </a:r>
            <a:r>
              <a:rPr lang="zh-CN" altLang="en-US"/>
              <a:t>。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952625" y="2597150"/>
            <a:ext cx="4020185" cy="361696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8180" y="2597150"/>
            <a:ext cx="4493895" cy="233172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8180" y="5187315"/>
            <a:ext cx="2284730" cy="122618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顺序栈算法</a:t>
            </a:r>
            <a:r>
              <a:rPr lang="en-US" altLang="zh-CN"/>
              <a:t>2</a:t>
            </a:r>
            <a:r>
              <a:t>：求解迷宫问题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5" y="1296035"/>
            <a:ext cx="3677285" cy="1974850"/>
          </a:xfrm>
        </p:spPr>
        <p:txBody>
          <a:bodyPr/>
          <a:p>
            <a:r>
              <a:rPr lang="zh-CN" altLang="en-US" sz="2000"/>
              <a:t>给定一个M×N的迷宫图、入口与出口、行走规则。求一条从指定入口到出口的路径。所求路径必须是简单路径，即路径不重复。</a:t>
            </a:r>
            <a:endParaRPr lang="zh-CN" altLang="en-US" sz="2000"/>
          </a:p>
        </p:txBody>
      </p:sp>
      <p:sp>
        <p:nvSpPr>
          <p:cNvPr id="4" name="文本框 3"/>
          <p:cNvSpPr txBox="1"/>
          <p:nvPr/>
        </p:nvSpPr>
        <p:spPr>
          <a:xfrm>
            <a:off x="991870" y="3488055"/>
            <a:ext cx="30613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备注：此算法求出的不是最短路径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91870" y="4241800"/>
            <a:ext cx="3715385" cy="231521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311265" y="1079500"/>
            <a:ext cx="5144135" cy="54178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定义类型及</a:t>
            </a:r>
            <a:r>
              <a:rPr lang="zh-CN" altLang="en-US"/>
              <a:t>基本操作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259840" y="1079500"/>
            <a:ext cx="5518150" cy="21780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5490" y="1236345"/>
            <a:ext cx="3289300" cy="47498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5545" y="3556000"/>
            <a:ext cx="4552950" cy="26479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69925" y="431800"/>
            <a:ext cx="9013825" cy="607695"/>
          </a:xfrm>
        </p:spPr>
        <p:txBody>
          <a:bodyPr/>
          <a:p>
            <a:r>
              <a:rPr lang="zh-CN" altLang="en-US"/>
              <a:t>算法实现（个人改编</a:t>
            </a:r>
            <a:r>
              <a:rPr lang="zh-CN" altLang="en-US"/>
              <a:t>实现</a:t>
            </a:r>
            <a:r>
              <a:rPr lang="zh-CN" altLang="en-US"/>
              <a:t>）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3680" y="1446530"/>
            <a:ext cx="5076825" cy="389826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0175" y="502285"/>
            <a:ext cx="3644900" cy="13144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2400" y="2053590"/>
            <a:ext cx="3600450" cy="275082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3965" y="5029835"/>
            <a:ext cx="4419600" cy="163195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2462530" y="5661660"/>
            <a:ext cx="8940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结构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100445" y="586105"/>
            <a:ext cx="13315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各部分</a:t>
            </a:r>
            <a:r>
              <a:rPr lang="zh-CN" altLang="en-US"/>
              <a:t>具体内容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REFSHAPE" val="306021196"/>
  <p:tag name="KSO_WM_UNIT_PLACING_PICTURE_USER_VIEWPORT" val="{&quot;height&quot;:3570,&quot;width&quot;:4660}"/>
</p:tagLst>
</file>

<file path=ppt/tags/tag63.xml><?xml version="1.0" encoding="utf-8"?>
<p:tagLst xmlns:p="http://schemas.openxmlformats.org/presentationml/2006/main">
  <p:tag name="REFSHAPE" val="349520348"/>
  <p:tag name="KSO_WM_UNIT_PLACING_PICTURE_USER_VIEWPORT" val="{&quot;height&quot;:4480,&quot;width&quot;:4980}"/>
</p:tagLst>
</file>

<file path=ppt/tags/tag64.xml><?xml version="1.0" encoding="utf-8"?>
<p:tagLst xmlns:p="http://schemas.openxmlformats.org/presentationml/2006/main">
  <p:tag name="KSO_WM_UNIT_PLACING_PICTURE_USER_VIEWPORT" val="{&quot;height&quot;:3902,&quot;width&quot;:6262}"/>
</p:tagLst>
</file>

<file path=ppt/tags/tag65.xml><?xml version="1.0" encoding="utf-8"?>
<p:tagLst xmlns:p="http://schemas.openxmlformats.org/presentationml/2006/main">
  <p:tag name="REFSHAPE" val="369409292"/>
  <p:tag name="KSO_WM_UNIT_PLACING_PICTURE_USER_VIEWPORT" val="{&quot;height&quot;:7330,&quot;width&quot;:6960}"/>
</p:tagLst>
</file>

<file path=ppt/tags/tag66.xml><?xml version="1.0" encoding="utf-8"?>
<p:tagLst xmlns:p="http://schemas.openxmlformats.org/presentationml/2006/main">
  <p:tag name="REFSHAPE" val="338298716"/>
  <p:tag name="KSO_WM_UNIT_PLACING_PICTURE_USER_VIEWPORT" val="{&quot;height&quot;:3430,&quot;width&quot;:8690}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736</Words>
  <Application>WPS 演示</Application>
  <PresentationFormat>宽屏</PresentationFormat>
  <Paragraphs>89</Paragraphs>
  <Slides>21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8" baseType="lpstr">
      <vt:lpstr>Arial</vt:lpstr>
      <vt:lpstr>宋体</vt:lpstr>
      <vt:lpstr>Wingdings</vt:lpstr>
      <vt:lpstr>微软雅黑</vt:lpstr>
      <vt:lpstr>等线</vt:lpstr>
      <vt:lpstr>Arial Unicode MS</vt:lpstr>
      <vt:lpstr>Office 主题​​</vt:lpstr>
      <vt:lpstr>数据结构与算法</vt:lpstr>
      <vt:lpstr>*说明</vt:lpstr>
      <vt:lpstr>前言：</vt:lpstr>
      <vt:lpstr>顺序栈的代码实现</vt:lpstr>
      <vt:lpstr>顺序栈类型测试</vt:lpstr>
      <vt:lpstr>顺序栈算法1：判断字符串是否对称</vt:lpstr>
      <vt:lpstr>顺序栈算法2：求解迷宫问题</vt:lpstr>
      <vt:lpstr>定义类型及基本操作</vt:lpstr>
      <vt:lpstr>算法实现（个人改编实现）</vt:lpstr>
      <vt:lpstr>思路分析</vt:lpstr>
      <vt:lpstr>PowerPoint 演示文稿</vt:lpstr>
      <vt:lpstr>PowerPoint 演示文稿</vt:lpstr>
      <vt:lpstr>顺序栈算法3：简单算术表达式求值</vt:lpstr>
      <vt:lpstr>PowerPoint 演示文稿</vt:lpstr>
      <vt:lpstr>PowerPoint 演示文稿</vt:lpstr>
      <vt:lpstr>PowerPoint 演示文稿</vt:lpstr>
      <vt:lpstr>PowerPoint 演示文稿</vt:lpstr>
      <vt:lpstr> 链栈的实现</vt:lpstr>
      <vt:lpstr>链栈数据结构测试</vt:lpstr>
      <vt:lpstr>链栈算法1:括号匹配问题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guaiu</cp:lastModifiedBy>
  <cp:revision>52</cp:revision>
  <dcterms:created xsi:type="dcterms:W3CDTF">2019-06-19T02:08:00Z</dcterms:created>
  <dcterms:modified xsi:type="dcterms:W3CDTF">2020-02-12T17:01:08Z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