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3"/>
    <p:sldId id="272" r:id="rId4"/>
    <p:sldId id="258" r:id="rId5"/>
    <p:sldId id="259" r:id="rId6"/>
    <p:sldId id="268" r:id="rId7"/>
    <p:sldId id="269" r:id="rId8"/>
    <p:sldId id="270" r:id="rId9"/>
    <p:sldId id="271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517294" y="6082301"/>
            <a:ext cx="23014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20200213-20200218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2111" y="5766997"/>
            <a:ext cx="90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丁家恳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环形队列：测试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0" y="1079500"/>
            <a:ext cx="5547995" cy="2178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1079500"/>
            <a:ext cx="4755515" cy="5492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3997960"/>
            <a:ext cx="2500630" cy="24517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特殊环形队列：定义与操作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780" y="1234440"/>
            <a:ext cx="4318000" cy="4826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130" y="156845"/>
            <a:ext cx="2873375" cy="6543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特殊环形队列：测试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9715" y="1079500"/>
            <a:ext cx="6377940" cy="2495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" y="1079500"/>
            <a:ext cx="4955540" cy="4991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490" y="3842385"/>
            <a:ext cx="2249805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链队：定义与操作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972185"/>
            <a:ext cx="4060190" cy="51796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0" y="972185"/>
            <a:ext cx="3397250" cy="3768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0" y="972185"/>
            <a:ext cx="3098800" cy="4260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链队：测试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" y="1079500"/>
            <a:ext cx="3082290" cy="5607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820" y="4174490"/>
            <a:ext cx="2804795" cy="2444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820" y="1079500"/>
            <a:ext cx="5963920" cy="27768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特殊链队（不带头节点）：定义与操作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" y="1079500"/>
            <a:ext cx="4697730" cy="433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1304925"/>
            <a:ext cx="3556000" cy="3879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775" y="1304925"/>
            <a:ext cx="3028950" cy="4883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特殊环形队列（不带头节点）：测试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6195" y="1189355"/>
            <a:ext cx="6112510" cy="2906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189355"/>
            <a:ext cx="2752725" cy="5134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195" y="4295140"/>
            <a:ext cx="1986915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已经能很快实现一个数据结构了，熟练上手了</a:t>
            </a:r>
            <a:endParaRPr lang="zh-CN" altLang="en-US" sz="2800"/>
          </a:p>
          <a:p>
            <a:r>
              <a:rPr lang="zh-CN" altLang="en-US" sz="2800"/>
              <a:t>很满意自己在队列解决迷宫问题算法里的改编，尤其在</a:t>
            </a:r>
            <a:r>
              <a:rPr lang="en-US" altLang="zh-CN" sz="2800"/>
              <a:t>PathPrint</a:t>
            </a:r>
            <a:r>
              <a:rPr sz="2800"/>
              <a:t>函数那部分自己建立了一个栈工具辅助实现打印效果，学以致用，很好。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进度惭愧</a:t>
            </a:r>
            <a:r>
              <a:rPr lang="en-US" altLang="zh-CN" sz="2800"/>
              <a:t>==</a:t>
            </a:r>
            <a:r>
              <a:rPr sz="2800"/>
              <a:t>！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顺序队列：定义</a:t>
            </a:r>
            <a:r>
              <a:t>与操作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1188720"/>
            <a:ext cx="3881120" cy="3155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145" y="1181100"/>
            <a:ext cx="3747135" cy="5193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顺序队列：测试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3055" y="4053840"/>
            <a:ext cx="2268855" cy="2553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079500"/>
            <a:ext cx="4053840" cy="5527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725" y="1079500"/>
            <a:ext cx="6595110" cy="2566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顺序队算法（</a:t>
            </a:r>
            <a:r>
              <a:rPr lang="en-US" altLang="zh-CN"/>
              <a:t>1</a:t>
            </a:r>
            <a:r>
              <a:rPr lang="zh-CN" altLang="en-US"/>
              <a:t>）：求解迷宫问题（）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995805"/>
            <a:ext cx="4004310" cy="4176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36115" y="1410335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问题描述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72655" y="1410335"/>
            <a:ext cx="184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745" y="1995805"/>
            <a:ext cx="3965575" cy="1772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5" y="3941445"/>
            <a:ext cx="3621405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92735"/>
            <a:ext cx="2084070" cy="1765300"/>
          </a:xfrm>
        </p:spPr>
        <p:txBody>
          <a:bodyPr/>
          <a:p>
            <a:r>
              <a:rPr lang="zh-CN" altLang="en-US"/>
              <a:t>算法实现（个人改编实现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760" y="431800"/>
            <a:ext cx="5053965" cy="635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630" y="2196465"/>
            <a:ext cx="4367530" cy="26930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6455" y="2426335"/>
            <a:ext cx="1590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</a:t>
            </a:r>
            <a:r>
              <a:rPr lang="zh-CN" altLang="en-US"/>
              <a:t>主体</a:t>
            </a:r>
            <a:r>
              <a:rPr lang="en-US" altLang="zh-CN"/>
              <a:t>-&gt;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994140" y="1529715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实现思路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1578610"/>
            <a:ext cx="5347970" cy="43453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4145" y="753745"/>
            <a:ext cx="197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队列定义与操作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040" y="1578610"/>
            <a:ext cx="5200015" cy="43840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43040" y="753745"/>
            <a:ext cx="131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打印算法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220" y="1607185"/>
            <a:ext cx="4220210" cy="38430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02510" y="923290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测试函数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40955" y="1022985"/>
            <a:ext cx="193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测试结果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605" y="2733675"/>
            <a:ext cx="438721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环形队列：定义</a:t>
            </a:r>
            <a:r>
              <a:rPr lang="zh-CN" altLang="en-US"/>
              <a:t>与操作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321435"/>
            <a:ext cx="5263515" cy="3411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75" y="1321435"/>
            <a:ext cx="3532505" cy="54540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演示</Application>
  <PresentationFormat>宽屏</PresentationFormat>
  <Paragraphs>57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等线</vt:lpstr>
      <vt:lpstr>Arial Unicode MS</vt:lpstr>
      <vt:lpstr>Office 主题​​</vt:lpstr>
      <vt:lpstr>数据结构与算法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guaiu</cp:lastModifiedBy>
  <cp:revision>70</cp:revision>
  <dcterms:created xsi:type="dcterms:W3CDTF">2019-06-19T02:08:00Z</dcterms:created>
  <dcterms:modified xsi:type="dcterms:W3CDTF">2020-02-19T06:23:02Z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