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09" r:id="rId3"/>
    <p:sldId id="411" r:id="rId4"/>
    <p:sldId id="410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7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68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70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7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7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79815" y="5531485"/>
            <a:ext cx="253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20200302-20200304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01580" y="601789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丁家恳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递归算法（</a:t>
            </a:r>
            <a:r>
              <a:rPr lang="en-US" altLang="zh-CN"/>
              <a:t>7</a:t>
            </a:r>
            <a:r>
              <a:rPr lang="zh-CN" altLang="en-US"/>
              <a:t>）：全排列问题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313815"/>
            <a:ext cx="2660650" cy="5073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30" y="1313815"/>
            <a:ext cx="197485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95" y="1313815"/>
            <a:ext cx="1733550" cy="3911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遇到的问题：用非递归的算法模拟递归，只会概念，不会实践。老实说想象不出来。查了一下资料发现这涉及到树的内容，回看一下自己目前遇到的问题全是线性的。这个问题留到二叉树内容时解决。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已经熟悉了递归的基本概念，现在主要是强化一些理论上的内容以及补充经典的递归算法、熟悉最简单的递归类型数据结构、用非递归方式模拟递归。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递归算法（</a:t>
            </a:r>
            <a:r>
              <a:rPr lang="en-US" altLang="zh-CN"/>
              <a:t>1</a:t>
            </a:r>
            <a:r>
              <a:rPr lang="zh-CN" altLang="en-US"/>
              <a:t>）：求阶乘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4310" y="1807210"/>
            <a:ext cx="3816350" cy="342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50" y="1814195"/>
            <a:ext cx="2221230" cy="3415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递归算法（</a:t>
            </a:r>
            <a:r>
              <a:rPr lang="en-US" altLang="zh-CN"/>
              <a:t>2</a:t>
            </a:r>
            <a:r>
              <a:rPr lang="zh-CN" altLang="en-US"/>
              <a:t>）：汉诺塔问题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1325" y="1555115"/>
            <a:ext cx="5505450" cy="4184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1555115"/>
            <a:ext cx="2717165" cy="4135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递归算法（</a:t>
            </a:r>
            <a:r>
              <a:rPr lang="en-US" altLang="zh-CN"/>
              <a:t>3</a:t>
            </a:r>
            <a:r>
              <a:rPr lang="zh-CN" altLang="en-US"/>
              <a:t>）：斐波那契数列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8525" y="2037715"/>
            <a:ext cx="1809750" cy="323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55" y="2037715"/>
            <a:ext cx="3987800" cy="2933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递归算法（</a:t>
            </a:r>
            <a:r>
              <a:rPr lang="en-US" altLang="zh-CN"/>
              <a:t>4</a:t>
            </a:r>
            <a:r>
              <a:rPr lang="zh-CN" altLang="en-US"/>
              <a:t>）：求数组最小值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1626870"/>
            <a:ext cx="4115435" cy="4636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2588260"/>
            <a:ext cx="3796030" cy="16821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递归算法（</a:t>
            </a:r>
            <a:r>
              <a:rPr lang="en-US" altLang="zh-CN"/>
              <a:t>5</a:t>
            </a:r>
            <a:r>
              <a:rPr lang="zh-CN" altLang="en-US"/>
              <a:t>）：单链表相关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" y="2047240"/>
            <a:ext cx="3162300" cy="3232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90" y="2047240"/>
            <a:ext cx="3166110" cy="3182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529715"/>
            <a:ext cx="150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主算法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165" y="608330"/>
            <a:ext cx="4489450" cy="3136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9165" y="240030"/>
            <a:ext cx="216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测试主函数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89165" y="4094480"/>
            <a:ext cx="173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165" y="4942840"/>
            <a:ext cx="3151505" cy="11798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递归算法（</a:t>
            </a:r>
            <a:r>
              <a:rPr lang="en-US" altLang="zh-CN"/>
              <a:t>6</a:t>
            </a:r>
            <a:r>
              <a:t>）：递归求解迷宫问题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2872740"/>
            <a:ext cx="5359400" cy="2952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100" y="250444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核心思路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395" y="3139440"/>
            <a:ext cx="5144770" cy="2686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100" y="1591310"/>
            <a:ext cx="4283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算法描述：</a:t>
            </a:r>
            <a:r>
              <a:rPr lang="zh-CN" altLang="en-US"/>
              <a:t>采用递归算法求解迷宫问题，并输出从入口到 出口的所有迷宫路径。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788670"/>
            <a:ext cx="4006850" cy="3695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85" y="699135"/>
            <a:ext cx="5285740" cy="5854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740" y="5247005"/>
            <a:ext cx="107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主算法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170" y="699135"/>
            <a:ext cx="2419350" cy="2374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16110" y="247650"/>
            <a:ext cx="154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测试函数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75800" y="3448050"/>
            <a:ext cx="148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25" y="4406900"/>
            <a:ext cx="2705735" cy="17195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5390,&quot;width&quot;:601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REFSHAPE" val="466819188"/>
  <p:tag name="KSO_WM_UNIT_PLACING_PICTURE_USER_VIEWPORT" val="{&quot;height&quot;:6590,&quot;width&quot;:867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演示</Application>
  <PresentationFormat>宽屏</PresentationFormat>
  <Paragraphs>46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guaiu</cp:lastModifiedBy>
  <cp:revision>112</cp:revision>
  <dcterms:created xsi:type="dcterms:W3CDTF">2019-06-19T02:08:00Z</dcterms:created>
  <dcterms:modified xsi:type="dcterms:W3CDTF">2020-03-04T15:12:26Z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