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9" r:id="rId13"/>
    <p:sldId id="270" r:id="rId14"/>
    <p:sldId id="265" r:id="rId15"/>
    <p:sldId id="267" r:id="rId16"/>
    <p:sldId id="268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16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7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.xml"/><Relationship Id="rId5" Type="http://schemas.openxmlformats.org/officeDocument/2006/relationships/image" Target="../media/image32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9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数据结构与算法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树与二叉树（上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89340" y="5531485"/>
            <a:ext cx="253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20200312-20200317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101580" y="6017895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丁家恳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02870" y="167005"/>
            <a:ext cx="2663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基本操作</a:t>
            </a:r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2870" y="535305"/>
            <a:ext cx="216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自己看链式改编的，好累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" y="2145030"/>
            <a:ext cx="4489450" cy="25679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7320" y="1708785"/>
            <a:ext cx="80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07255" y="991235"/>
            <a:ext cx="1430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基本操作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55" y="1359535"/>
            <a:ext cx="7262495" cy="44938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318625" y="3825875"/>
            <a:ext cx="16205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创建过程指针工具的使用与链式有显著</a:t>
            </a:r>
            <a:r>
              <a:rPr lang="zh-CN" altLang="en-US"/>
              <a:t>出入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4510" y="208280"/>
            <a:ext cx="153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基本操作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1055370"/>
            <a:ext cx="5954395" cy="43002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50" y="1055370"/>
            <a:ext cx="5176520" cy="45535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" y="581660"/>
            <a:ext cx="4535805" cy="5419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2765" y="213360"/>
            <a:ext cx="213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测试函数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63895" y="213360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测试结果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895" y="581660"/>
            <a:ext cx="2254250" cy="5581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0" y="2186940"/>
            <a:ext cx="3369310" cy="17608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55990" y="1668780"/>
            <a:ext cx="120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输入数据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二叉树的顺序存储结构（</a:t>
            </a:r>
            <a:r>
              <a:rPr lang="en-US" altLang="zh-CN"/>
              <a:t>2</a:t>
            </a:r>
            <a:r>
              <a:rPr lang="zh-CN" altLang="en-US"/>
              <a:t>）：链式存储结构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" y="1691005"/>
            <a:ext cx="5607685" cy="28244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2720" y="4850130"/>
            <a:ext cx="4271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链式存储结构：</a:t>
            </a:r>
            <a:endParaRPr lang="zh-CN" altLang="en-US"/>
          </a:p>
          <a:p>
            <a:r>
              <a:rPr lang="zh-CN" altLang="en-US"/>
              <a:t>n个节点 </a:t>
            </a:r>
            <a:r>
              <a:rPr lang="en-US" altLang="zh-CN"/>
              <a:t>----&gt;</a:t>
            </a:r>
            <a:r>
              <a:rPr lang="zh-CN" altLang="en-US"/>
              <a:t>2n个指针域 </a:t>
            </a:r>
            <a:endParaRPr lang="zh-CN" altLang="en-US"/>
          </a:p>
          <a:p>
            <a:r>
              <a:rPr lang="zh-CN" altLang="en-US"/>
              <a:t>分支数为n-1 </a:t>
            </a:r>
            <a:r>
              <a:rPr lang="en-US" altLang="zh-CN"/>
              <a:t>----&gt;</a:t>
            </a:r>
            <a:r>
              <a:rPr lang="zh-CN" altLang="en-US"/>
              <a:t>非空指针域有n-1个 </a:t>
            </a:r>
            <a:endParaRPr lang="zh-CN" altLang="en-US"/>
          </a:p>
          <a:p>
            <a:r>
              <a:rPr lang="zh-CN" altLang="en-US"/>
              <a:t>空指针域个数 = 2n-(n-1) = n+1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480" y="2400935"/>
            <a:ext cx="3625215" cy="27317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69480" y="1818005"/>
            <a:ext cx="1282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2870" y="535305"/>
            <a:ext cx="3467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</a:t>
            </a:r>
            <a:r>
              <a:rPr lang="zh-CN" altLang="en-US"/>
              <a:t>相关基本操作均为递归操作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2870" y="167005"/>
            <a:ext cx="1292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基本操作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" y="1109345"/>
            <a:ext cx="6322060" cy="45192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855" y="744220"/>
            <a:ext cx="4268470" cy="52089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544195"/>
            <a:ext cx="3235325" cy="16179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" y="2247265"/>
            <a:ext cx="3098165" cy="1807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55" y="544195"/>
            <a:ext cx="4450080" cy="5768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89475" y="158115"/>
            <a:ext cx="1986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测试代码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150" y="662940"/>
            <a:ext cx="2381250" cy="5530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77985" y="257810"/>
            <a:ext cx="114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测试结果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2870" y="167005"/>
            <a:ext cx="1292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基本操作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" y="4353560"/>
            <a:ext cx="3369310" cy="17608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5760" y="6313170"/>
            <a:ext cx="185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输入数据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结语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参考二叉树链式存储改编写了二叉树的顺序存储。写很久，只能说两者在指针工具的应用上有挺大出入的，另外也只能吐槽二叉树用顺序存储结构真的挺抽象的，一点也不直观。</a:t>
            </a:r>
            <a:endParaRPr lang="zh-CN" altLang="en-US"/>
          </a:p>
          <a:p>
            <a:r>
              <a:rPr lang="zh-CN" altLang="en-US"/>
              <a:t>下次学习的内容主要是二叉树的相关算法，算法多，概念也</a:t>
            </a:r>
            <a:r>
              <a:rPr lang="zh-CN" altLang="en-US"/>
              <a:t>挺多。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树与二叉树将分开两次学习，本次学习的内容是：</a:t>
            </a:r>
            <a:endParaRPr lang="zh-CN" altLang="en-US"/>
          </a:p>
          <a:p>
            <a:r>
              <a:rPr lang="zh-CN" altLang="en-US"/>
              <a:t>树的概念性知识</a:t>
            </a:r>
            <a:endParaRPr lang="zh-CN" altLang="en-US"/>
          </a:p>
          <a:p>
            <a:r>
              <a:rPr lang="zh-CN" altLang="en-US"/>
              <a:t>（递进）二叉树的基本概念、性质、存储结构、基本运算及实现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树知识点回忆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树的定义：形式化与递归定义</a:t>
            </a:r>
            <a:endParaRPr lang="zh-CN" altLang="en-US"/>
          </a:p>
          <a:p>
            <a:r>
              <a:rPr lang="zh-CN" altLang="en-US"/>
              <a:t>树的四种表示方法：树形、文氏图、凹入、括号表示法</a:t>
            </a:r>
            <a:endParaRPr lang="zh-CN" altLang="en-US"/>
          </a:p>
          <a:p>
            <a:r>
              <a:rPr lang="zh-CN" altLang="en-US"/>
              <a:t>树的术语：节点的度和树的度，分支节点和叶节点，路径与路径长度，节点间关系，节点层次和树的高度，有序树与无序树，森林</a:t>
            </a:r>
            <a:endParaRPr lang="zh-CN" altLang="en-US"/>
          </a:p>
          <a:p>
            <a:r>
              <a:rPr lang="zh-CN" altLang="en-US"/>
              <a:t>树的性质：四个性质（主要用于计算），树的节点计算公式</a:t>
            </a:r>
            <a:endParaRPr lang="zh-CN" altLang="en-US"/>
          </a:p>
          <a:p>
            <a:r>
              <a:rPr lang="zh-CN" altLang="en-US"/>
              <a:t>树的遍历分类（重点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树的存储结构（重点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树与二叉树的节点计算公式（由性质可得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02460"/>
            <a:ext cx="6041390" cy="1533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" y="4521835"/>
            <a:ext cx="4399280" cy="2087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8440" y="1902460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20290" y="6122035"/>
            <a:ext cx="1391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二叉树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370" y="4610735"/>
            <a:ext cx="4578350" cy="19278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91425" y="5843270"/>
            <a:ext cx="143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完全二叉树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512695" y="3536950"/>
            <a:ext cx="0" cy="765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136515" y="5426075"/>
            <a:ext cx="11233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65020" y="3636645"/>
            <a:ext cx="1182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递进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5120" y="5118100"/>
            <a:ext cx="546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递进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9400540" y="3756025"/>
            <a:ext cx="9525" cy="85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370" y="1870075"/>
            <a:ext cx="4648200" cy="159829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456295" y="2851785"/>
            <a:ext cx="1450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满二叉树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122410" y="4054475"/>
            <a:ext cx="744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递进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树的遍历分类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685" y="1590675"/>
            <a:ext cx="4162425" cy="2623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110" y="1590675"/>
            <a:ext cx="4011295" cy="26244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00" y="1590675"/>
            <a:ext cx="3762375" cy="2678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59605"/>
            <a:ext cx="3767455" cy="4102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4625" y="4459605"/>
            <a:ext cx="4222750" cy="488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3900" y="4459605"/>
            <a:ext cx="3642995" cy="50863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树的存储结构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65" y="1351280"/>
            <a:ext cx="5010150" cy="2266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3314700"/>
            <a:ext cx="1352550" cy="1003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0" y="1351280"/>
            <a:ext cx="4545330" cy="2280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110" y="3562350"/>
            <a:ext cx="2089150" cy="755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65" y="4984750"/>
            <a:ext cx="4383405" cy="17735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65" y="4692650"/>
            <a:ext cx="2235200" cy="393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7000" y="5591175"/>
            <a:ext cx="1808480" cy="109410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二叉树与森林的转换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665" y="2094230"/>
            <a:ext cx="5708015" cy="2887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05" y="1527810"/>
            <a:ext cx="4189730" cy="2614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60" y="4488180"/>
            <a:ext cx="4605655" cy="22580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" y="1936750"/>
            <a:ext cx="5048250" cy="2863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630" y="890270"/>
            <a:ext cx="5149850" cy="2774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20" y="3665220"/>
            <a:ext cx="4559300" cy="2806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二叉树的存储结构（</a:t>
            </a:r>
            <a:r>
              <a:rPr lang="en-US" altLang="zh-CN"/>
              <a:t>1</a:t>
            </a:r>
            <a:r>
              <a:rPr lang="zh-CN" altLang="en-US"/>
              <a:t>）：顺序存储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2009140"/>
            <a:ext cx="5351145" cy="3079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2038350"/>
            <a:ext cx="5111750" cy="2781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3115" y="5147945"/>
            <a:ext cx="1788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完全二叉树适合用顺序存储结构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97955" y="5356225"/>
            <a:ext cx="2018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一般二叉树使用顺序存储结构空间浪费惊人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REFSHAPE" val="337985812"/>
  <p:tag name="KSO_WM_UNIT_PLACING_PICTURE_USER_VIEWPORT" val="{&quot;height&quot;:4570,&quot;width&quot;:7250}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WPS 演示</Application>
  <PresentationFormat>宽屏</PresentationFormat>
  <Paragraphs>95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Arial Unicode MS</vt:lpstr>
      <vt:lpstr>微软雅黑</vt:lpstr>
      <vt:lpstr>Calibri</vt:lpstr>
      <vt:lpstr>Office 主题</vt:lpstr>
      <vt:lpstr>数据结构与算法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丁家恳</dc:creator>
  <cp:lastModifiedBy>guaiu</cp:lastModifiedBy>
  <cp:revision>14</cp:revision>
  <dcterms:created xsi:type="dcterms:W3CDTF">2020-03-17T00:19:00Z</dcterms:created>
  <dcterms:modified xsi:type="dcterms:W3CDTF">2020-03-17T15:34:01Z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