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61" r:id="rId5"/>
    <p:sldId id="262" r:id="rId6"/>
    <p:sldId id="263" r:id="rId7"/>
    <p:sldId id="267" r:id="rId8"/>
    <p:sldId id="266" r:id="rId9"/>
    <p:sldId id="265" r:id="rId10"/>
    <p:sldId id="268" r:id="rId11"/>
    <p:sldId id="269" r:id="rId12"/>
    <p:sldId id="270" r:id="rId13"/>
    <p:sldId id="27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1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数据结构与算法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图（上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89340" y="5531485"/>
            <a:ext cx="2537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20200402-20200419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101580" y="6017895"/>
            <a:ext cx="111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丁家恳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315" y="665480"/>
            <a:ext cx="7088505" cy="57003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6695" y="456565"/>
            <a:ext cx="1182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构造部分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065" y="146685"/>
            <a:ext cx="4382135" cy="36017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44980" y="4936490"/>
            <a:ext cx="647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D(3)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744980" y="3884295"/>
            <a:ext cx="647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B(1)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62280" y="4936490"/>
            <a:ext cx="647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C(2)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744980" y="6188710"/>
            <a:ext cx="647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E(4)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265170" y="4936490"/>
            <a:ext cx="647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A(0)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8" idx="0"/>
            <a:endCxn id="4" idx="3"/>
          </p:cNvCxnSpPr>
          <p:nvPr/>
        </p:nvCxnSpPr>
        <p:spPr>
          <a:xfrm flipH="1" flipV="1">
            <a:off x="2392680" y="4068445"/>
            <a:ext cx="1196340" cy="868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1"/>
            <a:endCxn id="6" idx="0"/>
          </p:cNvCxnSpPr>
          <p:nvPr/>
        </p:nvCxnSpPr>
        <p:spPr>
          <a:xfrm flipH="1">
            <a:off x="786130" y="4068445"/>
            <a:ext cx="958850" cy="868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7" idx="1"/>
          </p:cNvCxnSpPr>
          <p:nvPr/>
        </p:nvCxnSpPr>
        <p:spPr>
          <a:xfrm>
            <a:off x="786130" y="5304790"/>
            <a:ext cx="958850" cy="106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3"/>
            <a:endCxn id="3" idx="1"/>
          </p:cNvCxnSpPr>
          <p:nvPr/>
        </p:nvCxnSpPr>
        <p:spPr>
          <a:xfrm>
            <a:off x="1109980" y="5120640"/>
            <a:ext cx="63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3"/>
            <a:endCxn id="8" idx="1"/>
          </p:cNvCxnSpPr>
          <p:nvPr/>
        </p:nvCxnSpPr>
        <p:spPr>
          <a:xfrm>
            <a:off x="2392680" y="5120640"/>
            <a:ext cx="8724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0"/>
            <a:endCxn id="3" idx="2"/>
          </p:cNvCxnSpPr>
          <p:nvPr/>
        </p:nvCxnSpPr>
        <p:spPr>
          <a:xfrm flipV="1">
            <a:off x="2068830" y="5304790"/>
            <a:ext cx="0" cy="883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840355" y="4283075"/>
            <a:ext cx="387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1109980" y="4318000"/>
            <a:ext cx="387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210310" y="4936490"/>
            <a:ext cx="43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101090" y="5614670"/>
            <a:ext cx="37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1870710" y="5654675"/>
            <a:ext cx="39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2651760" y="4958715"/>
            <a:ext cx="367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425" y="1151255"/>
            <a:ext cx="2440940" cy="450342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55" y="1121410"/>
            <a:ext cx="2679065" cy="44932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图构建的过程中对于非法输入数据的甄别有点麻烦</a:t>
            </a:r>
            <a:endParaRPr lang="zh-CN" altLang="en-US"/>
          </a:p>
          <a:p>
            <a:r>
              <a:rPr lang="zh-CN" altLang="en-US"/>
              <a:t>良好的代码风格可以增加代码的可读性。这次练习中改变了一下变量的命名风格，省了好多注释。</a:t>
            </a:r>
            <a:endParaRPr lang="zh-CN" altLang="en-US"/>
          </a:p>
          <a:p>
            <a:r>
              <a:rPr lang="zh-CN" altLang="en-US"/>
              <a:t>下一次的练习是图遍历算法，再下一次是图的其他算法（最小生成树、最短路径等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zh-CN" altLang="en-US"/>
              <a:t>拖延是个坏习惯</a:t>
            </a:r>
            <a:r>
              <a:rPr lang="en-US" altLang="zh-CN"/>
              <a:t>:(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尝试控制自己的代码风格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图的邻接矩阵存储构造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35" y="1410970"/>
            <a:ext cx="5662295" cy="52755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740" y="1090930"/>
            <a:ext cx="5118735" cy="56521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2390" y="2540"/>
            <a:ext cx="5240655" cy="66909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6695" y="655320"/>
            <a:ext cx="1351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构造函数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885"/>
            <a:ext cx="6420485" cy="44634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68300"/>
            <a:ext cx="4227195" cy="30397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0"/>
            <a:ext cx="179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无向图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" y="3740785"/>
            <a:ext cx="4128770" cy="3005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3372485"/>
            <a:ext cx="2007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有向图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830" y="26670"/>
            <a:ext cx="3887470" cy="33813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27195" y="0"/>
            <a:ext cx="1054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无向网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830" y="3475990"/>
            <a:ext cx="3956685" cy="33820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77665" y="34759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有向网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073515" y="26670"/>
            <a:ext cx="2086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输入未知类型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134475" y="3475990"/>
            <a:ext cx="2265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输入弧不存在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4475" y="3844290"/>
            <a:ext cx="2797175" cy="20364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3515" y="687070"/>
            <a:ext cx="2745105" cy="37020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图的邻接表存储构造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" y="1599565"/>
            <a:ext cx="5554980" cy="4743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675" y="372745"/>
            <a:ext cx="4764405" cy="61131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" y="169545"/>
            <a:ext cx="5819140" cy="65189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590" y="85725"/>
            <a:ext cx="4347845" cy="66865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0" y="0"/>
            <a:ext cx="179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无向图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3372485"/>
            <a:ext cx="2007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有向图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27195" y="0"/>
            <a:ext cx="1054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无向网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77665" y="34759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有向网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073515" y="26670"/>
            <a:ext cx="2086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输入未知类型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134475" y="3475990"/>
            <a:ext cx="2265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输入弧不存在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" y="3752215"/>
            <a:ext cx="4074795" cy="29165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890" y="798195"/>
            <a:ext cx="2969260" cy="3873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505" y="3549650"/>
            <a:ext cx="3573780" cy="31191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" y="394970"/>
            <a:ext cx="4042410" cy="297942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6505" y="361950"/>
            <a:ext cx="3519805" cy="307911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3315" y="4113530"/>
            <a:ext cx="3328035" cy="9715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095" y="81280"/>
            <a:ext cx="10515600" cy="1325563"/>
          </a:xfrm>
        </p:spPr>
        <p:txBody>
          <a:bodyPr/>
          <a:p>
            <a:r>
              <a:rPr lang="zh-CN" altLang="en-US"/>
              <a:t>算法部分辅助函数（邻接表的简单构建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095" y="1105535"/>
            <a:ext cx="4695825" cy="55937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640" y="1104900"/>
            <a:ext cx="3841115" cy="55943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WPS 演示</Application>
  <PresentationFormat>宽屏</PresentationFormat>
  <Paragraphs>75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数据结构与算法</vt:lpstr>
      <vt:lpstr>前言</vt:lpstr>
      <vt:lpstr>图的邻接矩阵存储构造</vt:lpstr>
      <vt:lpstr>PowerPoint 演示文稿</vt:lpstr>
      <vt:lpstr>PowerPoint 演示文稿</vt:lpstr>
      <vt:lpstr>图的邻接表存储构造</vt:lpstr>
      <vt:lpstr>PowerPoint 演示文稿</vt:lpstr>
      <vt:lpstr>PowerPoint 演示文稿</vt:lpstr>
      <vt:lpstr>算法部分辅助函数（邻接表的简单构建）</vt:lpstr>
      <vt:lpstr>PowerPoint 演示文稿</vt:lpstr>
      <vt:lpstr>PowerPoint 演示文稿</vt:lpstr>
      <vt:lpstr>结语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丁家恳</dc:creator>
  <cp:lastModifiedBy>guaiu</cp:lastModifiedBy>
  <cp:revision>13</cp:revision>
  <dcterms:created xsi:type="dcterms:W3CDTF">2020-04-17T06:30:00Z</dcterms:created>
  <dcterms:modified xsi:type="dcterms:W3CDTF">2020-04-19T13:54:11Z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