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tags" Target="../tags/tag6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9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.xml"/><Relationship Id="rId2" Type="http://schemas.openxmlformats.org/officeDocument/2006/relationships/image" Target="../media/image3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数据结构与算法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AOE</a:t>
            </a:r>
            <a:r>
              <a:rPr lang="zh-CN" altLang="en-US"/>
              <a:t>网关键路径问题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89340" y="5531485"/>
            <a:ext cx="2537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20200613-20200613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101580" y="6017895"/>
            <a:ext cx="111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丁家恳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振作起来重新学习</a:t>
            </a:r>
            <a:endParaRPr lang="zh-CN" altLang="en-US"/>
          </a:p>
          <a:p>
            <a:r>
              <a:rPr lang="zh-CN" altLang="en-US"/>
              <a:t>这次的代码写出来和原始资料有较大出入，原始资料中的拓扑排序算法是特化的，不是很独立，我把它独立了出来。写完之后感觉一些算法例如拓扑排序和</a:t>
            </a:r>
            <a:r>
              <a:rPr lang="en-US" altLang="zh-CN"/>
              <a:t>DFS</a:t>
            </a:r>
            <a:r>
              <a:rPr lang="zh-CN" altLang="en-US"/>
              <a:t>在使用时对应具体问题特化也很不错，计算过程反而变得直接了；一味追求函数独立性写代码时会麻烦一点</a:t>
            </a:r>
            <a:r>
              <a:rPr lang="en-US" altLang="zh-CN"/>
              <a:t>(</a:t>
            </a:r>
            <a:r>
              <a:rPr lang="zh-CN" altLang="en-US"/>
              <a:t>例如在算法的拓扑排序部分我只是输出一个序列，而原资料在拓扑的同时进行</a:t>
            </a:r>
            <a:r>
              <a:rPr lang="en-US" altLang="zh-CN"/>
              <a:t>ee</a:t>
            </a:r>
            <a:r>
              <a:rPr lang="zh-CN" altLang="en-US"/>
              <a:t>的计算</a:t>
            </a:r>
            <a:r>
              <a:rPr lang="en-US" altLang="zh-CN"/>
              <a:t>)</a:t>
            </a:r>
            <a:r>
              <a:rPr lang="zh-CN" altLang="en-US"/>
              <a:t>，当然我觉得这样子函数结构比较清晰，掌握好一个度吧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AOE</a:t>
            </a:r>
            <a:r>
              <a:rPr lang="zh-CN" altLang="en-US"/>
              <a:t>网关键路径问题代码实现</a:t>
            </a:r>
            <a:r>
              <a:rPr lang="zh-CN" altLang="en-US"/>
              <a:t>（邻接表形式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3905" y="1619250"/>
            <a:ext cx="3651250" cy="5118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630" y="1368425"/>
            <a:ext cx="4244975" cy="31508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107565" y="5257165"/>
            <a:ext cx="1685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无关紧要的基本操作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039985" y="1716405"/>
            <a:ext cx="15189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主函数。注意此处构建出来的</a:t>
            </a:r>
            <a:r>
              <a:rPr lang="en-US" altLang="zh-CN"/>
              <a:t>AOE</a:t>
            </a:r>
            <a:r>
              <a:rPr lang="zh-CN" altLang="en-US"/>
              <a:t>网有唯一源点和唯一终点，但关键路径有多条。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630" y="4812665"/>
            <a:ext cx="4977130" cy="15341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5435" y="436245"/>
            <a:ext cx="5774055" cy="63239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5600" y="93345"/>
            <a:ext cx="926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主体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185" y="461645"/>
            <a:ext cx="6012815" cy="29686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515" y="282575"/>
            <a:ext cx="4682490" cy="64712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26715" y="4651375"/>
            <a:ext cx="11550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拓扑排序。输出一个序列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005" y="282575"/>
            <a:ext cx="6752590" cy="40303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66505" y="2954655"/>
            <a:ext cx="1873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DFS</a:t>
            </a:r>
            <a:r>
              <a:rPr lang="zh-CN" altLang="en-US"/>
              <a:t>求多条关键路径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005" y="4483735"/>
            <a:ext cx="4615180" cy="20828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5530" y="247650"/>
            <a:ext cx="2639060" cy="62255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820" y="2530475"/>
            <a:ext cx="6833235" cy="21062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13630" y="467995"/>
            <a:ext cx="9575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测试结果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结语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早起早睡利于学习（各方面</a:t>
            </a:r>
            <a:r>
              <a:rPr lang="zh-CN" altLang="en-US"/>
              <a:t>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p="http://schemas.openxmlformats.org/presentationml/2006/main">
  <p:tag name="KSO_WM_UNIT_PLACING_PICTURE_USER_VIEWPORT" val="{&quot;height&quot;:8060,&quot;width&quot;:5750}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PLACING_PICTURE_USER_VIEWPORT" val="{&quot;height&quot;:7590,&quot;width&quot;:6930}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WPS 演示</Application>
  <PresentationFormat>宽屏</PresentationFormat>
  <Paragraphs>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数据结构与算法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丁家恳</dc:creator>
  <cp:lastModifiedBy>赶路的骑士</cp:lastModifiedBy>
  <cp:revision>4</cp:revision>
  <dcterms:created xsi:type="dcterms:W3CDTF">2020-06-13T14:27:00Z</dcterms:created>
  <dcterms:modified xsi:type="dcterms:W3CDTF">2020-06-13T14:55:45Z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