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51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05B0D-EAF8-5DE5-0BAF-C6E764F93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ABC598-847A-9053-13FB-68A3AF1D0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C6DCE-6065-56FC-3FC5-1DA710CA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97289-8041-C25E-165D-50751F3F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7FFD9-2EE8-ECB8-1F7D-C4E5487C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0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CC16A-BDEF-B668-B3E4-CDED62C2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1A57A3-709B-14B9-EB9E-C41A15BC4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2ED90-41F5-6623-90C8-8CC49AD7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D0411-F59F-C50C-16A1-CAA54F57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BEE27-A75C-89AC-21D3-A959C4E8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1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C65AC9-0076-8618-A011-68DCDF20C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944C36-BBAB-3400-BA1D-857498D39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33B26-8781-C373-14EF-B64E4A7B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C1017-A5BA-9DAF-716A-693812AF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2169B-53CD-61D8-38A1-B065E5A3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6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B56A8-642E-2907-7C3F-6BD4B727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207E0-C8C5-B6CC-0CC9-76BDC8A2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6A1BF-B6CA-B8E3-FAAE-3D9E2809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13A00-E3B1-5DFB-9BB0-751B1A61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6B2FD-A924-CE86-E610-E9CC6F92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8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E08D1-57ED-C5DB-7E78-F5A34B01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1EAB4-8B64-26F4-AA40-4AD7042DC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119BF-5211-0C3D-5440-BBE0CC9A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E5169-40E0-936E-53ED-89A32D99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75563-42AE-4C11-EF94-88C31CC4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7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136FE-49DA-BA54-0C7C-CC32B12B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92E80-EB20-7D30-44C6-EF1303B23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990994-BE79-2314-D512-085BFE592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62E45-36FA-D185-EE80-F0C438B2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FDB925-5898-D6FC-934B-A9B2E7E2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0D3A76-3E58-185C-C1CC-62375705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E4743-3A18-CFAE-E3A2-31B18FE1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CA852-0831-40F7-2386-3BD3988C0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20C8A0-EA62-3AA2-DCC9-9C2B2C528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56F11A-53F9-5C1A-ACCA-6ABA9CC74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BA6EA5-0161-CBE0-3367-A6A9CB3A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7A4719-41DF-F1B0-A93B-32C741D0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897500-DDC7-C712-2937-7ABB48AF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A9FD53-3965-7A5C-E686-FDA18D5A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2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50F97-579E-2AAE-7CED-89EC8D93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2FD1AE-F56E-97E7-6B16-0115DB64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1C0E2A-C00B-9EA5-D308-2745A614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1643EC-9F8C-CC8D-6949-413F384B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85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2C34D7-8AA8-25D6-602E-37166F86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5923CE-9D15-B493-0950-5D0CDDF8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0F701D-79BD-896C-E40F-07302B9B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2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5CF40-6517-AE6E-2588-0CB69A67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F63CB-3508-F2D4-387A-E5CF4981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DAA20B-A440-5896-7798-0ABFA5847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BEA82-3D49-A4A7-15E5-A94510D9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83DAE9-8978-8436-D6A8-F7E65EE9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4CF06-90BD-280E-DC91-275EBAC1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7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10909-E1E8-A615-4135-BEA9D13A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486EC5-4C1E-468B-CB6F-190373530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05C2B-B202-68AD-EEAA-E3CC034D8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47CE0-3B35-9517-12E8-90736D78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373028-622E-2968-8932-F79057BF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CBC61-1D8F-EA7B-4926-FA8D8F03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3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33B996-AD32-19A1-EDBD-FF09B75A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418E8F-BF32-7A10-3861-BC1F6E35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97ACB-7B7B-00F6-06EF-38EC07322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AE13-7445-47B5-B39B-7E0446A9794F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7BBB6-FDEE-DA94-87D5-C68FB9A70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170A0-398F-0C58-207F-30EA317FC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0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831E99-2359-870F-9260-D0A684484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90" y="1276304"/>
            <a:ext cx="3086499" cy="24067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BE27FB1-DBE2-AE96-AA48-2AC53D36D518}"/>
              </a:ext>
            </a:extLst>
          </p:cNvPr>
          <p:cNvSpPr txBox="1"/>
          <p:nvPr/>
        </p:nvSpPr>
        <p:spPr>
          <a:xfrm>
            <a:off x="425741" y="888339"/>
            <a:ext cx="43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Png</a:t>
            </a:r>
            <a:r>
              <a:rPr lang="zh-CN" altLang="en-US"/>
              <a:t>白边问题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71E678-D244-72E5-4D96-CE509EAC5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696" y="1524699"/>
            <a:ext cx="4982271" cy="11002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983FB9-B76E-D3C6-0275-F7E101149A96}"/>
              </a:ext>
            </a:extLst>
          </p:cNvPr>
          <p:cNvSpPr txBox="1"/>
          <p:nvPr/>
        </p:nvSpPr>
        <p:spPr>
          <a:xfrm>
            <a:off x="6428064" y="1030952"/>
            <a:ext cx="43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这个不需要考虑“遮蔽”的视角吗？</a:t>
            </a:r>
          </a:p>
        </p:txBody>
      </p:sp>
    </p:spTree>
    <p:extLst>
      <p:ext uri="{BB962C8B-B14F-4D97-AF65-F5344CB8AC3E}">
        <p14:creationId xmlns:p14="http://schemas.microsoft.com/office/powerpoint/2010/main" val="415420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758D46-7D2A-2D29-7B68-872523B6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40" y="702164"/>
            <a:ext cx="3310475" cy="57344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F9FEA33-46BE-344C-A691-ED380F340275}"/>
              </a:ext>
            </a:extLst>
          </p:cNvPr>
          <p:cNvSpPr txBox="1"/>
          <p:nvPr/>
        </p:nvSpPr>
        <p:spPr>
          <a:xfrm>
            <a:off x="408964" y="290920"/>
            <a:ext cx="43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这里的</a:t>
            </a:r>
            <a:r>
              <a:rPr lang="en-US" altLang="zh-CN"/>
              <a:t>32 uniform</a:t>
            </a:r>
            <a:r>
              <a:rPr lang="zh-CN" altLang="en-US"/>
              <a:t>传参数有问题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EAEB13-C209-16E9-08E2-8230DC4B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64" y="2139936"/>
            <a:ext cx="6820852" cy="14098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796E664-F1AB-FB9D-FBD8-D1A928E18B50}"/>
              </a:ext>
            </a:extLst>
          </p:cNvPr>
          <p:cNvSpPr txBox="1"/>
          <p:nvPr/>
        </p:nvSpPr>
        <p:spPr>
          <a:xfrm>
            <a:off x="375408" y="1712854"/>
            <a:ext cx="9716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/>
              <a:t>原因：忘记写</a:t>
            </a:r>
            <a:r>
              <a:rPr lang="en-US" altLang="zh-CN" sz="1050"/>
              <a:t>shader.use()</a:t>
            </a:r>
            <a:r>
              <a:rPr lang="zh-CN" altLang="en-US" sz="1050"/>
              <a:t>了，导致弄到别的</a:t>
            </a:r>
            <a:r>
              <a:rPr lang="en-US" altLang="zh-CN" sz="1050"/>
              <a:t>shader</a:t>
            </a:r>
            <a:r>
              <a:rPr lang="zh-CN" altLang="en-US" sz="1050"/>
              <a:t>变量里去了，这个</a:t>
            </a:r>
            <a:r>
              <a:rPr lang="en-US" altLang="zh-CN" sz="1050"/>
              <a:t>bug</a:t>
            </a:r>
            <a:r>
              <a:rPr lang="zh-CN" altLang="en-US" sz="1050"/>
              <a:t>花费了四十分钟，还是谷歌搜索以上问题然后看到的一句话启发到的。（汗颜）</a:t>
            </a:r>
          </a:p>
        </p:txBody>
      </p:sp>
    </p:spTree>
    <p:extLst>
      <p:ext uri="{BB962C8B-B14F-4D97-AF65-F5344CB8AC3E}">
        <p14:creationId xmlns:p14="http://schemas.microsoft.com/office/powerpoint/2010/main" val="146958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62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史 西文</dc:creator>
  <cp:lastModifiedBy>史 西文</cp:lastModifiedBy>
  <cp:revision>15</cp:revision>
  <dcterms:created xsi:type="dcterms:W3CDTF">2023-10-03T04:43:42Z</dcterms:created>
  <dcterms:modified xsi:type="dcterms:W3CDTF">2023-10-04T15:45:00Z</dcterms:modified>
</cp:coreProperties>
</file>