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很好很强大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似的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WPS 表格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宋体-简</vt:lpstr>
      <vt:lpstr>Calibri</vt:lpstr>
      <vt:lpstr>微软雅黑</vt:lpstr>
      <vt:lpstr>汉仪旗黑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chuangyeheima</dc:creator>
  <cp:lastModifiedBy>chuangyeheima</cp:lastModifiedBy>
  <cp:revision>1</cp:revision>
  <dcterms:created xsi:type="dcterms:W3CDTF">2022-01-13T04:59:46Z</dcterms:created>
  <dcterms:modified xsi:type="dcterms:W3CDTF">2022-01-13T04:59:46Z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2052-3.9.6.6441</vt:lpwstr>
  </property>
</Properties>
</file>