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Marching Cube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http://paulbourke.net/geometry/polygonise/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/>
          </a:p>
        </p:txBody>
      </p:sp>
      <p:pic>
        <p:nvPicPr>
          <p:cNvPr id="1026" name="Picture 2" descr="http://paulbourke.net/geometry/polygonise/polygonise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5763070" cy="2971800"/>
          </a:xfrm>
          <a:prstGeom prst="rect">
            <a:avLst/>
          </a:prstGeom>
          <a:noFill/>
        </p:spPr>
      </p:pic>
      <p:pic>
        <p:nvPicPr>
          <p:cNvPr id="1028" name="Picture 4" descr="http://paulbourke.net/geometry/polygonise/polygonise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5867" y="3581400"/>
            <a:ext cx="5358133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cubeindex</a:t>
            </a:r>
            <a:r>
              <a:rPr lang="en-US" dirty="0" smtClean="0"/>
              <a:t> = 0;</a:t>
            </a:r>
          </a:p>
          <a:p>
            <a:r>
              <a:rPr lang="en-US" dirty="0" smtClean="0"/>
              <a:t>  if (g.val[0] &lt; </a:t>
            </a:r>
            <a:r>
              <a:rPr lang="en-US" dirty="0" err="1" smtClean="0"/>
              <a:t>iso</a:t>
            </a:r>
            <a:r>
              <a:rPr lang="en-US" dirty="0" smtClean="0"/>
              <a:t>) </a:t>
            </a:r>
            <a:r>
              <a:rPr lang="en-US" dirty="0" err="1" smtClean="0"/>
              <a:t>cubeindex</a:t>
            </a:r>
            <a:r>
              <a:rPr lang="en-US" dirty="0" smtClean="0"/>
              <a:t> |= 1;</a:t>
            </a:r>
          </a:p>
          <a:p>
            <a:r>
              <a:rPr lang="en-US" dirty="0" smtClean="0"/>
              <a:t>  if (g.val[1] &lt; </a:t>
            </a:r>
            <a:r>
              <a:rPr lang="en-US" dirty="0" err="1" smtClean="0"/>
              <a:t>iso</a:t>
            </a:r>
            <a:r>
              <a:rPr lang="en-US" dirty="0" smtClean="0"/>
              <a:t>) </a:t>
            </a:r>
            <a:r>
              <a:rPr lang="en-US" dirty="0" err="1" smtClean="0"/>
              <a:t>cubeindex</a:t>
            </a:r>
            <a:r>
              <a:rPr lang="en-US" dirty="0" smtClean="0"/>
              <a:t> |= 2;</a:t>
            </a:r>
          </a:p>
          <a:p>
            <a:r>
              <a:rPr lang="en-US" dirty="0" smtClean="0"/>
              <a:t>  if (g.val[2] &lt; </a:t>
            </a:r>
            <a:r>
              <a:rPr lang="en-US" dirty="0" err="1" smtClean="0"/>
              <a:t>iso</a:t>
            </a:r>
            <a:r>
              <a:rPr lang="en-US" dirty="0" smtClean="0"/>
              <a:t>) </a:t>
            </a:r>
            <a:r>
              <a:rPr lang="en-US" dirty="0" err="1" smtClean="0"/>
              <a:t>cubeindex</a:t>
            </a:r>
            <a:r>
              <a:rPr lang="en-US" dirty="0" smtClean="0"/>
              <a:t> |= 4;</a:t>
            </a:r>
          </a:p>
          <a:p>
            <a:r>
              <a:rPr lang="en-US" dirty="0" smtClean="0"/>
              <a:t>  if (g.val[3] &lt; </a:t>
            </a:r>
            <a:r>
              <a:rPr lang="en-US" dirty="0" err="1" smtClean="0"/>
              <a:t>iso</a:t>
            </a:r>
            <a:r>
              <a:rPr lang="en-US" dirty="0" smtClean="0"/>
              <a:t>) </a:t>
            </a:r>
            <a:r>
              <a:rPr lang="en-US" dirty="0" err="1" smtClean="0"/>
              <a:t>cubeindex</a:t>
            </a:r>
            <a:r>
              <a:rPr lang="en-US" dirty="0" smtClean="0"/>
              <a:t> |= 8;</a:t>
            </a:r>
          </a:p>
          <a:p>
            <a:r>
              <a:rPr lang="en-US" dirty="0" smtClean="0"/>
              <a:t>  if (g.val[4] &lt; </a:t>
            </a:r>
            <a:r>
              <a:rPr lang="en-US" dirty="0" err="1" smtClean="0"/>
              <a:t>iso</a:t>
            </a:r>
            <a:r>
              <a:rPr lang="en-US" dirty="0" smtClean="0"/>
              <a:t>) </a:t>
            </a:r>
            <a:r>
              <a:rPr lang="en-US" dirty="0" err="1" smtClean="0"/>
              <a:t>cubeindex</a:t>
            </a:r>
            <a:r>
              <a:rPr lang="en-US" dirty="0" smtClean="0"/>
              <a:t> |= 16;</a:t>
            </a:r>
          </a:p>
          <a:p>
            <a:r>
              <a:rPr lang="en-US" dirty="0" smtClean="0"/>
              <a:t>  if (g.val[5] &lt; </a:t>
            </a:r>
            <a:r>
              <a:rPr lang="en-US" dirty="0" err="1" smtClean="0"/>
              <a:t>iso</a:t>
            </a:r>
            <a:r>
              <a:rPr lang="en-US" dirty="0" smtClean="0"/>
              <a:t>) </a:t>
            </a:r>
            <a:r>
              <a:rPr lang="en-US" dirty="0" err="1" smtClean="0"/>
              <a:t>cubeindex</a:t>
            </a:r>
            <a:r>
              <a:rPr lang="en-US" dirty="0" smtClean="0"/>
              <a:t> |= 32;</a:t>
            </a:r>
          </a:p>
          <a:p>
            <a:r>
              <a:rPr lang="en-US" dirty="0" smtClean="0"/>
              <a:t>  if (g.val[6] &lt; </a:t>
            </a:r>
            <a:r>
              <a:rPr lang="en-US" dirty="0" err="1" smtClean="0"/>
              <a:t>iso</a:t>
            </a:r>
            <a:r>
              <a:rPr lang="en-US" dirty="0" smtClean="0"/>
              <a:t>) </a:t>
            </a:r>
            <a:r>
              <a:rPr lang="en-US" dirty="0" err="1" smtClean="0"/>
              <a:t>cubeindex</a:t>
            </a:r>
            <a:r>
              <a:rPr lang="en-US" dirty="0" smtClean="0"/>
              <a:t> |= 64;</a:t>
            </a:r>
          </a:p>
          <a:p>
            <a:r>
              <a:rPr lang="en-US" dirty="0" smtClean="0"/>
              <a:t>  if (g.val[7] &lt; </a:t>
            </a:r>
            <a:r>
              <a:rPr lang="en-US" dirty="0" err="1" smtClean="0"/>
              <a:t>iso</a:t>
            </a:r>
            <a:r>
              <a:rPr lang="en-US" dirty="0" smtClean="0"/>
              <a:t>) </a:t>
            </a:r>
            <a:r>
              <a:rPr lang="en-US" dirty="0" err="1" smtClean="0"/>
              <a:t>cubeindex</a:t>
            </a:r>
            <a:r>
              <a:rPr lang="en-US" dirty="0" smtClean="0"/>
              <a:t> |= 128;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Cube Index-&gt;</a:t>
            </a:r>
            <a:r>
              <a:rPr lang="en-US" dirty="0" err="1" smtClean="0"/>
              <a:t>EdgeTable</a:t>
            </a:r>
            <a:r>
              <a:rPr lang="en-US" dirty="0" smtClean="0"/>
              <a:t>&lt;-&gt;</a:t>
            </a:r>
            <a:r>
              <a:rPr lang="en-US" dirty="0" err="1" smtClean="0"/>
              <a:t>TriTable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Iso</a:t>
            </a:r>
            <a:r>
              <a:rPr lang="en-US" dirty="0" smtClean="0"/>
              <a:t> surface cut a cell</a:t>
            </a:r>
          </a:p>
          <a:p>
            <a:r>
              <a:rPr lang="en-US" dirty="0" smtClean="0"/>
              <a:t>8:vertex Number, 2^1:iso above or below vertex value.</a:t>
            </a:r>
          </a:p>
          <a:p>
            <a:r>
              <a:rPr lang="en-US" dirty="0" smtClean="0"/>
              <a:t>12:Edge</a:t>
            </a:r>
          </a:p>
          <a:p>
            <a:r>
              <a:rPr lang="en-US" dirty="0" smtClean="0"/>
              <a:t>Cube index:2^8, </a:t>
            </a:r>
          </a:p>
          <a:p>
            <a:r>
              <a:rPr lang="en-US" dirty="0" smtClean="0"/>
              <a:t>Edge index:0-12</a:t>
            </a:r>
          </a:p>
          <a:p>
            <a:r>
              <a:rPr lang="en-US" dirty="0" err="1" smtClean="0"/>
              <a:t>EdgeTable</a:t>
            </a:r>
            <a:r>
              <a:rPr lang="en-US" dirty="0" smtClean="0"/>
              <a:t> 12bit</a:t>
            </a:r>
          </a:p>
          <a:p>
            <a:r>
              <a:rPr lang="en-US" dirty="0" err="1" smtClean="0"/>
              <a:t>TriTable</a:t>
            </a:r>
            <a:r>
              <a:rPr lang="en-US" dirty="0" smtClean="0"/>
              <a:t> :vertex id table</a:t>
            </a:r>
          </a:p>
          <a:p>
            <a:r>
              <a:rPr lang="en-US" dirty="0" smtClean="0"/>
              <a:t>E.g.: </a:t>
            </a:r>
          </a:p>
          <a:p>
            <a:pPr lvl="1"/>
            <a:r>
              <a:rPr lang="en-US" dirty="0" err="1" smtClean="0"/>
              <a:t>iso</a:t>
            </a:r>
            <a:r>
              <a:rPr lang="en-US" dirty="0" smtClean="0"/>
              <a:t> above vertex 3, cube index=0000,0100=8</a:t>
            </a:r>
          </a:p>
          <a:p>
            <a:pPr lvl="1"/>
            <a:r>
              <a:rPr lang="en-US" dirty="0" err="1" smtClean="0"/>
              <a:t>EdgeTable</a:t>
            </a:r>
            <a:r>
              <a:rPr lang="en-US" dirty="0" smtClean="0"/>
              <a:t> [8]=0x80c= 1000 </a:t>
            </a:r>
            <a:r>
              <a:rPr lang="en-US" smtClean="0"/>
              <a:t>0000 1100b=11,3,2bit(vertex) valid</a:t>
            </a:r>
            <a:endParaRPr lang="en-US" dirty="0" smtClean="0"/>
          </a:p>
          <a:p>
            <a:pPr lvl="1"/>
            <a:r>
              <a:rPr lang="en-US" dirty="0" err="1" smtClean="0"/>
              <a:t>triTable</a:t>
            </a:r>
            <a:r>
              <a:rPr lang="en-US" dirty="0" smtClean="0"/>
              <a:t>[8]= {3, 11, 2, -1, -1, -1, -1, -1, -1, -1, -1, -1, -1, -1, -1, -1}, 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VertexInterpolation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fi-FI" dirty="0" smtClean="0"/>
              <a:t>P = P</a:t>
            </a:r>
            <a:r>
              <a:rPr lang="fi-FI" baseline="-25000" dirty="0" smtClean="0"/>
              <a:t>1</a:t>
            </a:r>
            <a:r>
              <a:rPr lang="fi-FI" dirty="0" smtClean="0"/>
              <a:t> + (isovalue - V</a:t>
            </a:r>
            <a:r>
              <a:rPr lang="fi-FI" baseline="-25000" dirty="0" smtClean="0"/>
              <a:t>1</a:t>
            </a:r>
            <a:r>
              <a:rPr lang="fi-FI" dirty="0" smtClean="0"/>
              <a:t>) (P</a:t>
            </a:r>
            <a:r>
              <a:rPr lang="fi-FI" baseline="-25000" dirty="0" smtClean="0"/>
              <a:t>2</a:t>
            </a:r>
            <a:r>
              <a:rPr lang="fi-FI" dirty="0" smtClean="0"/>
              <a:t> - P</a:t>
            </a:r>
            <a:r>
              <a:rPr lang="fi-FI" baseline="-25000" dirty="0" smtClean="0"/>
              <a:t>1</a:t>
            </a:r>
            <a:r>
              <a:rPr lang="fi-FI" dirty="0" smtClean="0"/>
              <a:t>) / (V</a:t>
            </a:r>
            <a:r>
              <a:rPr lang="fi-FI" baseline="-25000" dirty="0" smtClean="0"/>
              <a:t>2</a:t>
            </a:r>
            <a:r>
              <a:rPr lang="fi-FI" dirty="0" smtClean="0"/>
              <a:t> - V</a:t>
            </a:r>
            <a:r>
              <a:rPr lang="fi-FI" baseline="-25000" dirty="0" smtClean="0"/>
              <a:t>1</a:t>
            </a:r>
            <a:r>
              <a:rPr lang="fi-FI" dirty="0" smtClean="0"/>
              <a:t>)</a:t>
            </a:r>
          </a:p>
          <a:p>
            <a:endParaRPr lang="fi-FI" dirty="0" smtClean="0"/>
          </a:p>
          <a:p>
            <a:r>
              <a:rPr lang="en-US" dirty="0" smtClean="0"/>
              <a:t>XYZ </a:t>
            </a:r>
            <a:r>
              <a:rPr lang="en-US" dirty="0" err="1" smtClean="0"/>
              <a:t>VertexInterp</a:t>
            </a:r>
            <a:r>
              <a:rPr lang="en-US" dirty="0" smtClean="0"/>
              <a:t>(double </a:t>
            </a:r>
            <a:r>
              <a:rPr lang="en-US" dirty="0" err="1" smtClean="0"/>
              <a:t>isolevel</a:t>
            </a:r>
            <a:r>
              <a:rPr lang="en-US" dirty="0" smtClean="0"/>
              <a:t>, XYZ p1, XYZ p2, double valp1, double valp2) {</a:t>
            </a:r>
          </a:p>
          <a:p>
            <a:r>
              <a:rPr lang="en-US" dirty="0" smtClean="0"/>
              <a:t>  double mu;</a:t>
            </a:r>
          </a:p>
          <a:p>
            <a:r>
              <a:rPr lang="en-US" dirty="0" smtClean="0"/>
              <a:t>  XYZ p;</a:t>
            </a:r>
          </a:p>
          <a:p>
            <a:endParaRPr lang="en-US" dirty="0" smtClean="0"/>
          </a:p>
          <a:p>
            <a:r>
              <a:rPr lang="en-US" dirty="0" smtClean="0"/>
              <a:t>  if (ABS(</a:t>
            </a:r>
            <a:r>
              <a:rPr lang="en-US" dirty="0" err="1" smtClean="0"/>
              <a:t>isolevel</a:t>
            </a:r>
            <a:r>
              <a:rPr lang="en-US" dirty="0" smtClean="0"/>
              <a:t> - valp1) &lt; 0.00001)</a:t>
            </a:r>
          </a:p>
          <a:p>
            <a:r>
              <a:rPr lang="en-US" dirty="0" smtClean="0"/>
              <a:t>    return (p1);</a:t>
            </a:r>
          </a:p>
          <a:p>
            <a:r>
              <a:rPr lang="en-US" dirty="0" smtClean="0"/>
              <a:t>  if (ABS(</a:t>
            </a:r>
            <a:r>
              <a:rPr lang="en-US" dirty="0" err="1" smtClean="0"/>
              <a:t>isolevel</a:t>
            </a:r>
            <a:r>
              <a:rPr lang="en-US" dirty="0" smtClean="0"/>
              <a:t> - valp2) &lt; 0.00001)</a:t>
            </a:r>
          </a:p>
          <a:p>
            <a:r>
              <a:rPr lang="en-US" dirty="0" smtClean="0"/>
              <a:t>    return (p2);</a:t>
            </a:r>
          </a:p>
          <a:p>
            <a:r>
              <a:rPr lang="en-US" dirty="0" smtClean="0"/>
              <a:t>  if (ABS(valp1 - valp2) &lt; 0.00001)</a:t>
            </a:r>
          </a:p>
          <a:p>
            <a:r>
              <a:rPr lang="en-US" dirty="0" smtClean="0"/>
              <a:t>    return (p1);</a:t>
            </a:r>
          </a:p>
          <a:p>
            <a:r>
              <a:rPr lang="en-US" dirty="0" smtClean="0"/>
              <a:t>  mu = (</a:t>
            </a:r>
            <a:r>
              <a:rPr lang="en-US" dirty="0" err="1" smtClean="0"/>
              <a:t>isolevel</a:t>
            </a:r>
            <a:r>
              <a:rPr lang="en-US" dirty="0" smtClean="0"/>
              <a:t> - valp1) / (valp2 - valp1);</a:t>
            </a:r>
          </a:p>
          <a:p>
            <a:r>
              <a:rPr lang="en-US" dirty="0" smtClean="0"/>
              <a:t>  //mu = 0.5;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p.x</a:t>
            </a:r>
            <a:r>
              <a:rPr lang="en-US" dirty="0" smtClean="0"/>
              <a:t> = p1.x + mu * (p2.x - p1.x);</a:t>
            </a:r>
          </a:p>
          <a:p>
            <a:r>
              <a:rPr lang="es-ES" dirty="0" smtClean="0"/>
              <a:t>  </a:t>
            </a:r>
            <a:r>
              <a:rPr lang="es-ES" dirty="0" err="1" smtClean="0"/>
              <a:t>p.y</a:t>
            </a:r>
            <a:r>
              <a:rPr lang="es-ES" dirty="0" smtClean="0"/>
              <a:t> = p1.y + mu * (p2.y - p1.y);</a:t>
            </a:r>
          </a:p>
          <a:p>
            <a:r>
              <a:rPr lang="pl-PL" dirty="0" smtClean="0"/>
              <a:t>  p.z = p1.z + mu * (p2.z - p1.z);</a:t>
            </a:r>
          </a:p>
          <a:p>
            <a:endParaRPr lang="en-US" dirty="0" smtClean="0"/>
          </a:p>
          <a:p>
            <a:r>
              <a:rPr lang="en-US" dirty="0" smtClean="0"/>
              <a:t>  return (p);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215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Marching Cube</vt:lpstr>
      <vt:lpstr>Model</vt:lpstr>
      <vt:lpstr>Cube Index</vt:lpstr>
      <vt:lpstr>Cube Index-&gt;EdgeTable&lt;-&gt;TriTable</vt:lpstr>
      <vt:lpstr>VertexInterpolation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Cube</dc:title>
  <dc:creator>Menghui  GUAN</dc:creator>
  <cp:lastModifiedBy>19011201</cp:lastModifiedBy>
  <cp:revision>9</cp:revision>
  <dcterms:created xsi:type="dcterms:W3CDTF">2006-08-16T00:00:00Z</dcterms:created>
  <dcterms:modified xsi:type="dcterms:W3CDTF">2016-10-10T06:10:57Z</dcterms:modified>
</cp:coreProperties>
</file>