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4_2074699B.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sldIdLst>
    <p:sldId id="256" r:id="rId5"/>
    <p:sldId id="258" r:id="rId6"/>
    <p:sldId id="262" r:id="rId7"/>
    <p:sldId id="263" r:id="rId8"/>
    <p:sldId id="264" r:id="rId9"/>
    <p:sldId id="259" r:id="rId10"/>
    <p:sldId id="265" r:id="rId11"/>
    <p:sldId id="260"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723F8E-9590-B780-565C-BAD315941DA6}" name="Andrew" initials="A" userId="Andrew"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CFC9C-E336-44F0-A702-75954ABBABA8}" v="5" dt="2022-07-04T04:44:24.071"/>
    <p1510:client id="{05232631-1E9D-4362-8D9F-DA388CFBD94D}" v="100" dt="2022-07-05T21:19:01.864"/>
    <p1510:client id="{16E2F0BA-7D5A-4B08-9316-A7BB074B4EC7}" v="49" dt="2022-07-04T05:19:17.758"/>
    <p1510:client id="{1C4DA25A-3078-46DD-AF37-A9B61AB116DD}" v="20" dt="2022-07-04T04:54:51.327"/>
    <p1510:client id="{1C5AC975-2050-4979-94F1-D03D5695D269}" v="6" dt="2022-07-04T05:10:41.523"/>
    <p1510:client id="{24F0A75D-5F11-4238-BBF7-31BE3DABA836}" v="19" dt="2022-07-04T04:27:24.058"/>
    <p1510:client id="{2B4F9D77-0491-41E0-878C-A9B5030A985B}" v="10" dt="2022-07-04T04:26:13.521"/>
    <p1510:client id="{2E6CA0FD-3082-43A7-A49E-4593FAB8DCCC}" v="18" dt="2022-07-04T04:59:09.908"/>
    <p1510:client id="{3109316D-63E2-4412-9D2D-42DEE291DE6D}" v="5" dt="2022-07-04T04:47:32.461"/>
    <p1510:client id="{3D460AFD-78FD-4D75-91E9-CB8A3C0E837B}" v="71" dt="2022-07-04T21:48:06.446"/>
    <p1510:client id="{4229FFFE-E4A6-44BA-9748-CE27D98CBACC}" v="4" dt="2022-07-04T05:06:21.175"/>
    <p1510:client id="{55666834-9056-46B6-A283-861CD9738FE6}" v="22" dt="2022-07-04T04:45:46.380"/>
    <p1510:client id="{5E8A0A34-0CF4-4A13-AC9E-B46A702250D1}" v="14" dt="2022-07-04T05:12:09.328"/>
    <p1510:client id="{67FA0796-EF3D-4740-A989-270A84B8EE9F}" v="11" dt="2022-07-04T05:04:24.288"/>
    <p1510:client id="{6997DCA1-76F0-4E03-ACC4-BB0D34D8BF68}" v="5" dt="2022-07-04T05:05:36.609"/>
    <p1510:client id="{6C34CA94-E5AD-4FAC-AF90-8BC478495099}" v="9" dt="2022-07-04T05:32:43.028"/>
    <p1510:client id="{8031CE5F-C430-4E81-A017-500538010731}" v="4" dt="2022-07-04T05:14:29.892"/>
    <p1510:client id="{84B8C99B-36CB-486A-A66D-CE9D638AE494}" v="1" dt="2022-07-04T04:25:25.797"/>
    <p1510:client id="{875901D9-30B1-4DB2-B450-0D7770E0AA06}" v="12" dt="2022-07-04T04:46:35.831"/>
    <p1510:client id="{99A0691A-7370-4EA4-8C85-42AEC4AFA5BE}" v="9" dt="2022-07-04T05:07:02.742"/>
    <p1510:client id="{9F25CFBA-7C56-47D4-9761-4EC65582912E}" v="136" dt="2022-07-04T05:16:10.336"/>
    <p1510:client id="{9FA4D948-4D95-48C8-A115-C39FB43AFDB7}" v="54" dt="2022-07-04T05:09:58.058"/>
    <p1510:client id="{B660F6E4-6B08-4932-91B4-934A09F489CE}" v="23" dt="2022-07-04T04:29:57.120"/>
    <p1510:client id="{C3BFFF14-9E3E-406A-BF61-FD2CA40992D8}" v="8" dt="2022-07-04T05:13:01.243"/>
    <p1510:client id="{F81BD559-2EC9-486F-8ADD-30989B55E799}" v="34" dt="2022-07-04T04:24:40.449"/>
    <p1510:client id="{FBA1474A-B2EC-4A43-B383-B053E4206575}" v="2" dt="2022-07-04T05:13:36.868"/>
    <p1510:client id="{FFC5B7ED-2946-4916-9395-4143780F2ED9}" v="22" dt="2022-07-04T22:05:54.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5125" autoAdjust="0"/>
  </p:normalViewPr>
  <p:slideViewPr>
    <p:cSldViewPr snapToGrid="0">
      <p:cViewPr varScale="1">
        <p:scale>
          <a:sx n="162" d="100"/>
          <a:sy n="162" d="100"/>
        </p:scale>
        <p:origin x="2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son, Kerri W" userId="S::krobinson78@gatech.edu::1a05461f-5b80-4cda-8d32-651c2c9f775d" providerId="AD" clId="Web-{6C34CA94-E5AD-4FAC-AF90-8BC478495099}"/>
    <pc:docChg chg="modSld">
      <pc:chgData name="Robinson, Kerri W" userId="S::krobinson78@gatech.edu::1a05461f-5b80-4cda-8d32-651c2c9f775d" providerId="AD" clId="Web-{6C34CA94-E5AD-4FAC-AF90-8BC478495099}" dt="2022-07-04T05:32:43.028" v="11" actId="20577"/>
      <pc:docMkLst>
        <pc:docMk/>
      </pc:docMkLst>
      <pc:sldChg chg="modSp">
        <pc:chgData name="Robinson, Kerri W" userId="S::krobinson78@gatech.edu::1a05461f-5b80-4cda-8d32-651c2c9f775d" providerId="AD" clId="Web-{6C34CA94-E5AD-4FAC-AF90-8BC478495099}" dt="2022-07-04T05:32:43.028" v="11" actId="20577"/>
        <pc:sldMkLst>
          <pc:docMk/>
          <pc:sldMk cId="544500123" sldId="260"/>
        </pc:sldMkLst>
        <pc:spChg chg="mod">
          <ac:chgData name="Robinson, Kerri W" userId="S::krobinson78@gatech.edu::1a05461f-5b80-4cda-8d32-651c2c9f775d" providerId="AD" clId="Web-{6C34CA94-E5AD-4FAC-AF90-8BC478495099}" dt="2022-07-04T05:32:43.028" v="11" actId="20577"/>
          <ac:spMkLst>
            <pc:docMk/>
            <pc:sldMk cId="544500123" sldId="260"/>
            <ac:spMk id="3" creationId="{E9B7F0D3-D875-CE45-242C-23861293285C}"/>
          </ac:spMkLst>
        </pc:spChg>
      </pc:sldChg>
    </pc:docChg>
  </pc:docChgLst>
  <pc:docChgLst>
    <pc:chgData name="Robinson, Kerri W" userId="S::krobinson78@gatech.edu::1a05461f-5b80-4cda-8d32-651c2c9f775d" providerId="AD" clId="Web-{F81BD559-2EC9-486F-8ADD-30989B55E799}"/>
    <pc:docChg chg="addSld modSld">
      <pc:chgData name="Robinson, Kerri W" userId="S::krobinson78@gatech.edu::1a05461f-5b80-4cda-8d32-651c2c9f775d" providerId="AD" clId="Web-{F81BD559-2EC9-486F-8ADD-30989B55E799}" dt="2022-07-04T04:24:40.449" v="31" actId="20577"/>
      <pc:docMkLst>
        <pc:docMk/>
      </pc:docMkLst>
      <pc:sldChg chg="modSp">
        <pc:chgData name="Robinson, Kerri W" userId="S::krobinson78@gatech.edu::1a05461f-5b80-4cda-8d32-651c2c9f775d" providerId="AD" clId="Web-{F81BD559-2EC9-486F-8ADD-30989B55E799}" dt="2022-07-04T04:23:07.853" v="2" actId="20577"/>
        <pc:sldMkLst>
          <pc:docMk/>
          <pc:sldMk cId="3591158912" sldId="258"/>
        </pc:sldMkLst>
        <pc:spChg chg="mod">
          <ac:chgData name="Robinson, Kerri W" userId="S::krobinson78@gatech.edu::1a05461f-5b80-4cda-8d32-651c2c9f775d" providerId="AD" clId="Web-{F81BD559-2EC9-486F-8ADD-30989B55E799}" dt="2022-07-04T04:23:07.853" v="2" actId="20577"/>
          <ac:spMkLst>
            <pc:docMk/>
            <pc:sldMk cId="3591158912" sldId="258"/>
            <ac:spMk id="2" creationId="{E2EB1C92-F7A2-BA59-F3A1-4B52780A4C7D}"/>
          </ac:spMkLst>
        </pc:spChg>
      </pc:sldChg>
      <pc:sldChg chg="modSp new">
        <pc:chgData name="Robinson, Kerri W" userId="S::krobinson78@gatech.edu::1a05461f-5b80-4cda-8d32-651c2c9f775d" providerId="AD" clId="Web-{F81BD559-2EC9-486F-8ADD-30989B55E799}" dt="2022-07-04T04:23:37.166" v="12" actId="20577"/>
        <pc:sldMkLst>
          <pc:docMk/>
          <pc:sldMk cId="603111246" sldId="259"/>
        </pc:sldMkLst>
        <pc:spChg chg="mod">
          <ac:chgData name="Robinson, Kerri W" userId="S::krobinson78@gatech.edu::1a05461f-5b80-4cda-8d32-651c2c9f775d" providerId="AD" clId="Web-{F81BD559-2EC9-486F-8ADD-30989B55E799}" dt="2022-07-04T04:23:37.166" v="12" actId="20577"/>
          <ac:spMkLst>
            <pc:docMk/>
            <pc:sldMk cId="603111246" sldId="259"/>
            <ac:spMk id="2" creationId="{D86D2F3F-F324-D248-79A5-3080524D8FC3}"/>
          </ac:spMkLst>
        </pc:spChg>
      </pc:sldChg>
      <pc:sldChg chg="modSp new">
        <pc:chgData name="Robinson, Kerri W" userId="S::krobinson78@gatech.edu::1a05461f-5b80-4cda-8d32-651c2c9f775d" providerId="AD" clId="Web-{F81BD559-2EC9-486F-8ADD-30989B55E799}" dt="2022-07-04T04:23:42.619" v="18" actId="20577"/>
        <pc:sldMkLst>
          <pc:docMk/>
          <pc:sldMk cId="544500123" sldId="260"/>
        </pc:sldMkLst>
        <pc:spChg chg="mod">
          <ac:chgData name="Robinson, Kerri W" userId="S::krobinson78@gatech.edu::1a05461f-5b80-4cda-8d32-651c2c9f775d" providerId="AD" clId="Web-{F81BD559-2EC9-486F-8ADD-30989B55E799}" dt="2022-07-04T04:23:42.619" v="18" actId="20577"/>
          <ac:spMkLst>
            <pc:docMk/>
            <pc:sldMk cId="544500123" sldId="260"/>
            <ac:spMk id="2" creationId="{3CCCFE3C-B204-9AD0-1884-EABB03191E0A}"/>
          </ac:spMkLst>
        </pc:spChg>
      </pc:sldChg>
      <pc:sldChg chg="modSp new">
        <pc:chgData name="Robinson, Kerri W" userId="S::krobinson78@gatech.edu::1a05461f-5b80-4cda-8d32-651c2c9f775d" providerId="AD" clId="Web-{F81BD559-2EC9-486F-8ADD-30989B55E799}" dt="2022-07-04T04:24:26.995" v="28" actId="20577"/>
        <pc:sldMkLst>
          <pc:docMk/>
          <pc:sldMk cId="584399139" sldId="261"/>
        </pc:sldMkLst>
        <pc:spChg chg="mod">
          <ac:chgData name="Robinson, Kerri W" userId="S::krobinson78@gatech.edu::1a05461f-5b80-4cda-8d32-651c2c9f775d" providerId="AD" clId="Web-{F81BD559-2EC9-486F-8ADD-30989B55E799}" dt="2022-07-04T04:24:26.995" v="28" actId="20577"/>
          <ac:spMkLst>
            <pc:docMk/>
            <pc:sldMk cId="584399139" sldId="261"/>
            <ac:spMk id="2" creationId="{05050966-160B-EAA3-73FD-5FCE1AB2F733}"/>
          </ac:spMkLst>
        </pc:spChg>
      </pc:sldChg>
      <pc:sldChg chg="modSp new">
        <pc:chgData name="Robinson, Kerri W" userId="S::krobinson78@gatech.edu::1a05461f-5b80-4cda-8d32-651c2c9f775d" providerId="AD" clId="Web-{F81BD559-2EC9-486F-8ADD-30989B55E799}" dt="2022-07-04T04:24:40.449" v="31" actId="20577"/>
        <pc:sldMkLst>
          <pc:docMk/>
          <pc:sldMk cId="3618509874" sldId="262"/>
        </pc:sldMkLst>
        <pc:spChg chg="mod">
          <ac:chgData name="Robinson, Kerri W" userId="S::krobinson78@gatech.edu::1a05461f-5b80-4cda-8d32-651c2c9f775d" providerId="AD" clId="Web-{F81BD559-2EC9-486F-8ADD-30989B55E799}" dt="2022-07-04T04:24:40.449" v="31" actId="20577"/>
          <ac:spMkLst>
            <pc:docMk/>
            <pc:sldMk cId="3618509874" sldId="262"/>
            <ac:spMk id="2" creationId="{BF0E1546-46C5-C452-BF89-D9CDA66459B1}"/>
          </ac:spMkLst>
        </pc:spChg>
      </pc:sldChg>
    </pc:docChg>
  </pc:docChgLst>
  <pc:docChgLst>
    <pc:chgData name="Robinson, Kerri W" userId="S::krobinson78@gatech.edu::1a05461f-5b80-4cda-8d32-651c2c9f775d" providerId="AD" clId="Web-{4229FFFE-E4A6-44BA-9748-CE27D98CBACC}"/>
    <pc:docChg chg="modSld">
      <pc:chgData name="Robinson, Kerri W" userId="S::krobinson78@gatech.edu::1a05461f-5b80-4cda-8d32-651c2c9f775d" providerId="AD" clId="Web-{4229FFFE-E4A6-44BA-9748-CE27D98CBACC}" dt="2022-07-04T05:06:21.175" v="3" actId="20577"/>
      <pc:docMkLst>
        <pc:docMk/>
      </pc:docMkLst>
      <pc:sldChg chg="modSp">
        <pc:chgData name="Robinson, Kerri W" userId="S::krobinson78@gatech.edu::1a05461f-5b80-4cda-8d32-651c2c9f775d" providerId="AD" clId="Web-{4229FFFE-E4A6-44BA-9748-CE27D98CBACC}" dt="2022-07-04T05:06:21.175" v="3" actId="20577"/>
        <pc:sldMkLst>
          <pc:docMk/>
          <pc:sldMk cId="521876920" sldId="263"/>
        </pc:sldMkLst>
        <pc:spChg chg="mod">
          <ac:chgData name="Robinson, Kerri W" userId="S::krobinson78@gatech.edu::1a05461f-5b80-4cda-8d32-651c2c9f775d" providerId="AD" clId="Web-{4229FFFE-E4A6-44BA-9748-CE27D98CBACC}" dt="2022-07-04T05:06:21.175" v="3" actId="20577"/>
          <ac:spMkLst>
            <pc:docMk/>
            <pc:sldMk cId="521876920" sldId="263"/>
            <ac:spMk id="3" creationId="{5E0D6BE2-93D3-0060-29E8-EC5613AA716A}"/>
          </ac:spMkLst>
        </pc:spChg>
      </pc:sldChg>
    </pc:docChg>
  </pc:docChgLst>
  <pc:docChgLst>
    <pc:chgData name="Andrew" userId="1c6e7e31-c50f-41cf-aa95-f04f9874cd65" providerId="ADAL" clId="{FFC5B7ED-2946-4916-9395-4143780F2ED9}"/>
    <pc:docChg chg="undo redo custSel addSld delSld modSld sldOrd">
      <pc:chgData name="Andrew" userId="1c6e7e31-c50f-41cf-aa95-f04f9874cd65" providerId="ADAL" clId="{FFC5B7ED-2946-4916-9395-4143780F2ED9}" dt="2022-07-04T22:12:54.483" v="1107"/>
      <pc:docMkLst>
        <pc:docMk/>
      </pc:docMkLst>
      <pc:sldChg chg="addSp modSp mod setBg setClrOvrMap">
        <pc:chgData name="Andrew" userId="1c6e7e31-c50f-41cf-aa95-f04f9874cd65" providerId="ADAL" clId="{FFC5B7ED-2946-4916-9395-4143780F2ED9}" dt="2022-07-04T22:06:19.215" v="880" actId="26606"/>
        <pc:sldMkLst>
          <pc:docMk/>
          <pc:sldMk cId="955984028" sldId="257"/>
        </pc:sldMkLst>
        <pc:spChg chg="mod">
          <ac:chgData name="Andrew" userId="1c6e7e31-c50f-41cf-aa95-f04f9874cd65" providerId="ADAL" clId="{FFC5B7ED-2946-4916-9395-4143780F2ED9}" dt="2022-07-04T22:06:19.215" v="880" actId="26606"/>
          <ac:spMkLst>
            <pc:docMk/>
            <pc:sldMk cId="955984028" sldId="257"/>
            <ac:spMk id="2" creationId="{437A3F07-F866-C731-FF33-A40A3B18D218}"/>
          </ac:spMkLst>
        </pc:spChg>
        <pc:spChg chg="mod">
          <ac:chgData name="Andrew" userId="1c6e7e31-c50f-41cf-aa95-f04f9874cd65" providerId="ADAL" clId="{FFC5B7ED-2946-4916-9395-4143780F2ED9}" dt="2022-07-04T22:06:19.215" v="880" actId="26606"/>
          <ac:spMkLst>
            <pc:docMk/>
            <pc:sldMk cId="955984028" sldId="257"/>
            <ac:spMk id="3" creationId="{FBFDE63C-A97C-6A70-F6DE-A9FC4E983CC8}"/>
          </ac:spMkLst>
        </pc:spChg>
        <pc:spChg chg="add">
          <ac:chgData name="Andrew" userId="1c6e7e31-c50f-41cf-aa95-f04f9874cd65" providerId="ADAL" clId="{FFC5B7ED-2946-4916-9395-4143780F2ED9}" dt="2022-07-04T22:06:19.215" v="880" actId="26606"/>
          <ac:spMkLst>
            <pc:docMk/>
            <pc:sldMk cId="955984028" sldId="257"/>
            <ac:spMk id="8" creationId="{F659138C-74A1-445B-848C-3608AE871A9F}"/>
          </ac:spMkLst>
        </pc:spChg>
        <pc:spChg chg="add">
          <ac:chgData name="Andrew" userId="1c6e7e31-c50f-41cf-aa95-f04f9874cd65" providerId="ADAL" clId="{FFC5B7ED-2946-4916-9395-4143780F2ED9}" dt="2022-07-04T22:06:19.215" v="880" actId="26606"/>
          <ac:spMkLst>
            <pc:docMk/>
            <pc:sldMk cId="955984028" sldId="257"/>
            <ac:spMk id="18" creationId="{225F4217-4021-45A0-812B-398F9A7A93F9}"/>
          </ac:spMkLst>
        </pc:spChg>
        <pc:grpChg chg="add">
          <ac:chgData name="Andrew" userId="1c6e7e31-c50f-41cf-aa95-f04f9874cd65" providerId="ADAL" clId="{FFC5B7ED-2946-4916-9395-4143780F2ED9}" dt="2022-07-04T22:06:19.215" v="880" actId="26606"/>
          <ac:grpSpMkLst>
            <pc:docMk/>
            <pc:sldMk cId="955984028" sldId="257"/>
            <ac:grpSpMk id="10" creationId="{7DFD7409-66D7-4C9C-B528-E79EB64A4D31}"/>
          </ac:grpSpMkLst>
        </pc:grpChg>
        <pc:cxnChg chg="add">
          <ac:chgData name="Andrew" userId="1c6e7e31-c50f-41cf-aa95-f04f9874cd65" providerId="ADAL" clId="{FFC5B7ED-2946-4916-9395-4143780F2ED9}" dt="2022-07-04T22:06:19.215" v="880" actId="26606"/>
          <ac:cxnSpMkLst>
            <pc:docMk/>
            <pc:sldMk cId="955984028" sldId="257"/>
            <ac:cxnSpMk id="20" creationId="{486F4EBC-E415-40E4-A8BA-BA66F0B632CB}"/>
          </ac:cxnSpMkLst>
        </pc:cxnChg>
      </pc:sldChg>
      <pc:sldChg chg="addSp modSp mod ord setBg">
        <pc:chgData name="Andrew" userId="1c6e7e31-c50f-41cf-aa95-f04f9874cd65" providerId="ADAL" clId="{FFC5B7ED-2946-4916-9395-4143780F2ED9}" dt="2022-07-04T22:06:02.453" v="879"/>
        <pc:sldMkLst>
          <pc:docMk/>
          <pc:sldMk cId="603111246" sldId="259"/>
        </pc:sldMkLst>
        <pc:spChg chg="mod">
          <ac:chgData name="Andrew" userId="1c6e7e31-c50f-41cf-aa95-f04f9874cd65" providerId="ADAL" clId="{FFC5B7ED-2946-4916-9395-4143780F2ED9}" dt="2022-07-04T22:03:28.965" v="652" actId="26606"/>
          <ac:spMkLst>
            <pc:docMk/>
            <pc:sldMk cId="603111246" sldId="259"/>
            <ac:spMk id="2" creationId="{D86D2F3F-F324-D248-79A5-3080524D8FC3}"/>
          </ac:spMkLst>
        </pc:spChg>
        <pc:spChg chg="mod">
          <ac:chgData name="Andrew" userId="1c6e7e31-c50f-41cf-aa95-f04f9874cd65" providerId="ADAL" clId="{FFC5B7ED-2946-4916-9395-4143780F2ED9}" dt="2022-07-04T22:03:28.965" v="652" actId="26606"/>
          <ac:spMkLst>
            <pc:docMk/>
            <pc:sldMk cId="603111246" sldId="259"/>
            <ac:spMk id="3" creationId="{5B98E9D8-CCBF-5775-CE61-E2ADF34C00C3}"/>
          </ac:spMkLst>
        </pc:spChg>
        <pc:spChg chg="add">
          <ac:chgData name="Andrew" userId="1c6e7e31-c50f-41cf-aa95-f04f9874cd65" providerId="ADAL" clId="{FFC5B7ED-2946-4916-9395-4143780F2ED9}" dt="2022-07-04T22:03:28.965" v="652" actId="26606"/>
          <ac:spMkLst>
            <pc:docMk/>
            <pc:sldMk cId="603111246" sldId="259"/>
            <ac:spMk id="8" creationId="{C8643778-7F6C-4E8D-84D1-D5CDB9928191}"/>
          </ac:spMkLst>
        </pc:spChg>
        <pc:spChg chg="add">
          <ac:chgData name="Andrew" userId="1c6e7e31-c50f-41cf-aa95-f04f9874cd65" providerId="ADAL" clId="{FFC5B7ED-2946-4916-9395-4143780F2ED9}" dt="2022-07-04T22:03:28.965" v="652" actId="26606"/>
          <ac:spMkLst>
            <pc:docMk/>
            <pc:sldMk cId="603111246" sldId="259"/>
            <ac:spMk id="10" creationId="{1D22F88D-6907-48AF-B024-346E855E0D96}"/>
          </ac:spMkLst>
        </pc:spChg>
        <pc:grpChg chg="add">
          <ac:chgData name="Andrew" userId="1c6e7e31-c50f-41cf-aa95-f04f9874cd65" providerId="ADAL" clId="{FFC5B7ED-2946-4916-9395-4143780F2ED9}" dt="2022-07-04T22:03:28.965" v="652" actId="26606"/>
          <ac:grpSpMkLst>
            <pc:docMk/>
            <pc:sldMk cId="603111246" sldId="259"/>
            <ac:grpSpMk id="12" creationId="{F3842748-48B5-4DD0-A06A-A31C74024A99}"/>
          </ac:grpSpMkLst>
        </pc:grpChg>
      </pc:sldChg>
      <pc:sldChg chg="addSp modSp mod setBg addCm modCm modNotesTx">
        <pc:chgData name="Andrew" userId="1c6e7e31-c50f-41cf-aa95-f04f9874cd65" providerId="ADAL" clId="{FFC5B7ED-2946-4916-9395-4143780F2ED9}" dt="2022-07-04T22:12:54.483" v="1107"/>
        <pc:sldMkLst>
          <pc:docMk/>
          <pc:sldMk cId="544500123" sldId="260"/>
        </pc:sldMkLst>
        <pc:spChg chg="mod">
          <ac:chgData name="Andrew" userId="1c6e7e31-c50f-41cf-aa95-f04f9874cd65" providerId="ADAL" clId="{FFC5B7ED-2946-4916-9395-4143780F2ED9}" dt="2022-07-04T22:10:22.077" v="1105" actId="26606"/>
          <ac:spMkLst>
            <pc:docMk/>
            <pc:sldMk cId="544500123" sldId="260"/>
            <ac:spMk id="2" creationId="{3CCCFE3C-B204-9AD0-1884-EABB03191E0A}"/>
          </ac:spMkLst>
        </pc:spChg>
        <pc:spChg chg="mod">
          <ac:chgData name="Andrew" userId="1c6e7e31-c50f-41cf-aa95-f04f9874cd65" providerId="ADAL" clId="{FFC5B7ED-2946-4916-9395-4143780F2ED9}" dt="2022-07-04T22:10:22.077" v="1105" actId="26606"/>
          <ac:spMkLst>
            <pc:docMk/>
            <pc:sldMk cId="544500123" sldId="260"/>
            <ac:spMk id="3" creationId="{E9B7F0D3-D875-CE45-242C-23861293285C}"/>
          </ac:spMkLst>
        </pc:spChg>
        <pc:spChg chg="add">
          <ac:chgData name="Andrew" userId="1c6e7e31-c50f-41cf-aa95-f04f9874cd65" providerId="ADAL" clId="{FFC5B7ED-2946-4916-9395-4143780F2ED9}" dt="2022-07-04T22:10:22.077" v="1105" actId="26606"/>
          <ac:spMkLst>
            <pc:docMk/>
            <pc:sldMk cId="544500123" sldId="260"/>
            <ac:spMk id="8" creationId="{C8643778-7F6C-4E8D-84D1-D5CDB9928191}"/>
          </ac:spMkLst>
        </pc:spChg>
        <pc:spChg chg="add">
          <ac:chgData name="Andrew" userId="1c6e7e31-c50f-41cf-aa95-f04f9874cd65" providerId="ADAL" clId="{FFC5B7ED-2946-4916-9395-4143780F2ED9}" dt="2022-07-04T22:10:22.077" v="1105" actId="26606"/>
          <ac:spMkLst>
            <pc:docMk/>
            <pc:sldMk cId="544500123" sldId="260"/>
            <ac:spMk id="10" creationId="{1D22F88D-6907-48AF-B024-346E855E0D96}"/>
          </ac:spMkLst>
        </pc:spChg>
        <pc:grpChg chg="add">
          <ac:chgData name="Andrew" userId="1c6e7e31-c50f-41cf-aa95-f04f9874cd65" providerId="ADAL" clId="{FFC5B7ED-2946-4916-9395-4143780F2ED9}" dt="2022-07-04T22:10:22.077" v="1105" actId="26606"/>
          <ac:grpSpMkLst>
            <pc:docMk/>
            <pc:sldMk cId="544500123" sldId="260"/>
            <ac:grpSpMk id="12" creationId="{F3842748-48B5-4DD0-A06A-A31C74024A99}"/>
          </ac:grpSpMkLst>
        </pc:grpChg>
      </pc:sldChg>
      <pc:sldChg chg="addSp modSp del mod setBg">
        <pc:chgData name="Andrew" userId="1c6e7e31-c50f-41cf-aa95-f04f9874cd65" providerId="ADAL" clId="{FFC5B7ED-2946-4916-9395-4143780F2ED9}" dt="2022-07-04T22:06:00.691" v="877" actId="47"/>
        <pc:sldMkLst>
          <pc:docMk/>
          <pc:sldMk cId="584399139" sldId="261"/>
        </pc:sldMkLst>
        <pc:spChg chg="mod">
          <ac:chgData name="Andrew" userId="1c6e7e31-c50f-41cf-aa95-f04f9874cd65" providerId="ADAL" clId="{FFC5B7ED-2946-4916-9395-4143780F2ED9}" dt="2022-07-04T22:04:56.258" v="834" actId="26606"/>
          <ac:spMkLst>
            <pc:docMk/>
            <pc:sldMk cId="584399139" sldId="261"/>
            <ac:spMk id="2" creationId="{05050966-160B-EAA3-73FD-5FCE1AB2F733}"/>
          </ac:spMkLst>
        </pc:spChg>
        <pc:spChg chg="mod">
          <ac:chgData name="Andrew" userId="1c6e7e31-c50f-41cf-aa95-f04f9874cd65" providerId="ADAL" clId="{FFC5B7ED-2946-4916-9395-4143780F2ED9}" dt="2022-07-04T22:04:56.258" v="834" actId="26606"/>
          <ac:spMkLst>
            <pc:docMk/>
            <pc:sldMk cId="584399139" sldId="261"/>
            <ac:spMk id="3" creationId="{6292D18B-9B1A-D416-80AA-99950515D070}"/>
          </ac:spMkLst>
        </pc:spChg>
        <pc:spChg chg="add">
          <ac:chgData name="Andrew" userId="1c6e7e31-c50f-41cf-aa95-f04f9874cd65" providerId="ADAL" clId="{FFC5B7ED-2946-4916-9395-4143780F2ED9}" dt="2022-07-04T22:04:56.258" v="834" actId="26606"/>
          <ac:spMkLst>
            <pc:docMk/>
            <pc:sldMk cId="584399139" sldId="261"/>
            <ac:spMk id="8" creationId="{E03BF673-8C68-4092-BF1B-53C57EFEC21F}"/>
          </ac:spMkLst>
        </pc:spChg>
        <pc:spChg chg="add">
          <ac:chgData name="Andrew" userId="1c6e7e31-c50f-41cf-aa95-f04f9874cd65" providerId="ADAL" clId="{FFC5B7ED-2946-4916-9395-4143780F2ED9}" dt="2022-07-04T22:04:56.258" v="834" actId="26606"/>
          <ac:spMkLst>
            <pc:docMk/>
            <pc:sldMk cId="584399139" sldId="261"/>
            <ac:spMk id="10" creationId="{B1BDB70B-F0E6-4867-818F-C582494FB6D6}"/>
          </ac:spMkLst>
        </pc:spChg>
        <pc:grpChg chg="add">
          <ac:chgData name="Andrew" userId="1c6e7e31-c50f-41cf-aa95-f04f9874cd65" providerId="ADAL" clId="{FFC5B7ED-2946-4916-9395-4143780F2ED9}" dt="2022-07-04T22:04:56.258" v="834" actId="26606"/>
          <ac:grpSpMkLst>
            <pc:docMk/>
            <pc:sldMk cId="584399139" sldId="261"/>
            <ac:grpSpMk id="12" creationId="{1E52C707-F508-47B5-8864-8CC3EE0F030B}"/>
          </ac:grpSpMkLst>
        </pc:grpChg>
      </pc:sldChg>
      <pc:sldChg chg="modSp mod">
        <pc:chgData name="Andrew" userId="1c6e7e31-c50f-41cf-aa95-f04f9874cd65" providerId="ADAL" clId="{FFC5B7ED-2946-4916-9395-4143780F2ED9}" dt="2022-07-04T21:53:27.267" v="19" actId="1076"/>
        <pc:sldMkLst>
          <pc:docMk/>
          <pc:sldMk cId="3618509874" sldId="262"/>
        </pc:sldMkLst>
        <pc:spChg chg="mod">
          <ac:chgData name="Andrew" userId="1c6e7e31-c50f-41cf-aa95-f04f9874cd65" providerId="ADAL" clId="{FFC5B7ED-2946-4916-9395-4143780F2ED9}" dt="2022-07-04T21:53:27.267" v="19" actId="1076"/>
          <ac:spMkLst>
            <pc:docMk/>
            <pc:sldMk cId="3618509874" sldId="262"/>
            <ac:spMk id="2" creationId="{BF0E1546-46C5-C452-BF89-D9CDA66459B1}"/>
          </ac:spMkLst>
        </pc:spChg>
        <pc:graphicFrameChg chg="mod">
          <ac:chgData name="Andrew" userId="1c6e7e31-c50f-41cf-aa95-f04f9874cd65" providerId="ADAL" clId="{FFC5B7ED-2946-4916-9395-4143780F2ED9}" dt="2022-07-04T21:52:56.315" v="15" actId="2085"/>
          <ac:graphicFrameMkLst>
            <pc:docMk/>
            <pc:sldMk cId="3618509874" sldId="262"/>
            <ac:graphicFrameMk id="5" creationId="{4134590E-B9B5-4305-AA62-9B8CFCB7618C}"/>
          </ac:graphicFrameMkLst>
        </pc:graphicFrameChg>
      </pc:sldChg>
      <pc:sldChg chg="modSp mod ord setBg">
        <pc:chgData name="Andrew" userId="1c6e7e31-c50f-41cf-aa95-f04f9874cd65" providerId="ADAL" clId="{FFC5B7ED-2946-4916-9395-4143780F2ED9}" dt="2022-07-04T22:02:50.017" v="651" actId="1076"/>
        <pc:sldMkLst>
          <pc:docMk/>
          <pc:sldMk cId="521876920" sldId="263"/>
        </pc:sldMkLst>
        <pc:spChg chg="mod">
          <ac:chgData name="Andrew" userId="1c6e7e31-c50f-41cf-aa95-f04f9874cd65" providerId="ADAL" clId="{FFC5B7ED-2946-4916-9395-4143780F2ED9}" dt="2022-07-04T22:02:50.017" v="651" actId="1076"/>
          <ac:spMkLst>
            <pc:docMk/>
            <pc:sldMk cId="521876920" sldId="263"/>
            <ac:spMk id="2" creationId="{98B3E3B4-532B-1F78-9F18-D4A0AA99BE27}"/>
          </ac:spMkLst>
        </pc:spChg>
      </pc:sldChg>
      <pc:sldChg chg="modSp mod">
        <pc:chgData name="Andrew" userId="1c6e7e31-c50f-41cf-aa95-f04f9874cd65" providerId="ADAL" clId="{FFC5B7ED-2946-4916-9395-4143780F2ED9}" dt="2022-07-04T21:55:03.496" v="48" actId="1076"/>
        <pc:sldMkLst>
          <pc:docMk/>
          <pc:sldMk cId="3884831689" sldId="264"/>
        </pc:sldMkLst>
        <pc:spChg chg="mod">
          <ac:chgData name="Andrew" userId="1c6e7e31-c50f-41cf-aa95-f04f9874cd65" providerId="ADAL" clId="{FFC5B7ED-2946-4916-9395-4143780F2ED9}" dt="2022-07-04T21:53:56.126" v="22" actId="1076"/>
          <ac:spMkLst>
            <pc:docMk/>
            <pc:sldMk cId="3884831689" sldId="264"/>
            <ac:spMk id="2" creationId="{5B814212-DFAB-69B9-F258-1261E03735DD}"/>
          </ac:spMkLst>
        </pc:spChg>
        <pc:picChg chg="mod">
          <ac:chgData name="Andrew" userId="1c6e7e31-c50f-41cf-aa95-f04f9874cd65" providerId="ADAL" clId="{FFC5B7ED-2946-4916-9395-4143780F2ED9}" dt="2022-07-04T21:53:59.988" v="24" actId="14100"/>
          <ac:picMkLst>
            <pc:docMk/>
            <pc:sldMk cId="3884831689" sldId="264"/>
            <ac:picMk id="4" creationId="{A6FEE444-A1A6-B549-5342-88A2A8D34466}"/>
          </ac:picMkLst>
        </pc:picChg>
        <pc:picChg chg="mod">
          <ac:chgData name="Andrew" userId="1c6e7e31-c50f-41cf-aa95-f04f9874cd65" providerId="ADAL" clId="{FFC5B7ED-2946-4916-9395-4143780F2ED9}" dt="2022-07-04T21:55:03.496" v="48" actId="1076"/>
          <ac:picMkLst>
            <pc:docMk/>
            <pc:sldMk cId="3884831689" sldId="264"/>
            <ac:picMk id="6" creationId="{D0FF91C2-ADC8-81CC-7827-7FB4BE27B5F3}"/>
          </ac:picMkLst>
        </pc:picChg>
        <pc:picChg chg="mod">
          <ac:chgData name="Andrew" userId="1c6e7e31-c50f-41cf-aa95-f04f9874cd65" providerId="ADAL" clId="{FFC5B7ED-2946-4916-9395-4143780F2ED9}" dt="2022-07-04T21:54:42.655" v="43" actId="1076"/>
          <ac:picMkLst>
            <pc:docMk/>
            <pc:sldMk cId="3884831689" sldId="264"/>
            <ac:picMk id="8" creationId="{92ADCA63-07E1-A48A-3859-23E76171E403}"/>
          </ac:picMkLst>
        </pc:picChg>
        <pc:picChg chg="mod">
          <ac:chgData name="Andrew" userId="1c6e7e31-c50f-41cf-aa95-f04f9874cd65" providerId="ADAL" clId="{FFC5B7ED-2946-4916-9395-4143780F2ED9}" dt="2022-07-04T21:55:01.347" v="47" actId="1076"/>
          <ac:picMkLst>
            <pc:docMk/>
            <pc:sldMk cId="3884831689" sldId="264"/>
            <ac:picMk id="9" creationId="{D1D2B35F-6598-823C-25C8-0EEC5568B8D9}"/>
          </ac:picMkLst>
        </pc:picChg>
      </pc:sldChg>
      <pc:sldChg chg="addSp delSp modSp add mod ord">
        <pc:chgData name="Andrew" userId="1c6e7e31-c50f-41cf-aa95-f04f9874cd65" providerId="ADAL" clId="{FFC5B7ED-2946-4916-9395-4143780F2ED9}" dt="2022-07-04T22:05:57.532" v="876" actId="20577"/>
        <pc:sldMkLst>
          <pc:docMk/>
          <pc:sldMk cId="742749468" sldId="265"/>
        </pc:sldMkLst>
        <pc:spChg chg="mod">
          <ac:chgData name="Andrew" userId="1c6e7e31-c50f-41cf-aa95-f04f9874cd65" providerId="ADAL" clId="{FFC5B7ED-2946-4916-9395-4143780F2ED9}" dt="2022-07-04T22:05:57.532" v="876" actId="20577"/>
          <ac:spMkLst>
            <pc:docMk/>
            <pc:sldMk cId="742749468" sldId="265"/>
            <ac:spMk id="2" creationId="{BF0E1546-46C5-C452-BF89-D9CDA66459B1}"/>
          </ac:spMkLst>
        </pc:spChg>
        <pc:spChg chg="add del mod">
          <ac:chgData name="Andrew" userId="1c6e7e31-c50f-41cf-aa95-f04f9874cd65" providerId="ADAL" clId="{FFC5B7ED-2946-4916-9395-4143780F2ED9}" dt="2022-07-04T22:05:48.619" v="865" actId="478"/>
          <ac:spMkLst>
            <pc:docMk/>
            <pc:sldMk cId="742749468" sldId="265"/>
            <ac:spMk id="4" creationId="{A31AE0D1-F683-18B2-7974-76DC8A5BC736}"/>
          </ac:spMkLst>
        </pc:spChg>
        <pc:spChg chg="add del mod">
          <ac:chgData name="Andrew" userId="1c6e7e31-c50f-41cf-aa95-f04f9874cd65" providerId="ADAL" clId="{FFC5B7ED-2946-4916-9395-4143780F2ED9}" dt="2022-07-04T22:05:42.796" v="861"/>
          <ac:spMkLst>
            <pc:docMk/>
            <pc:sldMk cId="742749468" sldId="265"/>
            <ac:spMk id="21" creationId="{EC26D808-A4B5-A348-B1BE-9D8A7BDB1B89}"/>
          </ac:spMkLst>
        </pc:spChg>
        <pc:spChg chg="add mod">
          <ac:chgData name="Andrew" userId="1c6e7e31-c50f-41cf-aa95-f04f9874cd65" providerId="ADAL" clId="{FFC5B7ED-2946-4916-9395-4143780F2ED9}" dt="2022-07-04T22:05:54.162" v="866"/>
          <ac:spMkLst>
            <pc:docMk/>
            <pc:sldMk cId="742749468" sldId="265"/>
            <ac:spMk id="22" creationId="{49163D06-091A-696B-3518-0BF3F859F6BC}"/>
          </ac:spMkLst>
        </pc:spChg>
        <pc:graphicFrameChg chg="add del">
          <ac:chgData name="Andrew" userId="1c6e7e31-c50f-41cf-aa95-f04f9874cd65" providerId="ADAL" clId="{FFC5B7ED-2946-4916-9395-4143780F2ED9}" dt="2022-07-04T22:05:46.587" v="864" actId="478"/>
          <ac:graphicFrameMkLst>
            <pc:docMk/>
            <pc:sldMk cId="742749468" sldId="265"/>
            <ac:graphicFrameMk id="5" creationId="{4134590E-B9B5-4305-AA62-9B8CFCB7618C}"/>
          </ac:graphicFrameMkLst>
        </pc:graphicFrameChg>
      </pc:sldChg>
      <pc:sldChg chg="addSp delSp modSp add del mod ord">
        <pc:chgData name="Andrew" userId="1c6e7e31-c50f-41cf-aa95-f04f9874cd65" providerId="ADAL" clId="{FFC5B7ED-2946-4916-9395-4143780F2ED9}" dt="2022-07-04T22:02:26.382" v="649" actId="47"/>
        <pc:sldMkLst>
          <pc:docMk/>
          <pc:sldMk cId="2146230910" sldId="265"/>
        </pc:sldMkLst>
        <pc:spChg chg="mod">
          <ac:chgData name="Andrew" userId="1c6e7e31-c50f-41cf-aa95-f04f9874cd65" providerId="ADAL" clId="{FFC5B7ED-2946-4916-9395-4143780F2ED9}" dt="2022-07-04T22:00:24.783" v="640" actId="20577"/>
          <ac:spMkLst>
            <pc:docMk/>
            <pc:sldMk cId="2146230910" sldId="265"/>
            <ac:spMk id="2" creationId="{E2EB1C92-F7A2-BA59-F3A1-4B52780A4C7D}"/>
          </ac:spMkLst>
        </pc:spChg>
        <pc:spChg chg="del mod">
          <ac:chgData name="Andrew" userId="1c6e7e31-c50f-41cf-aa95-f04f9874cd65" providerId="ADAL" clId="{FFC5B7ED-2946-4916-9395-4143780F2ED9}" dt="2022-07-04T21:59:49.203" v="626" actId="478"/>
          <ac:spMkLst>
            <pc:docMk/>
            <pc:sldMk cId="2146230910" sldId="265"/>
            <ac:spMk id="3" creationId="{DC98BE26-9F49-89B1-21BF-FD2DFCD305FC}"/>
          </ac:spMkLst>
        </pc:spChg>
        <pc:spChg chg="add del mod">
          <ac:chgData name="Andrew" userId="1c6e7e31-c50f-41cf-aa95-f04f9874cd65" providerId="ADAL" clId="{FFC5B7ED-2946-4916-9395-4143780F2ED9}" dt="2022-07-04T21:59:52.411" v="628" actId="478"/>
          <ac:spMkLst>
            <pc:docMk/>
            <pc:sldMk cId="2146230910" sldId="265"/>
            <ac:spMk id="5" creationId="{41F1D3F0-2DAB-8BEE-0425-494FB94E2946}"/>
          </ac:spMkLst>
        </pc:spChg>
        <pc:spChg chg="add mod">
          <ac:chgData name="Andrew" userId="1c6e7e31-c50f-41cf-aa95-f04f9874cd65" providerId="ADAL" clId="{FFC5B7ED-2946-4916-9395-4143780F2ED9}" dt="2022-07-04T22:00:06.648" v="630" actId="12"/>
          <ac:spMkLst>
            <pc:docMk/>
            <pc:sldMk cId="2146230910" sldId="265"/>
            <ac:spMk id="19" creationId="{B6914888-6323-330D-8A97-C57B5DBF69E8}"/>
          </ac:spMkLst>
        </pc:spChg>
        <pc:spChg chg="add mod">
          <ac:chgData name="Andrew" userId="1c6e7e31-c50f-41cf-aa95-f04f9874cd65" providerId="ADAL" clId="{FFC5B7ED-2946-4916-9395-4143780F2ED9}" dt="2022-07-04T22:00:21.299" v="632" actId="1076"/>
          <ac:spMkLst>
            <pc:docMk/>
            <pc:sldMk cId="2146230910" sldId="265"/>
            <ac:spMk id="22" creationId="{890B3B82-D05D-FDCD-3C6B-571F2C3B232E}"/>
          </ac:spMkLst>
        </pc:spChg>
        <pc:picChg chg="add mod">
          <ac:chgData name="Andrew" userId="1c6e7e31-c50f-41cf-aa95-f04f9874cd65" providerId="ADAL" clId="{FFC5B7ED-2946-4916-9395-4143780F2ED9}" dt="2022-07-04T22:00:21.299" v="632" actId="1076"/>
          <ac:picMkLst>
            <pc:docMk/>
            <pc:sldMk cId="2146230910" sldId="265"/>
            <ac:picMk id="20" creationId="{7B8A8781-852E-DE1C-3521-1FE394F1C06B}"/>
          </ac:picMkLst>
        </pc:picChg>
        <pc:picChg chg="add mod">
          <ac:chgData name="Andrew" userId="1c6e7e31-c50f-41cf-aa95-f04f9874cd65" providerId="ADAL" clId="{FFC5B7ED-2946-4916-9395-4143780F2ED9}" dt="2022-07-04T22:00:21.299" v="632" actId="1076"/>
          <ac:picMkLst>
            <pc:docMk/>
            <pc:sldMk cId="2146230910" sldId="265"/>
            <ac:picMk id="21" creationId="{8600588F-C7AB-A9BA-4251-D9E9F831E335}"/>
          </ac:picMkLst>
        </pc:picChg>
      </pc:sldChg>
      <pc:sldChg chg="new del">
        <pc:chgData name="Andrew" userId="1c6e7e31-c50f-41cf-aa95-f04f9874cd65" providerId="ADAL" clId="{FFC5B7ED-2946-4916-9395-4143780F2ED9}" dt="2022-07-04T21:59:32.341" v="621" actId="47"/>
        <pc:sldMkLst>
          <pc:docMk/>
          <pc:sldMk cId="2841746481" sldId="265"/>
        </pc:sldMkLst>
      </pc:sldChg>
      <pc:sldChg chg="add del ord">
        <pc:chgData name="Andrew" userId="1c6e7e31-c50f-41cf-aa95-f04f9874cd65" providerId="ADAL" clId="{FFC5B7ED-2946-4916-9395-4143780F2ED9}" dt="2022-07-04T22:02:27.148" v="650" actId="47"/>
        <pc:sldMkLst>
          <pc:docMk/>
          <pc:sldMk cId="844769982" sldId="266"/>
        </pc:sldMkLst>
      </pc:sldChg>
      <pc:sldChg chg="addSp delSp add del setBg delDesignElem">
        <pc:chgData name="Andrew" userId="1c6e7e31-c50f-41cf-aa95-f04f9874cd65" providerId="ADAL" clId="{FFC5B7ED-2946-4916-9395-4143780F2ED9}" dt="2022-07-04T22:05:21.807" v="842"/>
        <pc:sldMkLst>
          <pc:docMk/>
          <pc:sldMk cId="1900256353" sldId="266"/>
        </pc:sldMkLst>
        <pc:spChg chg="add del">
          <ac:chgData name="Andrew" userId="1c6e7e31-c50f-41cf-aa95-f04f9874cd65" providerId="ADAL" clId="{FFC5B7ED-2946-4916-9395-4143780F2ED9}" dt="2022-07-04T22:05:21.807" v="842"/>
          <ac:spMkLst>
            <pc:docMk/>
            <pc:sldMk cId="1900256353" sldId="266"/>
            <ac:spMk id="10" creationId="{94C52C56-BEF2-4E22-8C8E-A7AC96B03A72}"/>
          </ac:spMkLst>
        </pc:spChg>
        <pc:spChg chg="add del">
          <ac:chgData name="Andrew" userId="1c6e7e31-c50f-41cf-aa95-f04f9874cd65" providerId="ADAL" clId="{FFC5B7ED-2946-4916-9395-4143780F2ED9}" dt="2022-07-04T22:05:21.807" v="842"/>
          <ac:spMkLst>
            <pc:docMk/>
            <pc:sldMk cId="1900256353" sldId="266"/>
            <ac:spMk id="12" creationId="{42285737-90EE-47DC-AC80-8AE156B11969}"/>
          </ac:spMkLst>
        </pc:spChg>
        <pc:grpChg chg="add del">
          <ac:chgData name="Andrew" userId="1c6e7e31-c50f-41cf-aa95-f04f9874cd65" providerId="ADAL" clId="{FFC5B7ED-2946-4916-9395-4143780F2ED9}" dt="2022-07-04T22:05:21.807" v="842"/>
          <ac:grpSpMkLst>
            <pc:docMk/>
            <pc:sldMk cId="1900256353" sldId="266"/>
            <ac:grpSpMk id="14" creationId="{B57BDC17-F1B3-455F-BBF1-680AA1F25C06}"/>
          </ac:grpSpMkLst>
        </pc:grpChg>
      </pc:sldChg>
      <pc:sldChg chg="delSp add del setBg delDesignElem">
        <pc:chgData name="Andrew" userId="1c6e7e31-c50f-41cf-aa95-f04f9874cd65" providerId="ADAL" clId="{FFC5B7ED-2946-4916-9395-4143780F2ED9}" dt="2022-07-04T22:00:38.430" v="643" actId="47"/>
        <pc:sldMkLst>
          <pc:docMk/>
          <pc:sldMk cId="4051956276" sldId="266"/>
        </pc:sldMkLst>
        <pc:spChg chg="del">
          <ac:chgData name="Andrew" userId="1c6e7e31-c50f-41cf-aa95-f04f9874cd65" providerId="ADAL" clId="{FFC5B7ED-2946-4916-9395-4143780F2ED9}" dt="2022-07-04T22:00:36.599" v="642"/>
          <ac:spMkLst>
            <pc:docMk/>
            <pc:sldMk cId="4051956276" sldId="266"/>
            <ac:spMk id="10" creationId="{94C52C56-BEF2-4E22-8C8E-A7AC96B03A72}"/>
          </ac:spMkLst>
        </pc:spChg>
        <pc:spChg chg="del">
          <ac:chgData name="Andrew" userId="1c6e7e31-c50f-41cf-aa95-f04f9874cd65" providerId="ADAL" clId="{FFC5B7ED-2946-4916-9395-4143780F2ED9}" dt="2022-07-04T22:00:36.599" v="642"/>
          <ac:spMkLst>
            <pc:docMk/>
            <pc:sldMk cId="4051956276" sldId="266"/>
            <ac:spMk id="12" creationId="{42285737-90EE-47DC-AC80-8AE156B11969}"/>
          </ac:spMkLst>
        </pc:spChg>
        <pc:grpChg chg="del">
          <ac:chgData name="Andrew" userId="1c6e7e31-c50f-41cf-aa95-f04f9874cd65" providerId="ADAL" clId="{FFC5B7ED-2946-4916-9395-4143780F2ED9}" dt="2022-07-04T22:00:36.599" v="642"/>
          <ac:grpSpMkLst>
            <pc:docMk/>
            <pc:sldMk cId="4051956276" sldId="266"/>
            <ac:grpSpMk id="14" creationId="{B57BDC17-F1B3-455F-BBF1-680AA1F25C06}"/>
          </ac:grpSpMkLst>
        </pc:grpChg>
      </pc:sldChg>
    </pc:docChg>
  </pc:docChgLst>
  <pc:docChgLst>
    <pc:chgData name="Robinson, Kerri W" userId="S::krobinson78@gatech.edu::1a05461f-5b80-4cda-8d32-651c2c9f775d" providerId="AD" clId="Web-{5E8A0A34-0CF4-4A13-AC9E-B46A702250D1}"/>
    <pc:docChg chg="modSld">
      <pc:chgData name="Robinson, Kerri W" userId="S::krobinson78@gatech.edu::1a05461f-5b80-4cda-8d32-651c2c9f775d" providerId="AD" clId="Web-{5E8A0A34-0CF4-4A13-AC9E-B46A702250D1}" dt="2022-07-04T05:12:09.328" v="10" actId="1076"/>
      <pc:docMkLst>
        <pc:docMk/>
      </pc:docMkLst>
      <pc:sldChg chg="addSp delSp modSp mod modClrScheme chgLayout">
        <pc:chgData name="Robinson, Kerri W" userId="S::krobinson78@gatech.edu::1a05461f-5b80-4cda-8d32-651c2c9f775d" providerId="AD" clId="Web-{5E8A0A34-0CF4-4A13-AC9E-B46A702250D1}" dt="2022-07-04T05:12:09.328" v="10" actId="1076"/>
        <pc:sldMkLst>
          <pc:docMk/>
          <pc:sldMk cId="3884831689" sldId="264"/>
        </pc:sldMkLst>
        <pc:spChg chg="mod ord">
          <ac:chgData name="Robinson, Kerri W" userId="S::krobinson78@gatech.edu::1a05461f-5b80-4cda-8d32-651c2c9f775d" providerId="AD" clId="Web-{5E8A0A34-0CF4-4A13-AC9E-B46A702250D1}" dt="2022-07-04T05:11:46.499" v="5"/>
          <ac:spMkLst>
            <pc:docMk/>
            <pc:sldMk cId="3884831689" sldId="264"/>
            <ac:spMk id="2" creationId="{5B814212-DFAB-69B9-F258-1261E03735DD}"/>
          </ac:spMkLst>
        </pc:spChg>
        <pc:spChg chg="mod ord">
          <ac:chgData name="Robinson, Kerri W" userId="S::krobinson78@gatech.edu::1a05461f-5b80-4cda-8d32-651c2c9f775d" providerId="AD" clId="Web-{5E8A0A34-0CF4-4A13-AC9E-B46A702250D1}" dt="2022-07-04T05:12:06.578" v="9" actId="14100"/>
          <ac:spMkLst>
            <pc:docMk/>
            <pc:sldMk cId="3884831689" sldId="264"/>
            <ac:spMk id="3" creationId="{83414F39-5947-6609-3705-446BDFAACEEB}"/>
          </ac:spMkLst>
        </pc:spChg>
        <pc:spChg chg="add del mod ord">
          <ac:chgData name="Robinson, Kerri W" userId="S::krobinson78@gatech.edu::1a05461f-5b80-4cda-8d32-651c2c9f775d" providerId="AD" clId="Web-{5E8A0A34-0CF4-4A13-AC9E-B46A702250D1}" dt="2022-07-04T05:11:46.499" v="5"/>
          <ac:spMkLst>
            <pc:docMk/>
            <pc:sldMk cId="3884831689" sldId="264"/>
            <ac:spMk id="8" creationId="{10702C0E-24B2-86C1-2378-E6E58949E4F2}"/>
          </ac:spMkLst>
        </pc:spChg>
        <pc:picChg chg="mod">
          <ac:chgData name="Robinson, Kerri W" userId="S::krobinson78@gatech.edu::1a05461f-5b80-4cda-8d32-651c2c9f775d" providerId="AD" clId="Web-{5E8A0A34-0CF4-4A13-AC9E-B46A702250D1}" dt="2022-07-04T05:11:58.593" v="7" actId="1076"/>
          <ac:picMkLst>
            <pc:docMk/>
            <pc:sldMk cId="3884831689" sldId="264"/>
            <ac:picMk id="5" creationId="{536DBE0B-8E7F-B128-8B8A-5DB76B87ABEB}"/>
          </ac:picMkLst>
        </pc:picChg>
        <pc:picChg chg="add mod">
          <ac:chgData name="Robinson, Kerri W" userId="S::krobinson78@gatech.edu::1a05461f-5b80-4cda-8d32-651c2c9f775d" providerId="AD" clId="Web-{5E8A0A34-0CF4-4A13-AC9E-B46A702250D1}" dt="2022-07-04T05:11:09.467" v="1" actId="1076"/>
          <ac:picMkLst>
            <pc:docMk/>
            <pc:sldMk cId="3884831689" sldId="264"/>
            <ac:picMk id="6" creationId="{D0FF91C2-ADC8-81CC-7827-7FB4BE27B5F3}"/>
          </ac:picMkLst>
        </pc:picChg>
        <pc:picChg chg="mod">
          <ac:chgData name="Robinson, Kerri W" userId="S::krobinson78@gatech.edu::1a05461f-5b80-4cda-8d32-651c2c9f775d" providerId="AD" clId="Web-{5E8A0A34-0CF4-4A13-AC9E-B46A702250D1}" dt="2022-07-04T05:12:09.328" v="10" actId="1076"/>
          <ac:picMkLst>
            <pc:docMk/>
            <pc:sldMk cId="3884831689" sldId="264"/>
            <ac:picMk id="7" creationId="{2E8CD4A4-68A8-8DB3-883F-2CCF3259A20F}"/>
          </ac:picMkLst>
        </pc:picChg>
      </pc:sldChg>
    </pc:docChg>
  </pc:docChgLst>
  <pc:docChgLst>
    <pc:chgData name="Robinson, Kerri W" userId="S::krobinson78@gatech.edu::1a05461f-5b80-4cda-8d32-651c2c9f775d" providerId="AD" clId="Web-{9FA4D948-4D95-48C8-A115-C39FB43AFDB7}"/>
    <pc:docChg chg="addSld delSld modSld">
      <pc:chgData name="Robinson, Kerri W" userId="S::krobinson78@gatech.edu::1a05461f-5b80-4cda-8d32-651c2c9f775d" providerId="AD" clId="Web-{9FA4D948-4D95-48C8-A115-C39FB43AFDB7}" dt="2022-07-04T05:09:58.058" v="50"/>
      <pc:docMkLst>
        <pc:docMk/>
      </pc:docMkLst>
      <pc:sldChg chg="addSp delSp modSp">
        <pc:chgData name="Robinson, Kerri W" userId="S::krobinson78@gatech.edu::1a05461f-5b80-4cda-8d32-651c2c9f775d" providerId="AD" clId="Web-{9FA4D948-4D95-48C8-A115-C39FB43AFDB7}" dt="2022-07-04T05:09:58.058" v="50"/>
        <pc:sldMkLst>
          <pc:docMk/>
          <pc:sldMk cId="521876920" sldId="263"/>
        </pc:sldMkLst>
        <pc:spChg chg="mod">
          <ac:chgData name="Robinson, Kerri W" userId="S::krobinson78@gatech.edu::1a05461f-5b80-4cda-8d32-651c2c9f775d" providerId="AD" clId="Web-{9FA4D948-4D95-48C8-A115-C39FB43AFDB7}" dt="2022-07-04T05:09:56.308" v="49" actId="20577"/>
          <ac:spMkLst>
            <pc:docMk/>
            <pc:sldMk cId="521876920" sldId="263"/>
            <ac:spMk id="3" creationId="{5E0D6BE2-93D3-0060-29E8-EC5613AA716A}"/>
          </ac:spMkLst>
        </pc:spChg>
        <pc:picChg chg="del">
          <ac:chgData name="Robinson, Kerri W" userId="S::krobinson78@gatech.edu::1a05461f-5b80-4cda-8d32-651c2c9f775d" providerId="AD" clId="Web-{9FA4D948-4D95-48C8-A115-C39FB43AFDB7}" dt="2022-07-04T05:09:58.058" v="50"/>
          <ac:picMkLst>
            <pc:docMk/>
            <pc:sldMk cId="521876920" sldId="263"/>
            <ac:picMk id="4" creationId="{2CC9C647-2DEA-AD16-D599-BBB95937B8B7}"/>
          </ac:picMkLst>
        </pc:picChg>
        <pc:picChg chg="del">
          <ac:chgData name="Robinson, Kerri W" userId="S::krobinson78@gatech.edu::1a05461f-5b80-4cda-8d32-651c2c9f775d" providerId="AD" clId="Web-{9FA4D948-4D95-48C8-A115-C39FB43AFDB7}" dt="2022-07-04T05:09:53.886" v="48"/>
          <ac:picMkLst>
            <pc:docMk/>
            <pc:sldMk cId="521876920" sldId="263"/>
            <ac:picMk id="5" creationId="{48FD3BFB-1381-047E-BFFE-5C8944778496}"/>
          </ac:picMkLst>
        </pc:picChg>
        <pc:picChg chg="add del mod">
          <ac:chgData name="Robinson, Kerri W" userId="S::krobinson78@gatech.edu::1a05461f-5b80-4cda-8d32-651c2c9f775d" providerId="AD" clId="Web-{9FA4D948-4D95-48C8-A115-C39FB43AFDB7}" dt="2022-07-04T05:08:06.181" v="7"/>
          <ac:picMkLst>
            <pc:docMk/>
            <pc:sldMk cId="521876920" sldId="263"/>
            <ac:picMk id="6" creationId="{464948A3-7582-3C7F-D0C6-FB4DD9DB6EA9}"/>
          </ac:picMkLst>
        </pc:picChg>
      </pc:sldChg>
      <pc:sldChg chg="modSp new del">
        <pc:chgData name="Robinson, Kerri W" userId="S::krobinson78@gatech.edu::1a05461f-5b80-4cda-8d32-651c2c9f775d" providerId="AD" clId="Web-{9FA4D948-4D95-48C8-A115-C39FB43AFDB7}" dt="2022-07-04T05:08:42.338" v="12"/>
        <pc:sldMkLst>
          <pc:docMk/>
          <pc:sldMk cId="471100683" sldId="264"/>
        </pc:sldMkLst>
        <pc:spChg chg="mod">
          <ac:chgData name="Robinson, Kerri W" userId="S::krobinson78@gatech.edu::1a05461f-5b80-4cda-8d32-651c2c9f775d" providerId="AD" clId="Web-{9FA4D948-4D95-48C8-A115-C39FB43AFDB7}" dt="2022-07-04T05:08:03.540" v="6" actId="20577"/>
          <ac:spMkLst>
            <pc:docMk/>
            <pc:sldMk cId="471100683" sldId="264"/>
            <ac:spMk id="2" creationId="{F5459282-C406-69F2-8AED-DFDF1298B05A}"/>
          </ac:spMkLst>
        </pc:spChg>
        <pc:spChg chg="mod">
          <ac:chgData name="Robinson, Kerri W" userId="S::krobinson78@gatech.edu::1a05461f-5b80-4cda-8d32-651c2c9f775d" providerId="AD" clId="Web-{9FA4D948-4D95-48C8-A115-C39FB43AFDB7}" dt="2022-07-04T05:08:22.165" v="11" actId="20577"/>
          <ac:spMkLst>
            <pc:docMk/>
            <pc:sldMk cId="471100683" sldId="264"/>
            <ac:spMk id="3" creationId="{91195474-1B15-516C-6F62-E691C095311E}"/>
          </ac:spMkLst>
        </pc:spChg>
      </pc:sldChg>
      <pc:sldChg chg="addSp modSp new">
        <pc:chgData name="Robinson, Kerri W" userId="S::krobinson78@gatech.edu::1a05461f-5b80-4cda-8d32-651c2c9f775d" providerId="AD" clId="Web-{9FA4D948-4D95-48C8-A115-C39FB43AFDB7}" dt="2022-07-04T05:09:46.964" v="47" actId="1076"/>
        <pc:sldMkLst>
          <pc:docMk/>
          <pc:sldMk cId="3884831689" sldId="264"/>
        </pc:sldMkLst>
        <pc:spChg chg="mod">
          <ac:chgData name="Robinson, Kerri W" userId="S::krobinson78@gatech.edu::1a05461f-5b80-4cda-8d32-651c2c9f775d" providerId="AD" clId="Web-{9FA4D948-4D95-48C8-A115-C39FB43AFDB7}" dt="2022-07-04T05:09:00.104" v="34" actId="20577"/>
          <ac:spMkLst>
            <pc:docMk/>
            <pc:sldMk cId="3884831689" sldId="264"/>
            <ac:spMk id="2" creationId="{5B814212-DFAB-69B9-F258-1261E03735DD}"/>
          </ac:spMkLst>
        </pc:spChg>
        <pc:spChg chg="mod">
          <ac:chgData name="Robinson, Kerri W" userId="S::krobinson78@gatech.edu::1a05461f-5b80-4cda-8d32-651c2c9f775d" providerId="AD" clId="Web-{9FA4D948-4D95-48C8-A115-C39FB43AFDB7}" dt="2022-07-04T05:09:22.182" v="43" actId="20577"/>
          <ac:spMkLst>
            <pc:docMk/>
            <pc:sldMk cId="3884831689" sldId="264"/>
            <ac:spMk id="3" creationId="{83414F39-5947-6609-3705-446BDFAACEEB}"/>
          </ac:spMkLst>
        </pc:spChg>
        <pc:picChg chg="add mod">
          <ac:chgData name="Robinson, Kerri W" userId="S::krobinson78@gatech.edu::1a05461f-5b80-4cda-8d32-651c2c9f775d" providerId="AD" clId="Web-{9FA4D948-4D95-48C8-A115-C39FB43AFDB7}" dt="2022-07-04T05:09:35.276" v="45" actId="1076"/>
          <ac:picMkLst>
            <pc:docMk/>
            <pc:sldMk cId="3884831689" sldId="264"/>
            <ac:picMk id="5" creationId="{536DBE0B-8E7F-B128-8B8A-5DB76B87ABEB}"/>
          </ac:picMkLst>
        </pc:picChg>
        <pc:picChg chg="add mod">
          <ac:chgData name="Robinson, Kerri W" userId="S::krobinson78@gatech.edu::1a05461f-5b80-4cda-8d32-651c2c9f775d" providerId="AD" clId="Web-{9FA4D948-4D95-48C8-A115-C39FB43AFDB7}" dt="2022-07-04T05:09:46.964" v="47" actId="1076"/>
          <ac:picMkLst>
            <pc:docMk/>
            <pc:sldMk cId="3884831689" sldId="264"/>
            <ac:picMk id="7" creationId="{2E8CD4A4-68A8-8DB3-883F-2CCF3259A20F}"/>
          </ac:picMkLst>
        </pc:picChg>
      </pc:sldChg>
    </pc:docChg>
  </pc:docChgLst>
  <pc:docChgLst>
    <pc:chgData name="Robinson, Kerri W" userId="S::krobinson78@gatech.edu::1a05461f-5b80-4cda-8d32-651c2c9f775d" providerId="AD" clId="Web-{002CFC9C-E336-44F0-A702-75954ABBABA8}"/>
    <pc:docChg chg="modSld">
      <pc:chgData name="Robinson, Kerri W" userId="S::krobinson78@gatech.edu::1a05461f-5b80-4cda-8d32-651c2c9f775d" providerId="AD" clId="Web-{002CFC9C-E336-44F0-A702-75954ABBABA8}" dt="2022-07-04T04:44:24.071" v="3" actId="20577"/>
      <pc:docMkLst>
        <pc:docMk/>
      </pc:docMkLst>
      <pc:sldChg chg="modSp">
        <pc:chgData name="Robinson, Kerri W" userId="S::krobinson78@gatech.edu::1a05461f-5b80-4cda-8d32-651c2c9f775d" providerId="AD" clId="Web-{002CFC9C-E336-44F0-A702-75954ABBABA8}" dt="2022-07-04T04:44:24.071" v="3" actId="20577"/>
        <pc:sldMkLst>
          <pc:docMk/>
          <pc:sldMk cId="3618509874" sldId="262"/>
        </pc:sldMkLst>
        <pc:spChg chg="mod">
          <ac:chgData name="Robinson, Kerri W" userId="S::krobinson78@gatech.edu::1a05461f-5b80-4cda-8d32-651c2c9f775d" providerId="AD" clId="Web-{002CFC9C-E336-44F0-A702-75954ABBABA8}" dt="2022-07-04T04:44:24.071" v="3" actId="20577"/>
          <ac:spMkLst>
            <pc:docMk/>
            <pc:sldMk cId="3618509874" sldId="262"/>
            <ac:spMk id="3" creationId="{17383657-5757-7B80-BEB3-4A6EE897C567}"/>
          </ac:spMkLst>
        </pc:spChg>
      </pc:sldChg>
    </pc:docChg>
  </pc:docChgLst>
  <pc:docChgLst>
    <pc:chgData name="Robinson, Kerri W" userId="S::krobinson78@gatech.edu::1a05461f-5b80-4cda-8d32-651c2c9f775d" providerId="AD" clId="Web-{9F25CFBA-7C56-47D4-9761-4EC65582912E}"/>
    <pc:docChg chg="modSld">
      <pc:chgData name="Robinson, Kerri W" userId="S::krobinson78@gatech.edu::1a05461f-5b80-4cda-8d32-651c2c9f775d" providerId="AD" clId="Web-{9F25CFBA-7C56-47D4-9761-4EC65582912E}" dt="2022-07-04T05:16:08.836" v="66" actId="20577"/>
      <pc:docMkLst>
        <pc:docMk/>
      </pc:docMkLst>
      <pc:sldChg chg="addSp modSp">
        <pc:chgData name="Robinson, Kerri W" userId="S::krobinson78@gatech.edu::1a05461f-5b80-4cda-8d32-651c2c9f775d" providerId="AD" clId="Web-{9F25CFBA-7C56-47D4-9761-4EC65582912E}" dt="2022-07-04T05:16:08.836" v="66" actId="20577"/>
        <pc:sldMkLst>
          <pc:docMk/>
          <pc:sldMk cId="521876920" sldId="263"/>
        </pc:sldMkLst>
        <pc:spChg chg="add mod">
          <ac:chgData name="Robinson, Kerri W" userId="S::krobinson78@gatech.edu::1a05461f-5b80-4cda-8d32-651c2c9f775d" providerId="AD" clId="Web-{9F25CFBA-7C56-47D4-9761-4EC65582912E}" dt="2022-07-04T05:16:08.836" v="66" actId="20577"/>
          <ac:spMkLst>
            <pc:docMk/>
            <pc:sldMk cId="521876920" sldId="263"/>
            <ac:spMk id="6" creationId="{B9D6918D-A015-43E1-1600-C64061913857}"/>
          </ac:spMkLst>
        </pc:spChg>
        <pc:picChg chg="mod">
          <ac:chgData name="Robinson, Kerri W" userId="S::krobinson78@gatech.edu::1a05461f-5b80-4cda-8d32-651c2c9f775d" providerId="AD" clId="Web-{9F25CFBA-7C56-47D4-9761-4EC65582912E}" dt="2022-07-04T05:15:01.490" v="2" actId="1076"/>
          <ac:picMkLst>
            <pc:docMk/>
            <pc:sldMk cId="521876920" sldId="263"/>
            <ac:picMk id="4" creationId="{2443B196-9454-D69E-BC15-88051C2F0619}"/>
          </ac:picMkLst>
        </pc:picChg>
        <pc:picChg chg="add mod">
          <ac:chgData name="Robinson, Kerri W" userId="S::krobinson78@gatech.edu::1a05461f-5b80-4cda-8d32-651c2c9f775d" providerId="AD" clId="Web-{9F25CFBA-7C56-47D4-9761-4EC65582912E}" dt="2022-07-04T05:15:05.287" v="3" actId="1076"/>
          <ac:picMkLst>
            <pc:docMk/>
            <pc:sldMk cId="521876920" sldId="263"/>
            <ac:picMk id="5" creationId="{0D37CC62-46BC-6C76-BEFE-9C09BC64B200}"/>
          </ac:picMkLst>
        </pc:picChg>
      </pc:sldChg>
    </pc:docChg>
  </pc:docChgLst>
  <pc:docChgLst>
    <pc:chgData name="Robinson, Kerri W" userId="S::krobinson78@gatech.edu::1a05461f-5b80-4cda-8d32-651c2c9f775d" providerId="AD" clId="Web-{C3BFFF14-9E3E-406A-BF61-FD2CA40992D8}"/>
    <pc:docChg chg="modSld">
      <pc:chgData name="Robinson, Kerri W" userId="S::krobinson78@gatech.edu::1a05461f-5b80-4cda-8d32-651c2c9f775d" providerId="AD" clId="Web-{C3BFFF14-9E3E-406A-BF61-FD2CA40992D8}" dt="2022-07-04T05:13:01.243" v="6" actId="1076"/>
      <pc:docMkLst>
        <pc:docMk/>
      </pc:docMkLst>
      <pc:sldChg chg="addSp delSp modSp">
        <pc:chgData name="Robinson, Kerri W" userId="S::krobinson78@gatech.edu::1a05461f-5b80-4cda-8d32-651c2c9f775d" providerId="AD" clId="Web-{C3BFFF14-9E3E-406A-BF61-FD2CA40992D8}" dt="2022-07-04T05:13:01.243" v="6" actId="1076"/>
        <pc:sldMkLst>
          <pc:docMk/>
          <pc:sldMk cId="3884831689" sldId="264"/>
        </pc:sldMkLst>
        <pc:spChg chg="del">
          <ac:chgData name="Robinson, Kerri W" userId="S::krobinson78@gatech.edu::1a05461f-5b80-4cda-8d32-651c2c9f775d" providerId="AD" clId="Web-{C3BFFF14-9E3E-406A-BF61-FD2CA40992D8}" dt="2022-07-04T05:12:29.305" v="0"/>
          <ac:spMkLst>
            <pc:docMk/>
            <pc:sldMk cId="3884831689" sldId="264"/>
            <ac:spMk id="8" creationId="{10702C0E-24B2-86C1-2378-E6E58949E4F2}"/>
          </ac:spMkLst>
        </pc:spChg>
        <pc:picChg chg="mod">
          <ac:chgData name="Robinson, Kerri W" userId="S::krobinson78@gatech.edu::1a05461f-5b80-4cda-8d32-651c2c9f775d" providerId="AD" clId="Web-{C3BFFF14-9E3E-406A-BF61-FD2CA40992D8}" dt="2022-07-04T05:12:51.649" v="4" actId="1076"/>
          <ac:picMkLst>
            <pc:docMk/>
            <pc:sldMk cId="3884831689" sldId="264"/>
            <ac:picMk id="4" creationId="{A6FEE444-A1A6-B549-5342-88A2A8D34466}"/>
          </ac:picMkLst>
        </pc:picChg>
        <pc:picChg chg="mod">
          <ac:chgData name="Robinson, Kerri W" userId="S::krobinson78@gatech.edu::1a05461f-5b80-4cda-8d32-651c2c9f775d" providerId="AD" clId="Web-{C3BFFF14-9E3E-406A-BF61-FD2CA40992D8}" dt="2022-07-04T05:12:58.477" v="5" actId="1076"/>
          <ac:picMkLst>
            <pc:docMk/>
            <pc:sldMk cId="3884831689" sldId="264"/>
            <ac:picMk id="6" creationId="{D0FF91C2-ADC8-81CC-7827-7FB4BE27B5F3}"/>
          </ac:picMkLst>
        </pc:picChg>
        <pc:picChg chg="add mod ord">
          <ac:chgData name="Robinson, Kerri W" userId="S::krobinson78@gatech.edu::1a05461f-5b80-4cda-8d32-651c2c9f775d" providerId="AD" clId="Web-{C3BFFF14-9E3E-406A-BF61-FD2CA40992D8}" dt="2022-07-04T05:13:01.243" v="6" actId="1076"/>
          <ac:picMkLst>
            <pc:docMk/>
            <pc:sldMk cId="3884831689" sldId="264"/>
            <ac:picMk id="9" creationId="{D1D2B35F-6598-823C-25C8-0EEC5568B8D9}"/>
          </ac:picMkLst>
        </pc:picChg>
      </pc:sldChg>
    </pc:docChg>
  </pc:docChgLst>
  <pc:docChgLst>
    <pc:chgData name="Robinson, Kerri W" userId="S::krobinson78@gatech.edu::1a05461f-5b80-4cda-8d32-651c2c9f775d" providerId="AD" clId="Web-{6997DCA1-76F0-4E03-ACC4-BB0D34D8BF68}"/>
    <pc:docChg chg="modSld">
      <pc:chgData name="Robinson, Kerri W" userId="S::krobinson78@gatech.edu::1a05461f-5b80-4cda-8d32-651c2c9f775d" providerId="AD" clId="Web-{6997DCA1-76F0-4E03-ACC4-BB0D34D8BF68}" dt="2022-07-04T05:05:36.609" v="4" actId="20577"/>
      <pc:docMkLst>
        <pc:docMk/>
      </pc:docMkLst>
      <pc:sldChg chg="modSp">
        <pc:chgData name="Robinson, Kerri W" userId="S::krobinson78@gatech.edu::1a05461f-5b80-4cda-8d32-651c2c9f775d" providerId="AD" clId="Web-{6997DCA1-76F0-4E03-ACC4-BB0D34D8BF68}" dt="2022-07-04T05:05:36.609" v="4" actId="20577"/>
        <pc:sldMkLst>
          <pc:docMk/>
          <pc:sldMk cId="521876920" sldId="263"/>
        </pc:sldMkLst>
        <pc:spChg chg="mod">
          <ac:chgData name="Robinson, Kerri W" userId="S::krobinson78@gatech.edu::1a05461f-5b80-4cda-8d32-651c2c9f775d" providerId="AD" clId="Web-{6997DCA1-76F0-4E03-ACC4-BB0D34D8BF68}" dt="2022-07-04T05:05:36.609" v="4" actId="20577"/>
          <ac:spMkLst>
            <pc:docMk/>
            <pc:sldMk cId="521876920" sldId="263"/>
            <ac:spMk id="3" creationId="{5E0D6BE2-93D3-0060-29E8-EC5613AA716A}"/>
          </ac:spMkLst>
        </pc:spChg>
      </pc:sldChg>
    </pc:docChg>
  </pc:docChgLst>
  <pc:docChgLst>
    <pc:chgData name="Robinson, Kerri W" userId="S::krobinson78@gatech.edu::1a05461f-5b80-4cda-8d32-651c2c9f775d" providerId="AD" clId="Web-{1C5AC975-2050-4979-94F1-D03D5695D269}"/>
    <pc:docChg chg="modSld">
      <pc:chgData name="Robinson, Kerri W" userId="S::krobinson78@gatech.edu::1a05461f-5b80-4cda-8d32-651c2c9f775d" providerId="AD" clId="Web-{1C5AC975-2050-4979-94F1-D03D5695D269}" dt="2022-07-04T05:10:41.523" v="4" actId="1076"/>
      <pc:docMkLst>
        <pc:docMk/>
      </pc:docMkLst>
      <pc:sldChg chg="addSp modSp">
        <pc:chgData name="Robinson, Kerri W" userId="S::krobinson78@gatech.edu::1a05461f-5b80-4cda-8d32-651c2c9f775d" providerId="AD" clId="Web-{1C5AC975-2050-4979-94F1-D03D5695D269}" dt="2022-07-04T05:10:41.523" v="4" actId="1076"/>
        <pc:sldMkLst>
          <pc:docMk/>
          <pc:sldMk cId="3884831689" sldId="264"/>
        </pc:sldMkLst>
        <pc:spChg chg="mod">
          <ac:chgData name="Robinson, Kerri W" userId="S::krobinson78@gatech.edu::1a05461f-5b80-4cda-8d32-651c2c9f775d" providerId="AD" clId="Web-{1C5AC975-2050-4979-94F1-D03D5695D269}" dt="2022-07-04T05:10:29.444" v="1" actId="20577"/>
          <ac:spMkLst>
            <pc:docMk/>
            <pc:sldMk cId="3884831689" sldId="264"/>
            <ac:spMk id="3" creationId="{83414F39-5947-6609-3705-446BDFAACEEB}"/>
          </ac:spMkLst>
        </pc:spChg>
        <pc:picChg chg="add mod">
          <ac:chgData name="Robinson, Kerri W" userId="S::krobinson78@gatech.edu::1a05461f-5b80-4cda-8d32-651c2c9f775d" providerId="AD" clId="Web-{1C5AC975-2050-4979-94F1-D03D5695D269}" dt="2022-07-04T05:10:38.585" v="3" actId="1076"/>
          <ac:picMkLst>
            <pc:docMk/>
            <pc:sldMk cId="3884831689" sldId="264"/>
            <ac:picMk id="4" creationId="{A6FEE444-A1A6-B549-5342-88A2A8D34466}"/>
          </ac:picMkLst>
        </pc:picChg>
        <pc:picChg chg="mod">
          <ac:chgData name="Robinson, Kerri W" userId="S::krobinson78@gatech.edu::1a05461f-5b80-4cda-8d32-651c2c9f775d" providerId="AD" clId="Web-{1C5AC975-2050-4979-94F1-D03D5695D269}" dt="2022-07-04T05:10:41.523" v="4" actId="1076"/>
          <ac:picMkLst>
            <pc:docMk/>
            <pc:sldMk cId="3884831689" sldId="264"/>
            <ac:picMk id="7" creationId="{2E8CD4A4-68A8-8DB3-883F-2CCF3259A20F}"/>
          </ac:picMkLst>
        </pc:picChg>
      </pc:sldChg>
    </pc:docChg>
  </pc:docChgLst>
  <pc:docChgLst>
    <pc:chgData name="Robinson, Kerri W" userId="S::krobinson78@gatech.edu::1a05461f-5b80-4cda-8d32-651c2c9f775d" providerId="AD" clId="Web-{24F0A75D-5F11-4238-BBF7-31BE3DABA836}"/>
    <pc:docChg chg="modSld">
      <pc:chgData name="Robinson, Kerri W" userId="S::krobinson78@gatech.edu::1a05461f-5b80-4cda-8d32-651c2c9f775d" providerId="AD" clId="Web-{24F0A75D-5F11-4238-BBF7-31BE3DABA836}" dt="2022-07-04T04:27:24.058" v="18" actId="20577"/>
      <pc:docMkLst>
        <pc:docMk/>
      </pc:docMkLst>
      <pc:sldChg chg="modSp">
        <pc:chgData name="Robinson, Kerri W" userId="S::krobinson78@gatech.edu::1a05461f-5b80-4cda-8d32-651c2c9f775d" providerId="AD" clId="Web-{24F0A75D-5F11-4238-BBF7-31BE3DABA836}" dt="2022-07-04T04:27:24.058" v="18" actId="20577"/>
        <pc:sldMkLst>
          <pc:docMk/>
          <pc:sldMk cId="3591158912" sldId="258"/>
        </pc:sldMkLst>
        <pc:spChg chg="mod">
          <ac:chgData name="Robinson, Kerri W" userId="S::krobinson78@gatech.edu::1a05461f-5b80-4cda-8d32-651c2c9f775d" providerId="AD" clId="Web-{24F0A75D-5F11-4238-BBF7-31BE3DABA836}" dt="2022-07-04T04:27:24.058" v="18" actId="20577"/>
          <ac:spMkLst>
            <pc:docMk/>
            <pc:sldMk cId="3591158912" sldId="258"/>
            <ac:spMk id="3" creationId="{DC98BE26-9F49-89B1-21BF-FD2DFCD305FC}"/>
          </ac:spMkLst>
        </pc:spChg>
      </pc:sldChg>
    </pc:docChg>
  </pc:docChgLst>
  <pc:docChgLst>
    <pc:chgData name="Robinson, Kerri W" userId="S::krobinson78@gatech.edu::1a05461f-5b80-4cda-8d32-651c2c9f775d" providerId="AD" clId="Web-{05232631-1E9D-4362-8D9F-DA388CFBD94D}"/>
    <pc:docChg chg="modSld">
      <pc:chgData name="Robinson, Kerri W" userId="S::krobinson78@gatech.edu::1a05461f-5b80-4cda-8d32-651c2c9f775d" providerId="AD" clId="Web-{05232631-1E9D-4362-8D9F-DA388CFBD94D}" dt="2022-07-05T21:19:00.443" v="65" actId="20577"/>
      <pc:docMkLst>
        <pc:docMk/>
      </pc:docMkLst>
      <pc:sldChg chg="modSp">
        <pc:chgData name="Robinson, Kerri W" userId="S::krobinson78@gatech.edu::1a05461f-5b80-4cda-8d32-651c2c9f775d" providerId="AD" clId="Web-{05232631-1E9D-4362-8D9F-DA388CFBD94D}" dt="2022-07-05T21:15:51.967" v="31" actId="20577"/>
        <pc:sldMkLst>
          <pc:docMk/>
          <pc:sldMk cId="521876920" sldId="263"/>
        </pc:sldMkLst>
        <pc:spChg chg="mod">
          <ac:chgData name="Robinson, Kerri W" userId="S::krobinson78@gatech.edu::1a05461f-5b80-4cda-8d32-651c2c9f775d" providerId="AD" clId="Web-{05232631-1E9D-4362-8D9F-DA388CFBD94D}" dt="2022-07-05T21:15:51.967" v="31" actId="20577"/>
          <ac:spMkLst>
            <pc:docMk/>
            <pc:sldMk cId="521876920" sldId="263"/>
            <ac:spMk id="3" creationId="{5E0D6BE2-93D3-0060-29E8-EC5613AA716A}"/>
          </ac:spMkLst>
        </pc:spChg>
      </pc:sldChg>
      <pc:sldChg chg="addSp modSp">
        <pc:chgData name="Robinson, Kerri W" userId="S::krobinson78@gatech.edu::1a05461f-5b80-4cda-8d32-651c2c9f775d" providerId="AD" clId="Web-{05232631-1E9D-4362-8D9F-DA388CFBD94D}" dt="2022-07-05T21:19:00.443" v="65" actId="20577"/>
        <pc:sldMkLst>
          <pc:docMk/>
          <pc:sldMk cId="3884831689" sldId="264"/>
        </pc:sldMkLst>
        <pc:spChg chg="add mod">
          <ac:chgData name="Robinson, Kerri W" userId="S::krobinson78@gatech.edu::1a05461f-5b80-4cda-8d32-651c2c9f775d" providerId="AD" clId="Web-{05232631-1E9D-4362-8D9F-DA388CFBD94D}" dt="2022-07-05T21:18:46.473" v="61" actId="20577"/>
          <ac:spMkLst>
            <pc:docMk/>
            <pc:sldMk cId="3884831689" sldId="264"/>
            <ac:spMk id="11" creationId="{FA13071E-6298-4A9C-0E87-07A1D53FBCF7}"/>
          </ac:spMkLst>
        </pc:spChg>
        <pc:spChg chg="add mod">
          <ac:chgData name="Robinson, Kerri W" userId="S::krobinson78@gatech.edu::1a05461f-5b80-4cda-8d32-651c2c9f775d" providerId="AD" clId="Web-{05232631-1E9D-4362-8D9F-DA388CFBD94D}" dt="2022-07-05T21:19:00.443" v="65" actId="20577"/>
          <ac:spMkLst>
            <pc:docMk/>
            <pc:sldMk cId="3884831689" sldId="264"/>
            <ac:spMk id="12" creationId="{5A0860CF-652C-E4AB-EF64-B2E17844291C}"/>
          </ac:spMkLst>
        </pc:spChg>
        <pc:picChg chg="mod">
          <ac:chgData name="Robinson, Kerri W" userId="S::krobinson78@gatech.edu::1a05461f-5b80-4cda-8d32-651c2c9f775d" providerId="AD" clId="Web-{05232631-1E9D-4362-8D9F-DA388CFBD94D}" dt="2022-07-05T21:17:33.908" v="32" actId="1076"/>
          <ac:picMkLst>
            <pc:docMk/>
            <pc:sldMk cId="3884831689" sldId="264"/>
            <ac:picMk id="6" creationId="{D0FF91C2-ADC8-81CC-7827-7FB4BE27B5F3}"/>
          </ac:picMkLst>
        </pc:picChg>
        <pc:picChg chg="mod">
          <ac:chgData name="Robinson, Kerri W" userId="S::krobinson78@gatech.edu::1a05461f-5b80-4cda-8d32-651c2c9f775d" providerId="AD" clId="Web-{05232631-1E9D-4362-8D9F-DA388CFBD94D}" dt="2022-07-05T21:17:33.939" v="33" actId="1076"/>
          <ac:picMkLst>
            <pc:docMk/>
            <pc:sldMk cId="3884831689" sldId="264"/>
            <ac:picMk id="8" creationId="{92ADCA63-07E1-A48A-3859-23E76171E403}"/>
          </ac:picMkLst>
        </pc:picChg>
      </pc:sldChg>
    </pc:docChg>
  </pc:docChgLst>
  <pc:docChgLst>
    <pc:chgData name="Robinson, Kerri W" userId="S::krobinson78@gatech.edu::1a05461f-5b80-4cda-8d32-651c2c9f775d" providerId="AD" clId="Web-{FBA1474A-B2EC-4A43-B383-B053E4206575}"/>
    <pc:docChg chg="modSld">
      <pc:chgData name="Robinson, Kerri W" userId="S::krobinson78@gatech.edu::1a05461f-5b80-4cda-8d32-651c2c9f775d" providerId="AD" clId="Web-{FBA1474A-B2EC-4A43-B383-B053E4206575}" dt="2022-07-04T05:13:36.868" v="1" actId="1076"/>
      <pc:docMkLst>
        <pc:docMk/>
      </pc:docMkLst>
      <pc:sldChg chg="addSp modSp">
        <pc:chgData name="Robinson, Kerri W" userId="S::krobinson78@gatech.edu::1a05461f-5b80-4cda-8d32-651c2c9f775d" providerId="AD" clId="Web-{FBA1474A-B2EC-4A43-B383-B053E4206575}" dt="2022-07-04T05:13:36.868" v="1" actId="1076"/>
        <pc:sldMkLst>
          <pc:docMk/>
          <pc:sldMk cId="3884831689" sldId="264"/>
        </pc:sldMkLst>
        <pc:picChg chg="add mod">
          <ac:chgData name="Robinson, Kerri W" userId="S::krobinson78@gatech.edu::1a05461f-5b80-4cda-8d32-651c2c9f775d" providerId="AD" clId="Web-{FBA1474A-B2EC-4A43-B383-B053E4206575}" dt="2022-07-04T05:13:36.868" v="1" actId="1076"/>
          <ac:picMkLst>
            <pc:docMk/>
            <pc:sldMk cId="3884831689" sldId="264"/>
            <ac:picMk id="8" creationId="{92ADCA63-07E1-A48A-3859-23E76171E403}"/>
          </ac:picMkLst>
        </pc:picChg>
      </pc:sldChg>
    </pc:docChg>
  </pc:docChgLst>
  <pc:docChgLst>
    <pc:chgData name="Robinson, Kerri W" userId="S::krobinson78@gatech.edu::1a05461f-5b80-4cda-8d32-651c2c9f775d" providerId="AD" clId="Web-{8681FB81-AA7F-4811-889E-8CBC7593724C}"/>
    <pc:docChg chg="modSld">
      <pc:chgData name="Robinson, Kerri W" userId="S::krobinson78@gatech.edu::1a05461f-5b80-4cda-8d32-651c2c9f775d" providerId="AD" clId="Web-{8681FB81-AA7F-4811-889E-8CBC7593724C}" dt="2022-07-05T20:38:14.262" v="6" actId="20577"/>
      <pc:docMkLst>
        <pc:docMk/>
      </pc:docMkLst>
      <pc:sldChg chg="modSp">
        <pc:chgData name="Robinson, Kerri W" userId="S::krobinson78@gatech.edu::1a05461f-5b80-4cda-8d32-651c2c9f775d" providerId="AD" clId="Web-{8681FB81-AA7F-4811-889E-8CBC7593724C}" dt="2022-07-05T20:38:14.262" v="6" actId="20577"/>
        <pc:sldMkLst>
          <pc:docMk/>
          <pc:sldMk cId="3618509874" sldId="262"/>
        </pc:sldMkLst>
        <pc:graphicFrameChg chg="modGraphic">
          <ac:chgData name="Robinson, Kerri W" userId="S::krobinson78@gatech.edu::1a05461f-5b80-4cda-8d32-651c2c9f775d" providerId="AD" clId="Web-{8681FB81-AA7F-4811-889E-8CBC7593724C}" dt="2022-07-05T20:38:14.262" v="6" actId="20577"/>
          <ac:graphicFrameMkLst>
            <pc:docMk/>
            <pc:sldMk cId="3618509874" sldId="262"/>
            <ac:graphicFrameMk id="5" creationId="{4134590E-B9B5-4305-AA62-9B8CFCB7618C}"/>
          </ac:graphicFrameMkLst>
        </pc:graphicFrameChg>
      </pc:sldChg>
    </pc:docChg>
  </pc:docChgLst>
  <pc:docChgLst>
    <pc:chgData name="Robinson, Kerri W" userId="S::krobinson78@gatech.edu::1a05461f-5b80-4cda-8d32-651c2c9f775d" providerId="AD" clId="Web-{875901D9-30B1-4DB2-B450-0D7770E0AA06}"/>
    <pc:docChg chg="modSld">
      <pc:chgData name="Robinson, Kerri W" userId="S::krobinson78@gatech.edu::1a05461f-5b80-4cda-8d32-651c2c9f775d" providerId="AD" clId="Web-{875901D9-30B1-4DB2-B450-0D7770E0AA06}" dt="2022-07-04T04:46:35.831" v="11" actId="20577"/>
      <pc:docMkLst>
        <pc:docMk/>
      </pc:docMkLst>
      <pc:sldChg chg="modSp">
        <pc:chgData name="Robinson, Kerri W" userId="S::krobinson78@gatech.edu::1a05461f-5b80-4cda-8d32-651c2c9f775d" providerId="AD" clId="Web-{875901D9-30B1-4DB2-B450-0D7770E0AA06}" dt="2022-07-04T04:46:35.831" v="11" actId="20577"/>
        <pc:sldMkLst>
          <pc:docMk/>
          <pc:sldMk cId="3618509874" sldId="262"/>
        </pc:sldMkLst>
        <pc:spChg chg="mod">
          <ac:chgData name="Robinson, Kerri W" userId="S::krobinson78@gatech.edu::1a05461f-5b80-4cda-8d32-651c2c9f775d" providerId="AD" clId="Web-{875901D9-30B1-4DB2-B450-0D7770E0AA06}" dt="2022-07-04T04:46:35.831" v="11" actId="20577"/>
          <ac:spMkLst>
            <pc:docMk/>
            <pc:sldMk cId="3618509874" sldId="262"/>
            <ac:spMk id="3" creationId="{17383657-5757-7B80-BEB3-4A6EE897C567}"/>
          </ac:spMkLst>
        </pc:spChg>
      </pc:sldChg>
    </pc:docChg>
  </pc:docChgLst>
  <pc:docChgLst>
    <pc:chgData name="Robinson, Kerri W" userId="S::krobinson78@gatech.edu::1a05461f-5b80-4cda-8d32-651c2c9f775d" providerId="AD" clId="Web-{B660F6E4-6B08-4932-91B4-934A09F489CE}"/>
    <pc:docChg chg="addSld modSld">
      <pc:chgData name="Robinson, Kerri W" userId="S::krobinson78@gatech.edu::1a05461f-5b80-4cda-8d32-651c2c9f775d" providerId="AD" clId="Web-{B660F6E4-6B08-4932-91B4-934A09F489CE}" dt="2022-07-04T04:29:55.464" v="20" actId="20577"/>
      <pc:docMkLst>
        <pc:docMk/>
      </pc:docMkLst>
      <pc:sldChg chg="modSp">
        <pc:chgData name="Robinson, Kerri W" userId="S::krobinson78@gatech.edu::1a05461f-5b80-4cda-8d32-651c2c9f775d" providerId="AD" clId="Web-{B660F6E4-6B08-4932-91B4-934A09F489CE}" dt="2022-07-04T04:29:55.464" v="20" actId="20577"/>
        <pc:sldMkLst>
          <pc:docMk/>
          <pc:sldMk cId="109857222" sldId="256"/>
        </pc:sldMkLst>
        <pc:spChg chg="mod">
          <ac:chgData name="Robinson, Kerri W" userId="S::krobinson78@gatech.edu::1a05461f-5b80-4cda-8d32-651c2c9f775d" providerId="AD" clId="Web-{B660F6E4-6B08-4932-91B4-934A09F489CE}" dt="2022-07-04T04:29:55.464" v="20" actId="20577"/>
          <ac:spMkLst>
            <pc:docMk/>
            <pc:sldMk cId="109857222" sldId="256"/>
            <ac:spMk id="2" creationId="{00000000-0000-0000-0000-000000000000}"/>
          </ac:spMkLst>
        </pc:spChg>
      </pc:sldChg>
      <pc:sldChg chg="modSp new">
        <pc:chgData name="Robinson, Kerri W" userId="S::krobinson78@gatech.edu::1a05461f-5b80-4cda-8d32-651c2c9f775d" providerId="AD" clId="Web-{B660F6E4-6B08-4932-91B4-934A09F489CE}" dt="2022-07-04T04:29:40.432" v="5" actId="20577"/>
        <pc:sldMkLst>
          <pc:docMk/>
          <pc:sldMk cId="521876920" sldId="263"/>
        </pc:sldMkLst>
        <pc:spChg chg="mod">
          <ac:chgData name="Robinson, Kerri W" userId="S::krobinson78@gatech.edu::1a05461f-5b80-4cda-8d32-651c2c9f775d" providerId="AD" clId="Web-{B660F6E4-6B08-4932-91B4-934A09F489CE}" dt="2022-07-04T04:29:40.432" v="5" actId="20577"/>
          <ac:spMkLst>
            <pc:docMk/>
            <pc:sldMk cId="521876920" sldId="263"/>
            <ac:spMk id="2" creationId="{98B3E3B4-532B-1F78-9F18-D4A0AA99BE27}"/>
          </ac:spMkLst>
        </pc:spChg>
      </pc:sldChg>
    </pc:docChg>
  </pc:docChgLst>
  <pc:docChgLst>
    <pc:chgData name="Robinson, Kerri W" userId="S::krobinson78@gatech.edu::1a05461f-5b80-4cda-8d32-651c2c9f775d" providerId="AD" clId="Web-{67FA0796-EF3D-4740-A989-270A84B8EE9F}"/>
    <pc:docChg chg="modSld">
      <pc:chgData name="Robinson, Kerri W" userId="S::krobinson78@gatech.edu::1a05461f-5b80-4cda-8d32-651c2c9f775d" providerId="AD" clId="Web-{67FA0796-EF3D-4740-A989-270A84B8EE9F}" dt="2022-07-04T05:04:24.288" v="8" actId="1076"/>
      <pc:docMkLst>
        <pc:docMk/>
      </pc:docMkLst>
      <pc:sldChg chg="addSp modSp">
        <pc:chgData name="Robinson, Kerri W" userId="S::krobinson78@gatech.edu::1a05461f-5b80-4cda-8d32-651c2c9f775d" providerId="AD" clId="Web-{67FA0796-EF3D-4740-A989-270A84B8EE9F}" dt="2022-07-04T05:04:24.288" v="8" actId="1076"/>
        <pc:sldMkLst>
          <pc:docMk/>
          <pc:sldMk cId="521876920" sldId="263"/>
        </pc:sldMkLst>
        <pc:spChg chg="mod">
          <ac:chgData name="Robinson, Kerri W" userId="S::krobinson78@gatech.edu::1a05461f-5b80-4cda-8d32-651c2c9f775d" providerId="AD" clId="Web-{67FA0796-EF3D-4740-A989-270A84B8EE9F}" dt="2022-07-04T05:04:01.053" v="4" actId="20577"/>
          <ac:spMkLst>
            <pc:docMk/>
            <pc:sldMk cId="521876920" sldId="263"/>
            <ac:spMk id="3" creationId="{5E0D6BE2-93D3-0060-29E8-EC5613AA716A}"/>
          </ac:spMkLst>
        </pc:spChg>
        <pc:picChg chg="add mod">
          <ac:chgData name="Robinson, Kerri W" userId="S::krobinson78@gatech.edu::1a05461f-5b80-4cda-8d32-651c2c9f775d" providerId="AD" clId="Web-{67FA0796-EF3D-4740-A989-270A84B8EE9F}" dt="2022-07-04T05:04:24.288" v="8" actId="1076"/>
          <ac:picMkLst>
            <pc:docMk/>
            <pc:sldMk cId="521876920" sldId="263"/>
            <ac:picMk id="4" creationId="{2CC9C647-2DEA-AD16-D599-BBB95937B8B7}"/>
          </ac:picMkLst>
        </pc:picChg>
      </pc:sldChg>
    </pc:docChg>
  </pc:docChgLst>
  <pc:docChgLst>
    <pc:chgData name="McAlister, Andrew G" userId="S::amcalister7@gatech.edu::1c6e7e31-c50f-41cf-aa95-f04f9874cd65" providerId="AD" clId="Web-{3D460AFD-78FD-4D75-91E9-CB8A3C0E837B}"/>
    <pc:docChg chg="modSld addMainMaster delMainMaster">
      <pc:chgData name="McAlister, Andrew G" userId="S::amcalister7@gatech.edu::1c6e7e31-c50f-41cf-aa95-f04f9874cd65" providerId="AD" clId="Web-{3D460AFD-78FD-4D75-91E9-CB8A3C0E837B}" dt="2022-07-04T21:48:06.446" v="99" actId="1076"/>
      <pc:docMkLst>
        <pc:docMk/>
      </pc:docMkLst>
      <pc:sldChg chg="modSp mod modClrScheme chgLayout">
        <pc:chgData name="McAlister, Andrew G" userId="S::amcalister7@gatech.edu::1c6e7e31-c50f-41cf-aa95-f04f9874cd65" providerId="AD" clId="Web-{3D460AFD-78FD-4D75-91E9-CB8A3C0E837B}" dt="2022-07-04T21:42:20.919" v="43"/>
        <pc:sldMkLst>
          <pc:docMk/>
          <pc:sldMk cId="109857222" sldId="256"/>
        </pc:sldMkLst>
        <pc:spChg chg="mod ord">
          <ac:chgData name="McAlister, Andrew G" userId="S::amcalister7@gatech.edu::1c6e7e31-c50f-41cf-aa95-f04f9874cd65" providerId="AD" clId="Web-{3D460AFD-78FD-4D75-91E9-CB8A3C0E837B}" dt="2022-07-04T21:42:20.919" v="43"/>
          <ac:spMkLst>
            <pc:docMk/>
            <pc:sldMk cId="109857222" sldId="256"/>
            <ac:spMk id="2" creationId="{00000000-0000-0000-0000-000000000000}"/>
          </ac:spMkLst>
        </pc:spChg>
        <pc:spChg chg="mod ord">
          <ac:chgData name="McAlister, Andrew G" userId="S::amcalister7@gatech.edu::1c6e7e31-c50f-41cf-aa95-f04f9874cd65" providerId="AD" clId="Web-{3D460AFD-78FD-4D75-91E9-CB8A3C0E837B}" dt="2022-07-04T21:42:20.919" v="43"/>
          <ac:spMkLst>
            <pc:docMk/>
            <pc:sldMk cId="109857222" sldId="256"/>
            <ac:spMk id="3" creationId="{00000000-0000-0000-0000-000000000000}"/>
          </ac:spMkLst>
        </pc:spChg>
      </pc:sldChg>
      <pc:sldChg chg="modSp mod modClrScheme chgLayout">
        <pc:chgData name="McAlister, Andrew G" userId="S::amcalister7@gatech.edu::1c6e7e31-c50f-41cf-aa95-f04f9874cd65" providerId="AD" clId="Web-{3D460AFD-78FD-4D75-91E9-CB8A3C0E837B}" dt="2022-07-04T21:42:20.919" v="43"/>
        <pc:sldMkLst>
          <pc:docMk/>
          <pc:sldMk cId="955984028" sldId="257"/>
        </pc:sldMkLst>
        <pc:spChg chg="mod ord">
          <ac:chgData name="McAlister, Andrew G" userId="S::amcalister7@gatech.edu::1c6e7e31-c50f-41cf-aa95-f04f9874cd65" providerId="AD" clId="Web-{3D460AFD-78FD-4D75-91E9-CB8A3C0E837B}" dt="2022-07-04T21:42:20.919" v="43"/>
          <ac:spMkLst>
            <pc:docMk/>
            <pc:sldMk cId="955984028" sldId="257"/>
            <ac:spMk id="2" creationId="{437A3F07-F866-C731-FF33-A40A3B18D218}"/>
          </ac:spMkLst>
        </pc:spChg>
        <pc:spChg chg="mod ord">
          <ac:chgData name="McAlister, Andrew G" userId="S::amcalister7@gatech.edu::1c6e7e31-c50f-41cf-aa95-f04f9874cd65" providerId="AD" clId="Web-{3D460AFD-78FD-4D75-91E9-CB8A3C0E837B}" dt="2022-07-04T21:42:20.919" v="43"/>
          <ac:spMkLst>
            <pc:docMk/>
            <pc:sldMk cId="955984028" sldId="257"/>
            <ac:spMk id="3" creationId="{FBFDE63C-A97C-6A70-F6DE-A9FC4E983CC8}"/>
          </ac:spMkLst>
        </pc:spChg>
      </pc:sldChg>
      <pc:sldChg chg="addSp modSp mod setBg modClrScheme chgLayout">
        <pc:chgData name="McAlister, Andrew G" userId="S::amcalister7@gatech.edu::1c6e7e31-c50f-41cf-aa95-f04f9874cd65" providerId="AD" clId="Web-{3D460AFD-78FD-4D75-91E9-CB8A3C0E837B}" dt="2022-07-04T21:42:43.935" v="44"/>
        <pc:sldMkLst>
          <pc:docMk/>
          <pc:sldMk cId="3591158912" sldId="258"/>
        </pc:sldMkLst>
        <pc:spChg chg="mod ord">
          <ac:chgData name="McAlister, Andrew G" userId="S::amcalister7@gatech.edu::1c6e7e31-c50f-41cf-aa95-f04f9874cd65" providerId="AD" clId="Web-{3D460AFD-78FD-4D75-91E9-CB8A3C0E837B}" dt="2022-07-04T21:42:43.935" v="44"/>
          <ac:spMkLst>
            <pc:docMk/>
            <pc:sldMk cId="3591158912" sldId="258"/>
            <ac:spMk id="2" creationId="{E2EB1C92-F7A2-BA59-F3A1-4B52780A4C7D}"/>
          </ac:spMkLst>
        </pc:spChg>
        <pc:spChg chg="mod ord">
          <ac:chgData name="McAlister, Andrew G" userId="S::amcalister7@gatech.edu::1c6e7e31-c50f-41cf-aa95-f04f9874cd65" providerId="AD" clId="Web-{3D460AFD-78FD-4D75-91E9-CB8A3C0E837B}" dt="2022-07-04T21:42:43.935" v="44"/>
          <ac:spMkLst>
            <pc:docMk/>
            <pc:sldMk cId="3591158912" sldId="258"/>
            <ac:spMk id="3" creationId="{DC98BE26-9F49-89B1-21BF-FD2DFCD305FC}"/>
          </ac:spMkLst>
        </pc:spChg>
        <pc:spChg chg="add">
          <ac:chgData name="McAlister, Andrew G" userId="S::amcalister7@gatech.edu::1c6e7e31-c50f-41cf-aa95-f04f9874cd65" providerId="AD" clId="Web-{3D460AFD-78FD-4D75-91E9-CB8A3C0E837B}" dt="2022-07-04T21:42:43.935" v="44"/>
          <ac:spMkLst>
            <pc:docMk/>
            <pc:sldMk cId="3591158912" sldId="258"/>
            <ac:spMk id="8" creationId="{C8643778-7F6C-4E8D-84D1-D5CDB9928191}"/>
          </ac:spMkLst>
        </pc:spChg>
        <pc:spChg chg="add">
          <ac:chgData name="McAlister, Andrew G" userId="S::amcalister7@gatech.edu::1c6e7e31-c50f-41cf-aa95-f04f9874cd65" providerId="AD" clId="Web-{3D460AFD-78FD-4D75-91E9-CB8A3C0E837B}" dt="2022-07-04T21:42:43.935" v="44"/>
          <ac:spMkLst>
            <pc:docMk/>
            <pc:sldMk cId="3591158912" sldId="258"/>
            <ac:spMk id="10" creationId="{1D22F88D-6907-48AF-B024-346E855E0D96}"/>
          </ac:spMkLst>
        </pc:spChg>
        <pc:grpChg chg="add">
          <ac:chgData name="McAlister, Andrew G" userId="S::amcalister7@gatech.edu::1c6e7e31-c50f-41cf-aa95-f04f9874cd65" providerId="AD" clId="Web-{3D460AFD-78FD-4D75-91E9-CB8A3C0E837B}" dt="2022-07-04T21:42:43.935" v="44"/>
          <ac:grpSpMkLst>
            <pc:docMk/>
            <pc:sldMk cId="3591158912" sldId="258"/>
            <ac:grpSpMk id="12" creationId="{F3842748-48B5-4DD0-A06A-A31C74024A99}"/>
          </ac:grpSpMkLst>
        </pc:grpChg>
      </pc:sldChg>
      <pc:sldChg chg="modSp mod modClrScheme chgLayout">
        <pc:chgData name="McAlister, Andrew G" userId="S::amcalister7@gatech.edu::1c6e7e31-c50f-41cf-aa95-f04f9874cd65" providerId="AD" clId="Web-{3D460AFD-78FD-4D75-91E9-CB8A3C0E837B}" dt="2022-07-04T21:42:20.919" v="43"/>
        <pc:sldMkLst>
          <pc:docMk/>
          <pc:sldMk cId="603111246" sldId="259"/>
        </pc:sldMkLst>
        <pc:spChg chg="mod ord">
          <ac:chgData name="McAlister, Andrew G" userId="S::amcalister7@gatech.edu::1c6e7e31-c50f-41cf-aa95-f04f9874cd65" providerId="AD" clId="Web-{3D460AFD-78FD-4D75-91E9-CB8A3C0E837B}" dt="2022-07-04T21:42:20.919" v="43"/>
          <ac:spMkLst>
            <pc:docMk/>
            <pc:sldMk cId="603111246" sldId="259"/>
            <ac:spMk id="2" creationId="{D86D2F3F-F324-D248-79A5-3080524D8FC3}"/>
          </ac:spMkLst>
        </pc:spChg>
        <pc:spChg chg="mod ord">
          <ac:chgData name="McAlister, Andrew G" userId="S::amcalister7@gatech.edu::1c6e7e31-c50f-41cf-aa95-f04f9874cd65" providerId="AD" clId="Web-{3D460AFD-78FD-4D75-91E9-CB8A3C0E837B}" dt="2022-07-04T21:42:20.919" v="43"/>
          <ac:spMkLst>
            <pc:docMk/>
            <pc:sldMk cId="603111246" sldId="259"/>
            <ac:spMk id="3" creationId="{5B98E9D8-CCBF-5775-CE61-E2ADF34C00C3}"/>
          </ac:spMkLst>
        </pc:spChg>
      </pc:sldChg>
      <pc:sldChg chg="modSp mod modClrScheme chgLayout">
        <pc:chgData name="McAlister, Andrew G" userId="S::amcalister7@gatech.edu::1c6e7e31-c50f-41cf-aa95-f04f9874cd65" providerId="AD" clId="Web-{3D460AFD-78FD-4D75-91E9-CB8A3C0E837B}" dt="2022-07-04T21:42:20.919" v="43"/>
        <pc:sldMkLst>
          <pc:docMk/>
          <pc:sldMk cId="544500123" sldId="260"/>
        </pc:sldMkLst>
        <pc:spChg chg="mod ord">
          <ac:chgData name="McAlister, Andrew G" userId="S::amcalister7@gatech.edu::1c6e7e31-c50f-41cf-aa95-f04f9874cd65" providerId="AD" clId="Web-{3D460AFD-78FD-4D75-91E9-CB8A3C0E837B}" dt="2022-07-04T21:42:20.919" v="43"/>
          <ac:spMkLst>
            <pc:docMk/>
            <pc:sldMk cId="544500123" sldId="260"/>
            <ac:spMk id="2" creationId="{3CCCFE3C-B204-9AD0-1884-EABB03191E0A}"/>
          </ac:spMkLst>
        </pc:spChg>
        <pc:spChg chg="mod ord">
          <ac:chgData name="McAlister, Andrew G" userId="S::amcalister7@gatech.edu::1c6e7e31-c50f-41cf-aa95-f04f9874cd65" providerId="AD" clId="Web-{3D460AFD-78FD-4D75-91E9-CB8A3C0E837B}" dt="2022-07-04T21:42:20.919" v="43"/>
          <ac:spMkLst>
            <pc:docMk/>
            <pc:sldMk cId="544500123" sldId="260"/>
            <ac:spMk id="3" creationId="{E9B7F0D3-D875-CE45-242C-23861293285C}"/>
          </ac:spMkLst>
        </pc:spChg>
      </pc:sldChg>
      <pc:sldChg chg="modSp mod modClrScheme chgLayout">
        <pc:chgData name="McAlister, Andrew G" userId="S::amcalister7@gatech.edu::1c6e7e31-c50f-41cf-aa95-f04f9874cd65" providerId="AD" clId="Web-{3D460AFD-78FD-4D75-91E9-CB8A3C0E837B}" dt="2022-07-04T21:42:20.919" v="43"/>
        <pc:sldMkLst>
          <pc:docMk/>
          <pc:sldMk cId="584399139" sldId="261"/>
        </pc:sldMkLst>
        <pc:spChg chg="mod ord">
          <ac:chgData name="McAlister, Andrew G" userId="S::amcalister7@gatech.edu::1c6e7e31-c50f-41cf-aa95-f04f9874cd65" providerId="AD" clId="Web-{3D460AFD-78FD-4D75-91E9-CB8A3C0E837B}" dt="2022-07-04T21:42:20.919" v="43"/>
          <ac:spMkLst>
            <pc:docMk/>
            <pc:sldMk cId="584399139" sldId="261"/>
            <ac:spMk id="2" creationId="{05050966-160B-EAA3-73FD-5FCE1AB2F733}"/>
          </ac:spMkLst>
        </pc:spChg>
        <pc:spChg chg="mod ord">
          <ac:chgData name="McAlister, Andrew G" userId="S::amcalister7@gatech.edu::1c6e7e31-c50f-41cf-aa95-f04f9874cd65" providerId="AD" clId="Web-{3D460AFD-78FD-4D75-91E9-CB8A3C0E837B}" dt="2022-07-04T21:42:20.919" v="43"/>
          <ac:spMkLst>
            <pc:docMk/>
            <pc:sldMk cId="584399139" sldId="261"/>
            <ac:spMk id="3" creationId="{6292D18B-9B1A-D416-80AA-99950515D070}"/>
          </ac:spMkLst>
        </pc:spChg>
      </pc:sldChg>
      <pc:sldChg chg="addSp delSp modSp mod setBg modClrScheme setClrOvrMap chgLayout">
        <pc:chgData name="McAlister, Andrew G" userId="S::amcalister7@gatech.edu::1c6e7e31-c50f-41cf-aa95-f04f9874cd65" providerId="AD" clId="Web-{3D460AFD-78FD-4D75-91E9-CB8A3C0E837B}" dt="2022-07-04T21:46:04.208" v="77" actId="20577"/>
        <pc:sldMkLst>
          <pc:docMk/>
          <pc:sldMk cId="3618509874" sldId="262"/>
        </pc:sldMkLst>
        <pc:spChg chg="mod ord">
          <ac:chgData name="McAlister, Andrew G" userId="S::amcalister7@gatech.edu::1c6e7e31-c50f-41cf-aa95-f04f9874cd65" providerId="AD" clId="Web-{3D460AFD-78FD-4D75-91E9-CB8A3C0E837B}" dt="2022-07-04T21:44:29.986" v="55"/>
          <ac:spMkLst>
            <pc:docMk/>
            <pc:sldMk cId="3618509874" sldId="262"/>
            <ac:spMk id="2" creationId="{BF0E1546-46C5-C452-BF89-D9CDA66459B1}"/>
          </ac:spMkLst>
        </pc:spChg>
        <pc:spChg chg="del mod ord">
          <ac:chgData name="McAlister, Andrew G" userId="S::amcalister7@gatech.edu::1c6e7e31-c50f-41cf-aa95-f04f9874cd65" providerId="AD" clId="Web-{3D460AFD-78FD-4D75-91E9-CB8A3C0E837B}" dt="2022-07-04T21:42:58.014" v="45"/>
          <ac:spMkLst>
            <pc:docMk/>
            <pc:sldMk cId="3618509874" sldId="262"/>
            <ac:spMk id="3" creationId="{17383657-5757-7B80-BEB3-4A6EE897C567}"/>
          </ac:spMkLst>
        </pc:spChg>
        <pc:spChg chg="add del">
          <ac:chgData name="McAlister, Andrew G" userId="S::amcalister7@gatech.edu::1c6e7e31-c50f-41cf-aa95-f04f9874cd65" providerId="AD" clId="Web-{3D460AFD-78FD-4D75-91E9-CB8A3C0E837B}" dt="2022-07-04T21:44:19.626" v="54"/>
          <ac:spMkLst>
            <pc:docMk/>
            <pc:sldMk cId="3618509874" sldId="262"/>
            <ac:spMk id="9" creationId="{94C52C56-BEF2-4E22-8C8E-A7AC96B03A72}"/>
          </ac:spMkLst>
        </pc:spChg>
        <pc:spChg chg="add">
          <ac:chgData name="McAlister, Andrew G" userId="S::amcalister7@gatech.edu::1c6e7e31-c50f-41cf-aa95-f04f9874cd65" providerId="AD" clId="Web-{3D460AFD-78FD-4D75-91E9-CB8A3C0E837B}" dt="2022-07-04T21:44:29.986" v="55"/>
          <ac:spMkLst>
            <pc:docMk/>
            <pc:sldMk cId="3618509874" sldId="262"/>
            <ac:spMk id="10" creationId="{94C52C56-BEF2-4E22-8C8E-A7AC96B03A72}"/>
          </ac:spMkLst>
        </pc:spChg>
        <pc:spChg chg="add del">
          <ac:chgData name="McAlister, Andrew G" userId="S::amcalister7@gatech.edu::1c6e7e31-c50f-41cf-aa95-f04f9874cd65" providerId="AD" clId="Web-{3D460AFD-78FD-4D75-91E9-CB8A3C0E837B}" dt="2022-07-04T21:44:19.626" v="54"/>
          <ac:spMkLst>
            <pc:docMk/>
            <pc:sldMk cId="3618509874" sldId="262"/>
            <ac:spMk id="11" creationId="{42285737-90EE-47DC-AC80-8AE156B11969}"/>
          </ac:spMkLst>
        </pc:spChg>
        <pc:spChg chg="add">
          <ac:chgData name="McAlister, Andrew G" userId="S::amcalister7@gatech.edu::1c6e7e31-c50f-41cf-aa95-f04f9874cd65" providerId="AD" clId="Web-{3D460AFD-78FD-4D75-91E9-CB8A3C0E837B}" dt="2022-07-04T21:44:29.986" v="55"/>
          <ac:spMkLst>
            <pc:docMk/>
            <pc:sldMk cId="3618509874" sldId="262"/>
            <ac:spMk id="12" creationId="{42285737-90EE-47DC-AC80-8AE156B11969}"/>
          </ac:spMkLst>
        </pc:spChg>
        <pc:spChg chg="add del">
          <ac:chgData name="McAlister, Andrew G" userId="S::amcalister7@gatech.edu::1c6e7e31-c50f-41cf-aa95-f04f9874cd65" providerId="AD" clId="Web-{3D460AFD-78FD-4D75-91E9-CB8A3C0E837B}" dt="2022-07-04T21:44:19.438" v="53"/>
          <ac:spMkLst>
            <pc:docMk/>
            <pc:sldMk cId="3618509874" sldId="262"/>
            <ac:spMk id="24" creationId="{2FCD9B94-D70B-4446-85E5-ACD3904289CB}"/>
          </ac:spMkLst>
        </pc:spChg>
        <pc:grpChg chg="add del">
          <ac:chgData name="McAlister, Andrew G" userId="S::amcalister7@gatech.edu::1c6e7e31-c50f-41cf-aa95-f04f9874cd65" providerId="AD" clId="Web-{3D460AFD-78FD-4D75-91E9-CB8A3C0E837B}" dt="2022-07-04T21:44:19.626" v="54"/>
          <ac:grpSpMkLst>
            <pc:docMk/>
            <pc:sldMk cId="3618509874" sldId="262"/>
            <ac:grpSpMk id="13" creationId="{B57BDC17-F1B3-455F-BBF1-680AA1F25C06}"/>
          </ac:grpSpMkLst>
        </pc:grpChg>
        <pc:grpChg chg="add">
          <ac:chgData name="McAlister, Andrew G" userId="S::amcalister7@gatech.edu::1c6e7e31-c50f-41cf-aa95-f04f9874cd65" providerId="AD" clId="Web-{3D460AFD-78FD-4D75-91E9-CB8A3C0E837B}" dt="2022-07-04T21:44:29.986" v="55"/>
          <ac:grpSpMkLst>
            <pc:docMk/>
            <pc:sldMk cId="3618509874" sldId="262"/>
            <ac:grpSpMk id="14" creationId="{B57BDC17-F1B3-455F-BBF1-680AA1F25C06}"/>
          </ac:grpSpMkLst>
        </pc:grpChg>
        <pc:graphicFrameChg chg="add mod modGraphic">
          <ac:chgData name="McAlister, Andrew G" userId="S::amcalister7@gatech.edu::1c6e7e31-c50f-41cf-aa95-f04f9874cd65" providerId="AD" clId="Web-{3D460AFD-78FD-4D75-91E9-CB8A3C0E837B}" dt="2022-07-04T21:46:04.208" v="77" actId="20577"/>
          <ac:graphicFrameMkLst>
            <pc:docMk/>
            <pc:sldMk cId="3618509874" sldId="262"/>
            <ac:graphicFrameMk id="5" creationId="{4134590E-B9B5-4305-AA62-9B8CFCB7618C}"/>
          </ac:graphicFrameMkLst>
        </pc:graphicFrameChg>
        <pc:graphicFrameChg chg="add del">
          <ac:chgData name="McAlister, Andrew G" userId="S::amcalister7@gatech.edu::1c6e7e31-c50f-41cf-aa95-f04f9874cd65" providerId="AD" clId="Web-{3D460AFD-78FD-4D75-91E9-CB8A3C0E837B}" dt="2022-07-04T21:44:43.158" v="57"/>
          <ac:graphicFrameMkLst>
            <pc:docMk/>
            <pc:sldMk cId="3618509874" sldId="262"/>
            <ac:graphicFrameMk id="88" creationId="{3818284D-C48B-B9F9-814D-8E2F88684ED1}"/>
          </ac:graphicFrameMkLst>
        </pc:graphicFrameChg>
        <pc:cxnChg chg="add del">
          <ac:chgData name="McAlister, Andrew G" userId="S::amcalister7@gatech.edu::1c6e7e31-c50f-41cf-aa95-f04f9874cd65" providerId="AD" clId="Web-{3D460AFD-78FD-4D75-91E9-CB8A3C0E837B}" dt="2022-07-04T21:44:19.438" v="53"/>
          <ac:cxnSpMkLst>
            <pc:docMk/>
            <pc:sldMk cId="3618509874" sldId="262"/>
            <ac:cxnSpMk id="26" creationId="{3378FF8B-3743-48E1-88E3-F4CADB3DECE5}"/>
          </ac:cxnSpMkLst>
        </pc:cxnChg>
      </pc:sldChg>
      <pc:sldChg chg="modSp mod modClrScheme chgLayout">
        <pc:chgData name="McAlister, Andrew G" userId="S::amcalister7@gatech.edu::1c6e7e31-c50f-41cf-aa95-f04f9874cd65" providerId="AD" clId="Web-{3D460AFD-78FD-4D75-91E9-CB8A3C0E837B}" dt="2022-07-04T21:47:03.647" v="86" actId="1076"/>
        <pc:sldMkLst>
          <pc:docMk/>
          <pc:sldMk cId="521876920" sldId="263"/>
        </pc:sldMkLst>
        <pc:spChg chg="mod ord">
          <ac:chgData name="McAlister, Andrew G" userId="S::amcalister7@gatech.edu::1c6e7e31-c50f-41cf-aa95-f04f9874cd65" providerId="AD" clId="Web-{3D460AFD-78FD-4D75-91E9-CB8A3C0E837B}" dt="2022-07-04T21:46:44.146" v="82" actId="1076"/>
          <ac:spMkLst>
            <pc:docMk/>
            <pc:sldMk cId="521876920" sldId="263"/>
            <ac:spMk id="2" creationId="{98B3E3B4-532B-1F78-9F18-D4A0AA99BE27}"/>
          </ac:spMkLst>
        </pc:spChg>
        <pc:spChg chg="mod ord">
          <ac:chgData name="McAlister, Andrew G" userId="S::amcalister7@gatech.edu::1c6e7e31-c50f-41cf-aa95-f04f9874cd65" providerId="AD" clId="Web-{3D460AFD-78FD-4D75-91E9-CB8A3C0E837B}" dt="2022-07-04T21:46:49.053" v="83" actId="1076"/>
          <ac:spMkLst>
            <pc:docMk/>
            <pc:sldMk cId="521876920" sldId="263"/>
            <ac:spMk id="3" creationId="{5E0D6BE2-93D3-0060-29E8-EC5613AA716A}"/>
          </ac:spMkLst>
        </pc:spChg>
        <pc:spChg chg="mod">
          <ac:chgData name="McAlister, Andrew G" userId="S::amcalister7@gatech.edu::1c6e7e31-c50f-41cf-aa95-f04f9874cd65" providerId="AD" clId="Web-{3D460AFD-78FD-4D75-91E9-CB8A3C0E837B}" dt="2022-07-04T21:47:03.647" v="86" actId="1076"/>
          <ac:spMkLst>
            <pc:docMk/>
            <pc:sldMk cId="521876920" sldId="263"/>
            <ac:spMk id="6" creationId="{B9D6918D-A015-43E1-1600-C64061913857}"/>
          </ac:spMkLst>
        </pc:spChg>
        <pc:picChg chg="mod">
          <ac:chgData name="McAlister, Andrew G" userId="S::amcalister7@gatech.edu::1c6e7e31-c50f-41cf-aa95-f04f9874cd65" providerId="AD" clId="Web-{3D460AFD-78FD-4D75-91E9-CB8A3C0E837B}" dt="2022-07-04T21:46:57.178" v="85" actId="1076"/>
          <ac:picMkLst>
            <pc:docMk/>
            <pc:sldMk cId="521876920" sldId="263"/>
            <ac:picMk id="4" creationId="{2443B196-9454-D69E-BC15-88051C2F0619}"/>
          </ac:picMkLst>
        </pc:picChg>
        <pc:picChg chg="mod">
          <ac:chgData name="McAlister, Andrew G" userId="S::amcalister7@gatech.edu::1c6e7e31-c50f-41cf-aa95-f04f9874cd65" providerId="AD" clId="Web-{3D460AFD-78FD-4D75-91E9-CB8A3C0E837B}" dt="2022-07-04T21:46:54.240" v="84" actId="1076"/>
          <ac:picMkLst>
            <pc:docMk/>
            <pc:sldMk cId="521876920" sldId="263"/>
            <ac:picMk id="5" creationId="{0D37CC62-46BC-6C76-BEFE-9C09BC64B200}"/>
          </ac:picMkLst>
        </pc:picChg>
      </pc:sldChg>
      <pc:sldChg chg="modSp mod modClrScheme chgLayout">
        <pc:chgData name="McAlister, Andrew G" userId="S::amcalister7@gatech.edu::1c6e7e31-c50f-41cf-aa95-f04f9874cd65" providerId="AD" clId="Web-{3D460AFD-78FD-4D75-91E9-CB8A3C0E837B}" dt="2022-07-04T21:48:06.446" v="99" actId="1076"/>
        <pc:sldMkLst>
          <pc:docMk/>
          <pc:sldMk cId="3884831689" sldId="264"/>
        </pc:sldMkLst>
        <pc:spChg chg="mod ord">
          <ac:chgData name="McAlister, Andrew G" userId="S::amcalister7@gatech.edu::1c6e7e31-c50f-41cf-aa95-f04f9874cd65" providerId="AD" clId="Web-{3D460AFD-78FD-4D75-91E9-CB8A3C0E837B}" dt="2022-07-04T21:47:12.366" v="87" actId="1076"/>
          <ac:spMkLst>
            <pc:docMk/>
            <pc:sldMk cId="3884831689" sldId="264"/>
            <ac:spMk id="2" creationId="{5B814212-DFAB-69B9-F258-1261E03735DD}"/>
          </ac:spMkLst>
        </pc:spChg>
        <pc:spChg chg="mod ord">
          <ac:chgData name="McAlister, Andrew G" userId="S::amcalister7@gatech.edu::1c6e7e31-c50f-41cf-aa95-f04f9874cd65" providerId="AD" clId="Web-{3D460AFD-78FD-4D75-91E9-CB8A3C0E837B}" dt="2022-07-04T21:47:49.836" v="97" actId="20577"/>
          <ac:spMkLst>
            <pc:docMk/>
            <pc:sldMk cId="3884831689" sldId="264"/>
            <ac:spMk id="3" creationId="{83414F39-5947-6609-3705-446BDFAACEEB}"/>
          </ac:spMkLst>
        </pc:spChg>
        <pc:picChg chg="mod">
          <ac:chgData name="McAlister, Andrew G" userId="S::amcalister7@gatech.edu::1c6e7e31-c50f-41cf-aa95-f04f9874cd65" providerId="AD" clId="Web-{3D460AFD-78FD-4D75-91E9-CB8A3C0E837B}" dt="2022-07-04T21:48:06.446" v="99" actId="1076"/>
          <ac:picMkLst>
            <pc:docMk/>
            <pc:sldMk cId="3884831689" sldId="264"/>
            <ac:picMk id="4" creationId="{A6FEE444-A1A6-B549-5342-88A2A8D34466}"/>
          </ac:picMkLst>
        </pc:picChg>
        <pc:picChg chg="mod">
          <ac:chgData name="McAlister, Andrew G" userId="S::amcalister7@gatech.edu::1c6e7e31-c50f-41cf-aa95-f04f9874cd65" providerId="AD" clId="Web-{3D460AFD-78FD-4D75-91E9-CB8A3C0E837B}" dt="2022-07-04T21:47:46.555" v="94" actId="1076"/>
          <ac:picMkLst>
            <pc:docMk/>
            <pc:sldMk cId="3884831689" sldId="264"/>
            <ac:picMk id="5" creationId="{536DBE0B-8E7F-B128-8B8A-5DB76B87ABEB}"/>
          </ac:picMkLst>
        </pc:picChg>
        <pc:picChg chg="mod">
          <ac:chgData name="McAlister, Andrew G" userId="S::amcalister7@gatech.edu::1c6e7e31-c50f-41cf-aa95-f04f9874cd65" providerId="AD" clId="Web-{3D460AFD-78FD-4D75-91E9-CB8A3C0E837B}" dt="2022-07-04T21:47:35.867" v="91" actId="1076"/>
          <ac:picMkLst>
            <pc:docMk/>
            <pc:sldMk cId="3884831689" sldId="264"/>
            <ac:picMk id="6" creationId="{D0FF91C2-ADC8-81CC-7827-7FB4BE27B5F3}"/>
          </ac:picMkLst>
        </pc:picChg>
        <pc:picChg chg="mod">
          <ac:chgData name="McAlister, Andrew G" userId="S::amcalister7@gatech.edu::1c6e7e31-c50f-41cf-aa95-f04f9874cd65" providerId="AD" clId="Web-{3D460AFD-78FD-4D75-91E9-CB8A3C0E837B}" dt="2022-07-04T21:47:51.852" v="98" actId="1076"/>
          <ac:picMkLst>
            <pc:docMk/>
            <pc:sldMk cId="3884831689" sldId="264"/>
            <ac:picMk id="7" creationId="{2E8CD4A4-68A8-8DB3-883F-2CCF3259A20F}"/>
          </ac:picMkLst>
        </pc:picChg>
        <pc:picChg chg="mod ord">
          <ac:chgData name="McAlister, Andrew G" userId="S::amcalister7@gatech.edu::1c6e7e31-c50f-41cf-aa95-f04f9874cd65" providerId="AD" clId="Web-{3D460AFD-78FD-4D75-91E9-CB8A3C0E837B}" dt="2022-07-04T21:42:20.919" v="43"/>
          <ac:picMkLst>
            <pc:docMk/>
            <pc:sldMk cId="3884831689" sldId="264"/>
            <ac:picMk id="9" creationId="{D1D2B35F-6598-823C-25C8-0EEC5568B8D9}"/>
          </ac:picMkLst>
        </pc:picChg>
      </pc:sldChg>
      <pc:sldMasterChg chg="del delSldLayout">
        <pc:chgData name="McAlister, Andrew G" userId="S::amcalister7@gatech.edu::1c6e7e31-c50f-41cf-aa95-f04f9874cd65" providerId="AD" clId="Web-{3D460AFD-78FD-4D75-91E9-CB8A3C0E837B}" dt="2022-07-04T21:42:20.919" v="43"/>
        <pc:sldMasterMkLst>
          <pc:docMk/>
          <pc:sldMasterMk cId="2460954070" sldId="2147483660"/>
        </pc:sldMasterMkLst>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2385387890" sldId="2147483661"/>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949138452" sldId="2147483662"/>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2591524520" sldId="2147483663"/>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1203092039" sldId="2147483664"/>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733172339" sldId="2147483665"/>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210312558" sldId="2147483666"/>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146388984" sldId="2147483667"/>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171841454" sldId="2147483668"/>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1718958274" sldId="2147483669"/>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2202905451" sldId="2147483670"/>
          </pc:sldLayoutMkLst>
        </pc:sldLayoutChg>
        <pc:sldLayoutChg chg="del">
          <pc:chgData name="McAlister, Andrew G" userId="S::amcalister7@gatech.edu::1c6e7e31-c50f-41cf-aa95-f04f9874cd65" providerId="AD" clId="Web-{3D460AFD-78FD-4D75-91E9-CB8A3C0E837B}" dt="2022-07-04T21:42:20.919" v="43"/>
          <pc:sldLayoutMkLst>
            <pc:docMk/>
            <pc:sldMasterMk cId="2460954070" sldId="2147483660"/>
            <pc:sldLayoutMk cId="3479445657" sldId="2147483671"/>
          </pc:sldLayoutMkLst>
        </pc:sldLayoutChg>
      </pc:sldMasterChg>
      <pc:sldMasterChg chg="add addSldLayout modSldLayout">
        <pc:chgData name="McAlister, Andrew G" userId="S::amcalister7@gatech.edu::1c6e7e31-c50f-41cf-aa95-f04f9874cd65" providerId="AD" clId="Web-{3D460AFD-78FD-4D75-91E9-CB8A3C0E837B}" dt="2022-07-04T21:42:20.919" v="43"/>
        <pc:sldMasterMkLst>
          <pc:docMk/>
          <pc:sldMasterMk cId="758574715" sldId="2147483672"/>
        </pc:sldMasterMkLst>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90898076" sldId="2147483673"/>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4053320966" sldId="2147483674"/>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501105300" sldId="2147483675"/>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278997476" sldId="2147483676"/>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2963566717" sldId="2147483677"/>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4097216870" sldId="2147483678"/>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2011507752" sldId="2147483679"/>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1989868554" sldId="2147483680"/>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1098937210" sldId="2147483681"/>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661082623" sldId="2147483682"/>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771537308" sldId="2147483683"/>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4176043302" sldId="2147483684"/>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2302252841" sldId="2147483685"/>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1555293532" sldId="2147483686"/>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743476840" sldId="2147483687"/>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697704326" sldId="2147483688"/>
          </pc:sldLayoutMkLst>
        </pc:sldLayoutChg>
        <pc:sldLayoutChg chg="add mod replId">
          <pc:chgData name="McAlister, Andrew G" userId="S::amcalister7@gatech.edu::1c6e7e31-c50f-41cf-aa95-f04f9874cd65" providerId="AD" clId="Web-{3D460AFD-78FD-4D75-91E9-CB8A3C0E837B}" dt="2022-07-04T21:42:20.919" v="43"/>
          <pc:sldLayoutMkLst>
            <pc:docMk/>
            <pc:sldMasterMk cId="758574715" sldId="2147483672"/>
            <pc:sldLayoutMk cId="392884245" sldId="2147483689"/>
          </pc:sldLayoutMkLst>
        </pc:sldLayoutChg>
      </pc:sldMasterChg>
    </pc:docChg>
  </pc:docChgLst>
  <pc:docChgLst>
    <pc:chgData name="Robinson, Kerri W" userId="S::krobinson78@gatech.edu::1a05461f-5b80-4cda-8d32-651c2c9f775d" providerId="AD" clId="Web-{16E2F0BA-7D5A-4B08-9316-A7BB074B4EC7}"/>
    <pc:docChg chg="modSld">
      <pc:chgData name="Robinson, Kerri W" userId="S::krobinson78@gatech.edu::1a05461f-5b80-4cda-8d32-651c2c9f775d" providerId="AD" clId="Web-{16E2F0BA-7D5A-4B08-9316-A7BB074B4EC7}" dt="2022-07-04T05:19:17.758" v="48" actId="20577"/>
      <pc:docMkLst>
        <pc:docMk/>
      </pc:docMkLst>
      <pc:sldChg chg="modSp">
        <pc:chgData name="Robinson, Kerri W" userId="S::krobinson78@gatech.edu::1a05461f-5b80-4cda-8d32-651c2c9f775d" providerId="AD" clId="Web-{16E2F0BA-7D5A-4B08-9316-A7BB074B4EC7}" dt="2022-07-04T05:19:17.758" v="48" actId="20577"/>
        <pc:sldMkLst>
          <pc:docMk/>
          <pc:sldMk cId="521876920" sldId="263"/>
        </pc:sldMkLst>
        <pc:spChg chg="mod">
          <ac:chgData name="Robinson, Kerri W" userId="S::krobinson78@gatech.edu::1a05461f-5b80-4cda-8d32-651c2c9f775d" providerId="AD" clId="Web-{16E2F0BA-7D5A-4B08-9316-A7BB074B4EC7}" dt="2022-07-04T05:19:17.758" v="48" actId="20577"/>
          <ac:spMkLst>
            <pc:docMk/>
            <pc:sldMk cId="521876920" sldId="263"/>
            <ac:spMk id="3" creationId="{5E0D6BE2-93D3-0060-29E8-EC5613AA716A}"/>
          </ac:spMkLst>
        </pc:spChg>
      </pc:sldChg>
    </pc:docChg>
  </pc:docChgLst>
  <pc:docChgLst>
    <pc:chgData name="Robinson, Kerri W" userId="S::krobinson78@gatech.edu::1a05461f-5b80-4cda-8d32-651c2c9f775d" providerId="AD" clId="Web-{84B8C99B-36CB-486A-A66D-CE9D638AE494}"/>
    <pc:docChg chg="modSld">
      <pc:chgData name="Robinson, Kerri W" userId="S::krobinson78@gatech.edu::1a05461f-5b80-4cda-8d32-651c2c9f775d" providerId="AD" clId="Web-{84B8C99B-36CB-486A-A66D-CE9D638AE494}" dt="2022-07-04T04:25:25.797" v="2" actId="20577"/>
      <pc:docMkLst>
        <pc:docMk/>
      </pc:docMkLst>
      <pc:sldChg chg="modSp">
        <pc:chgData name="Robinson, Kerri W" userId="S::krobinson78@gatech.edu::1a05461f-5b80-4cda-8d32-651c2c9f775d" providerId="AD" clId="Web-{84B8C99B-36CB-486A-A66D-CE9D638AE494}" dt="2022-07-04T04:25:25.797" v="2" actId="20577"/>
        <pc:sldMkLst>
          <pc:docMk/>
          <pc:sldMk cId="955984028" sldId="257"/>
        </pc:sldMkLst>
        <pc:spChg chg="mod">
          <ac:chgData name="Robinson, Kerri W" userId="S::krobinson78@gatech.edu::1a05461f-5b80-4cda-8d32-651c2c9f775d" providerId="AD" clId="Web-{84B8C99B-36CB-486A-A66D-CE9D638AE494}" dt="2022-07-04T04:25:25.797" v="2" actId="20577"/>
          <ac:spMkLst>
            <pc:docMk/>
            <pc:sldMk cId="955984028" sldId="257"/>
            <ac:spMk id="3" creationId="{FBFDE63C-A97C-6A70-F6DE-A9FC4E983CC8}"/>
          </ac:spMkLst>
        </pc:spChg>
      </pc:sldChg>
    </pc:docChg>
  </pc:docChgLst>
  <pc:docChgLst>
    <pc:chgData name="Robinson, Kerri W" userId="S::krobinson78@gatech.edu::1a05461f-5b80-4cda-8d32-651c2c9f775d" providerId="AD" clId="Web-{3109316D-63E2-4412-9D2D-42DEE291DE6D}"/>
    <pc:docChg chg="modSld">
      <pc:chgData name="Robinson, Kerri W" userId="S::krobinson78@gatech.edu::1a05461f-5b80-4cda-8d32-651c2c9f775d" providerId="AD" clId="Web-{3109316D-63E2-4412-9D2D-42DEE291DE6D}" dt="2022-07-04T04:47:32.461" v="4" actId="20577"/>
      <pc:docMkLst>
        <pc:docMk/>
      </pc:docMkLst>
      <pc:sldChg chg="modSp">
        <pc:chgData name="Robinson, Kerri W" userId="S::krobinson78@gatech.edu::1a05461f-5b80-4cda-8d32-651c2c9f775d" providerId="AD" clId="Web-{3109316D-63E2-4412-9D2D-42DEE291DE6D}" dt="2022-07-04T04:47:32.461" v="4" actId="20577"/>
        <pc:sldMkLst>
          <pc:docMk/>
          <pc:sldMk cId="3618509874" sldId="262"/>
        </pc:sldMkLst>
        <pc:spChg chg="mod">
          <ac:chgData name="Robinson, Kerri W" userId="S::krobinson78@gatech.edu::1a05461f-5b80-4cda-8d32-651c2c9f775d" providerId="AD" clId="Web-{3109316D-63E2-4412-9D2D-42DEE291DE6D}" dt="2022-07-04T04:47:32.461" v="4" actId="20577"/>
          <ac:spMkLst>
            <pc:docMk/>
            <pc:sldMk cId="3618509874" sldId="262"/>
            <ac:spMk id="3" creationId="{17383657-5757-7B80-BEB3-4A6EE897C567}"/>
          </ac:spMkLst>
        </pc:spChg>
      </pc:sldChg>
    </pc:docChg>
  </pc:docChgLst>
  <pc:docChgLst>
    <pc:chgData name="Robinson, Kerri W" userId="S::krobinson78@gatech.edu::1a05461f-5b80-4cda-8d32-651c2c9f775d" providerId="AD" clId="Web-{8031CE5F-C430-4E81-A017-500538010731}"/>
    <pc:docChg chg="modSld">
      <pc:chgData name="Robinson, Kerri W" userId="S::krobinson78@gatech.edu::1a05461f-5b80-4cda-8d32-651c2c9f775d" providerId="AD" clId="Web-{8031CE5F-C430-4E81-A017-500538010731}" dt="2022-07-04T05:14:29.892" v="2" actId="1076"/>
      <pc:docMkLst>
        <pc:docMk/>
      </pc:docMkLst>
      <pc:sldChg chg="addSp modSp">
        <pc:chgData name="Robinson, Kerri W" userId="S::krobinson78@gatech.edu::1a05461f-5b80-4cda-8d32-651c2c9f775d" providerId="AD" clId="Web-{8031CE5F-C430-4E81-A017-500538010731}" dt="2022-07-04T05:14:29.892" v="2" actId="1076"/>
        <pc:sldMkLst>
          <pc:docMk/>
          <pc:sldMk cId="521876920" sldId="263"/>
        </pc:sldMkLst>
        <pc:spChg chg="mod">
          <ac:chgData name="Robinson, Kerri W" userId="S::krobinson78@gatech.edu::1a05461f-5b80-4cda-8d32-651c2c9f775d" providerId="AD" clId="Web-{8031CE5F-C430-4E81-A017-500538010731}" dt="2022-07-04T05:14:22.673" v="0" actId="14100"/>
          <ac:spMkLst>
            <pc:docMk/>
            <pc:sldMk cId="521876920" sldId="263"/>
            <ac:spMk id="3" creationId="{5E0D6BE2-93D3-0060-29E8-EC5613AA716A}"/>
          </ac:spMkLst>
        </pc:spChg>
        <pc:picChg chg="add mod">
          <ac:chgData name="Robinson, Kerri W" userId="S::krobinson78@gatech.edu::1a05461f-5b80-4cda-8d32-651c2c9f775d" providerId="AD" clId="Web-{8031CE5F-C430-4E81-A017-500538010731}" dt="2022-07-04T05:14:29.892" v="2" actId="1076"/>
          <ac:picMkLst>
            <pc:docMk/>
            <pc:sldMk cId="521876920" sldId="263"/>
            <ac:picMk id="4" creationId="{2443B196-9454-D69E-BC15-88051C2F0619}"/>
          </ac:picMkLst>
        </pc:picChg>
      </pc:sldChg>
    </pc:docChg>
  </pc:docChgLst>
  <pc:docChgLst>
    <pc:chgData name="Robinson, Kerri W" userId="S::krobinson78@gatech.edu::1a05461f-5b80-4cda-8d32-651c2c9f775d" providerId="AD" clId="Web-{55666834-9056-46B6-A283-861CD9738FE6}"/>
    <pc:docChg chg="modSld">
      <pc:chgData name="Robinson, Kerri W" userId="S::krobinson78@gatech.edu::1a05461f-5b80-4cda-8d32-651c2c9f775d" providerId="AD" clId="Web-{55666834-9056-46B6-A283-861CD9738FE6}" dt="2022-07-04T04:45:46.380" v="20" actId="20577"/>
      <pc:docMkLst>
        <pc:docMk/>
      </pc:docMkLst>
      <pc:sldChg chg="modSp">
        <pc:chgData name="Robinson, Kerri W" userId="S::krobinson78@gatech.edu::1a05461f-5b80-4cda-8d32-651c2c9f775d" providerId="AD" clId="Web-{55666834-9056-46B6-A283-861CD9738FE6}" dt="2022-07-04T04:45:46.380" v="20" actId="20577"/>
        <pc:sldMkLst>
          <pc:docMk/>
          <pc:sldMk cId="3618509874" sldId="262"/>
        </pc:sldMkLst>
        <pc:spChg chg="mod">
          <ac:chgData name="Robinson, Kerri W" userId="S::krobinson78@gatech.edu::1a05461f-5b80-4cda-8d32-651c2c9f775d" providerId="AD" clId="Web-{55666834-9056-46B6-A283-861CD9738FE6}" dt="2022-07-04T04:45:46.380" v="20" actId="20577"/>
          <ac:spMkLst>
            <pc:docMk/>
            <pc:sldMk cId="3618509874" sldId="262"/>
            <ac:spMk id="3" creationId="{17383657-5757-7B80-BEB3-4A6EE897C567}"/>
          </ac:spMkLst>
        </pc:spChg>
      </pc:sldChg>
    </pc:docChg>
  </pc:docChgLst>
  <pc:docChgLst>
    <pc:chgData name="Robinson, Kerri W" userId="S::krobinson78@gatech.edu::1a05461f-5b80-4cda-8d32-651c2c9f775d" providerId="AD" clId="Web-{2B4F9D77-0491-41E0-878C-A9B5030A985B}"/>
    <pc:docChg chg="modSld">
      <pc:chgData name="Robinson, Kerri W" userId="S::krobinson78@gatech.edu::1a05461f-5b80-4cda-8d32-651c2c9f775d" providerId="AD" clId="Web-{2B4F9D77-0491-41E0-878C-A9B5030A985B}" dt="2022-07-04T04:26:13.521" v="9" actId="20577"/>
      <pc:docMkLst>
        <pc:docMk/>
      </pc:docMkLst>
      <pc:sldChg chg="modSp">
        <pc:chgData name="Robinson, Kerri W" userId="S::krobinson78@gatech.edu::1a05461f-5b80-4cda-8d32-651c2c9f775d" providerId="AD" clId="Web-{2B4F9D77-0491-41E0-878C-A9B5030A985B}" dt="2022-07-04T04:26:13.521" v="9" actId="20577"/>
        <pc:sldMkLst>
          <pc:docMk/>
          <pc:sldMk cId="3591158912" sldId="258"/>
        </pc:sldMkLst>
        <pc:spChg chg="mod">
          <ac:chgData name="Robinson, Kerri W" userId="S::krobinson78@gatech.edu::1a05461f-5b80-4cda-8d32-651c2c9f775d" providerId="AD" clId="Web-{2B4F9D77-0491-41E0-878C-A9B5030A985B}" dt="2022-07-04T04:26:13.521" v="9" actId="20577"/>
          <ac:spMkLst>
            <pc:docMk/>
            <pc:sldMk cId="3591158912" sldId="258"/>
            <ac:spMk id="3" creationId="{DC98BE26-9F49-89B1-21BF-FD2DFCD305FC}"/>
          </ac:spMkLst>
        </pc:spChg>
      </pc:sldChg>
    </pc:docChg>
  </pc:docChgLst>
  <pc:docChgLst>
    <pc:chgData name="Robinson, Kerri W" userId="S::krobinson78@gatech.edu::1a05461f-5b80-4cda-8d32-651c2c9f775d" providerId="AD" clId="Web-{2E6CA0FD-3082-43A7-A49E-4593FAB8DCCC}"/>
    <pc:docChg chg="modSld">
      <pc:chgData name="Robinson, Kerri W" userId="S::krobinson78@gatech.edu::1a05461f-5b80-4cda-8d32-651c2c9f775d" providerId="AD" clId="Web-{2E6CA0FD-3082-43A7-A49E-4593FAB8DCCC}" dt="2022-07-04T04:59:09.908" v="17" actId="20577"/>
      <pc:docMkLst>
        <pc:docMk/>
      </pc:docMkLst>
      <pc:sldChg chg="modSp">
        <pc:chgData name="Robinson, Kerri W" userId="S::krobinson78@gatech.edu::1a05461f-5b80-4cda-8d32-651c2c9f775d" providerId="AD" clId="Web-{2E6CA0FD-3082-43A7-A49E-4593FAB8DCCC}" dt="2022-07-04T04:59:09.908" v="17" actId="20577"/>
        <pc:sldMkLst>
          <pc:docMk/>
          <pc:sldMk cId="521876920" sldId="263"/>
        </pc:sldMkLst>
        <pc:spChg chg="mod">
          <ac:chgData name="Robinson, Kerri W" userId="S::krobinson78@gatech.edu::1a05461f-5b80-4cda-8d32-651c2c9f775d" providerId="AD" clId="Web-{2E6CA0FD-3082-43A7-A49E-4593FAB8DCCC}" dt="2022-07-04T04:59:09.908" v="17" actId="20577"/>
          <ac:spMkLst>
            <pc:docMk/>
            <pc:sldMk cId="521876920" sldId="263"/>
            <ac:spMk id="3" creationId="{5E0D6BE2-93D3-0060-29E8-EC5613AA716A}"/>
          </ac:spMkLst>
        </pc:spChg>
      </pc:sldChg>
    </pc:docChg>
  </pc:docChgLst>
  <pc:docChgLst>
    <pc:chgData name="Robinson, Kerri W" userId="S::krobinson78@gatech.edu::1a05461f-5b80-4cda-8d32-651c2c9f775d" providerId="AD" clId="Web-{1C4DA25A-3078-46DD-AF37-A9B61AB116DD}"/>
    <pc:docChg chg="modSld">
      <pc:chgData name="Robinson, Kerri W" userId="S::krobinson78@gatech.edu::1a05461f-5b80-4cda-8d32-651c2c9f775d" providerId="AD" clId="Web-{1C4DA25A-3078-46DD-AF37-A9B61AB116DD}" dt="2022-07-04T04:54:51.327" v="20" actId="20577"/>
      <pc:docMkLst>
        <pc:docMk/>
      </pc:docMkLst>
      <pc:sldChg chg="modSp">
        <pc:chgData name="Robinson, Kerri W" userId="S::krobinson78@gatech.edu::1a05461f-5b80-4cda-8d32-651c2c9f775d" providerId="AD" clId="Web-{1C4DA25A-3078-46DD-AF37-A9B61AB116DD}" dt="2022-07-04T04:54:51.327" v="20" actId="20577"/>
        <pc:sldMkLst>
          <pc:docMk/>
          <pc:sldMk cId="3618509874" sldId="262"/>
        </pc:sldMkLst>
        <pc:spChg chg="mod">
          <ac:chgData name="Robinson, Kerri W" userId="S::krobinson78@gatech.edu::1a05461f-5b80-4cda-8d32-651c2c9f775d" providerId="AD" clId="Web-{1C4DA25A-3078-46DD-AF37-A9B61AB116DD}" dt="2022-07-04T04:54:51.327" v="20" actId="20577"/>
          <ac:spMkLst>
            <pc:docMk/>
            <pc:sldMk cId="3618509874" sldId="262"/>
            <ac:spMk id="3" creationId="{17383657-5757-7B80-BEB3-4A6EE897C567}"/>
          </ac:spMkLst>
        </pc:spChg>
      </pc:sldChg>
    </pc:docChg>
  </pc:docChgLst>
  <pc:docChgLst>
    <pc:chgData name="Robinson, Kerri W" userId="S::krobinson78@gatech.edu::1a05461f-5b80-4cda-8d32-651c2c9f775d" providerId="AD" clId="Web-{99A0691A-7370-4EA4-8C85-42AEC4AFA5BE}"/>
    <pc:docChg chg="modSld">
      <pc:chgData name="Robinson, Kerri W" userId="S::krobinson78@gatech.edu::1a05461f-5b80-4cda-8d32-651c2c9f775d" providerId="AD" clId="Web-{99A0691A-7370-4EA4-8C85-42AEC4AFA5BE}" dt="2022-07-04T05:07:02.742" v="7" actId="1076"/>
      <pc:docMkLst>
        <pc:docMk/>
      </pc:docMkLst>
      <pc:sldChg chg="addSp modSp">
        <pc:chgData name="Robinson, Kerri W" userId="S::krobinson78@gatech.edu::1a05461f-5b80-4cda-8d32-651c2c9f775d" providerId="AD" clId="Web-{99A0691A-7370-4EA4-8C85-42AEC4AFA5BE}" dt="2022-07-04T05:07:02.742" v="7" actId="1076"/>
        <pc:sldMkLst>
          <pc:docMk/>
          <pc:sldMk cId="521876920" sldId="263"/>
        </pc:sldMkLst>
        <pc:spChg chg="mod">
          <ac:chgData name="Robinson, Kerri W" userId="S::krobinson78@gatech.edu::1a05461f-5b80-4cda-8d32-651c2c9f775d" providerId="AD" clId="Web-{99A0691A-7370-4EA4-8C85-42AEC4AFA5BE}" dt="2022-07-04T05:06:59.992" v="6" actId="20577"/>
          <ac:spMkLst>
            <pc:docMk/>
            <pc:sldMk cId="521876920" sldId="263"/>
            <ac:spMk id="3" creationId="{5E0D6BE2-93D3-0060-29E8-EC5613AA716A}"/>
          </ac:spMkLst>
        </pc:spChg>
        <pc:picChg chg="add mod">
          <ac:chgData name="Robinson, Kerri W" userId="S::krobinson78@gatech.edu::1a05461f-5b80-4cda-8d32-651c2c9f775d" providerId="AD" clId="Web-{99A0691A-7370-4EA4-8C85-42AEC4AFA5BE}" dt="2022-07-04T05:07:02.742" v="7" actId="1076"/>
          <ac:picMkLst>
            <pc:docMk/>
            <pc:sldMk cId="521876920" sldId="263"/>
            <ac:picMk id="5" creationId="{48FD3BFB-1381-047E-BFFE-5C8944778496}"/>
          </ac:picMkLst>
        </pc:picChg>
      </pc:sldChg>
    </pc:docChg>
  </pc:docChgLst>
  <pc:docChgLst>
    <pc:chgData name="Robinson, Kerri W" userId="S::krobinson78@gatech.edu::1a05461f-5b80-4cda-8d32-651c2c9f775d" providerId="AD" clId="Web-{CE251022-1CD0-46B8-B9D1-2EF20D5EE8EC}"/>
    <pc:docChg chg="addSld modSld">
      <pc:chgData name="Robinson, Kerri W" userId="S::krobinson78@gatech.edu::1a05461f-5b80-4cda-8d32-651c2c9f775d" providerId="AD" clId="Web-{CE251022-1CD0-46B8-B9D1-2EF20D5EE8EC}" dt="2022-06-23T23:20:43.800" v="68"/>
      <pc:docMkLst>
        <pc:docMk/>
      </pc:docMkLst>
      <pc:sldChg chg="modSp">
        <pc:chgData name="Robinson, Kerri W" userId="S::krobinson78@gatech.edu::1a05461f-5b80-4cda-8d32-651c2c9f775d" providerId="AD" clId="Web-{CE251022-1CD0-46B8-B9D1-2EF20D5EE8EC}" dt="2022-06-23T23:20:19.642" v="59" actId="20577"/>
        <pc:sldMkLst>
          <pc:docMk/>
          <pc:sldMk cId="109857222" sldId="256"/>
        </pc:sldMkLst>
        <pc:spChg chg="mod">
          <ac:chgData name="Robinson, Kerri W" userId="S::krobinson78@gatech.edu::1a05461f-5b80-4cda-8d32-651c2c9f775d" providerId="AD" clId="Web-{CE251022-1CD0-46B8-B9D1-2EF20D5EE8EC}" dt="2022-06-23T23:18:22.653" v="9" actId="20577"/>
          <ac:spMkLst>
            <pc:docMk/>
            <pc:sldMk cId="109857222" sldId="256"/>
            <ac:spMk id="2" creationId="{00000000-0000-0000-0000-000000000000}"/>
          </ac:spMkLst>
        </pc:spChg>
        <pc:spChg chg="mod">
          <ac:chgData name="Robinson, Kerri W" userId="S::krobinson78@gatech.edu::1a05461f-5b80-4cda-8d32-651c2c9f775d" providerId="AD" clId="Web-{CE251022-1CD0-46B8-B9D1-2EF20D5EE8EC}" dt="2022-06-23T23:20:19.642" v="59" actId="20577"/>
          <ac:spMkLst>
            <pc:docMk/>
            <pc:sldMk cId="109857222" sldId="256"/>
            <ac:spMk id="3" creationId="{00000000-0000-0000-0000-000000000000}"/>
          </ac:spMkLst>
        </pc:spChg>
      </pc:sldChg>
      <pc:sldChg chg="modSp new">
        <pc:chgData name="Robinson, Kerri W" userId="S::krobinson78@gatech.edu::1a05461f-5b80-4cda-8d32-651c2c9f775d" providerId="AD" clId="Web-{CE251022-1CD0-46B8-B9D1-2EF20D5EE8EC}" dt="2022-06-23T23:20:41.783" v="67" actId="20577"/>
        <pc:sldMkLst>
          <pc:docMk/>
          <pc:sldMk cId="955984028" sldId="257"/>
        </pc:sldMkLst>
        <pc:spChg chg="mod">
          <ac:chgData name="Robinson, Kerri W" userId="S::krobinson78@gatech.edu::1a05461f-5b80-4cda-8d32-651c2c9f775d" providerId="AD" clId="Web-{CE251022-1CD0-46B8-B9D1-2EF20D5EE8EC}" dt="2022-06-23T23:20:41.783" v="67" actId="20577"/>
          <ac:spMkLst>
            <pc:docMk/>
            <pc:sldMk cId="955984028" sldId="257"/>
            <ac:spMk id="2" creationId="{437A3F07-F866-C731-FF33-A40A3B18D218}"/>
          </ac:spMkLst>
        </pc:spChg>
      </pc:sldChg>
      <pc:sldChg chg="new">
        <pc:chgData name="Robinson, Kerri W" userId="S::krobinson78@gatech.edu::1a05461f-5b80-4cda-8d32-651c2c9f775d" providerId="AD" clId="Web-{CE251022-1CD0-46B8-B9D1-2EF20D5EE8EC}" dt="2022-06-23T23:20:43.800" v="68"/>
        <pc:sldMkLst>
          <pc:docMk/>
          <pc:sldMk cId="3591158912" sldId="258"/>
        </pc:sldMkLst>
      </pc:sldChg>
    </pc:docChg>
  </pc:docChgLst>
</pc:chgInfo>
</file>

<file path=ppt/comments/modernComment_104_2074699B.xml><?xml version="1.0" encoding="utf-8"?>
<p188:cmLst xmlns:a="http://schemas.openxmlformats.org/drawingml/2006/main" xmlns:r="http://schemas.openxmlformats.org/officeDocument/2006/relationships" xmlns:p188="http://schemas.microsoft.com/office/powerpoint/2018/8/main">
  <p188:cm id="{C7E53927-F41D-4936-A023-A3FA353D59B0}" authorId="{BD723F8E-9590-B780-565C-BAD315941DA6}" created="2022-07-04T22:10:59.729">
    <pc:sldMkLst xmlns:pc="http://schemas.microsoft.com/office/powerpoint/2013/main/command">
      <pc:docMk/>
      <pc:sldMk cId="544500123" sldId="260"/>
    </pc:sldMkLst>
    <p188:txBody>
      <a:bodyPr/>
      <a:lstStyle/>
      <a:p>
        <a:r>
          <a:rPr lang="en-US"/>
          <a:t>Put full text in notes if you want to talk to the full details but simplified the slide so it's a little less wordy</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B339B-56FD-430D-AD24-55469547C8BF}"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C574AF2-5B02-42E2-AA77-C5CB74762259}">
      <dgm:prSet/>
      <dgm:spPr>
        <a:solidFill>
          <a:schemeClr val="tx1"/>
        </a:solidFill>
        <a:ln>
          <a:noFill/>
        </a:ln>
      </dgm:spPr>
      <dgm:t>
        <a:bodyPr/>
        <a:lstStyle/>
        <a:p>
          <a:pPr rtl="0"/>
          <a:r>
            <a:rPr lang="en-US" dirty="0">
              <a:latin typeface="Corbel" panose="020B0503020204020204"/>
            </a:rPr>
            <a:t>Topics </a:t>
          </a:r>
          <a:endParaRPr lang="en-US" dirty="0"/>
        </a:p>
      </dgm:t>
    </dgm:pt>
    <dgm:pt modelId="{A7CC1E49-E57C-457E-80B6-2DB6B43A011D}" type="parTrans" cxnId="{ED784EBA-874D-4010-BF6B-E612368036AE}">
      <dgm:prSet/>
      <dgm:spPr/>
      <dgm:t>
        <a:bodyPr/>
        <a:lstStyle/>
        <a:p>
          <a:endParaRPr lang="en-US"/>
        </a:p>
      </dgm:t>
    </dgm:pt>
    <dgm:pt modelId="{5AAFE5F0-299A-47B8-A373-B490D2847C43}" type="sibTrans" cxnId="{ED784EBA-874D-4010-BF6B-E612368036AE}">
      <dgm:prSet/>
      <dgm:spPr/>
      <dgm:t>
        <a:bodyPr/>
        <a:lstStyle/>
        <a:p>
          <a:endParaRPr lang="en-US"/>
        </a:p>
      </dgm:t>
    </dgm:pt>
    <dgm:pt modelId="{7DA27D12-45A6-411A-ACFB-E97DCFA2F419}">
      <dgm:prSet/>
      <dgm:spPr>
        <a:solidFill>
          <a:schemeClr val="bg1">
            <a:alpha val="90000"/>
          </a:schemeClr>
        </a:solidFill>
        <a:ln>
          <a:noFill/>
        </a:ln>
      </dgm:spPr>
      <dgm:t>
        <a:bodyPr/>
        <a:lstStyle/>
        <a:p>
          <a:r>
            <a:rPr lang="en-US" dirty="0"/>
            <a:t>Energy related (electricity production/consumption, wind energy and weather conditions)  </a:t>
          </a:r>
        </a:p>
      </dgm:t>
    </dgm:pt>
    <dgm:pt modelId="{80C01E52-CAD1-4A25-84E8-F4C764F5CDE7}" type="parTrans" cxnId="{84FC4B26-5118-433A-BDA1-0F242CA55A71}">
      <dgm:prSet/>
      <dgm:spPr/>
      <dgm:t>
        <a:bodyPr/>
        <a:lstStyle/>
        <a:p>
          <a:endParaRPr lang="en-US"/>
        </a:p>
      </dgm:t>
    </dgm:pt>
    <dgm:pt modelId="{146BB9CC-873A-4AAC-BB61-31E84A762064}" type="sibTrans" cxnId="{84FC4B26-5118-433A-BDA1-0F242CA55A71}">
      <dgm:prSet/>
      <dgm:spPr/>
      <dgm:t>
        <a:bodyPr/>
        <a:lstStyle/>
        <a:p>
          <a:endParaRPr lang="en-US"/>
        </a:p>
      </dgm:t>
    </dgm:pt>
    <dgm:pt modelId="{9261D2CF-A153-4C29-8D39-EA4BF5FA301A}">
      <dgm:prSet/>
      <dgm:spPr>
        <a:solidFill>
          <a:schemeClr val="bg1">
            <a:alpha val="90000"/>
          </a:schemeClr>
        </a:solidFill>
        <a:ln>
          <a:noFill/>
        </a:ln>
      </dgm:spPr>
      <dgm:t>
        <a:bodyPr/>
        <a:lstStyle/>
        <a:p>
          <a:r>
            <a:rPr lang="en-US" dirty="0"/>
            <a:t>Historical stock data for the companies under consideration (VESTAS and SIEMENS GAMESA) and their key performance indicators from the financial reports.</a:t>
          </a:r>
        </a:p>
      </dgm:t>
    </dgm:pt>
    <dgm:pt modelId="{732FF77D-44DB-48AE-9821-6DD475830655}" type="parTrans" cxnId="{E74EBCFE-C69C-41BA-8DF5-CC388C18C83C}">
      <dgm:prSet/>
      <dgm:spPr/>
      <dgm:t>
        <a:bodyPr/>
        <a:lstStyle/>
        <a:p>
          <a:endParaRPr lang="en-US"/>
        </a:p>
      </dgm:t>
    </dgm:pt>
    <dgm:pt modelId="{3211F018-C65B-4EDE-834C-4D3F0AD6599F}" type="sibTrans" cxnId="{E74EBCFE-C69C-41BA-8DF5-CC388C18C83C}">
      <dgm:prSet/>
      <dgm:spPr/>
      <dgm:t>
        <a:bodyPr/>
        <a:lstStyle/>
        <a:p>
          <a:endParaRPr lang="en-US"/>
        </a:p>
      </dgm:t>
    </dgm:pt>
    <dgm:pt modelId="{4CB7D1BA-1CDA-4014-9620-E2B32167B11E}">
      <dgm:prSet phldr="0"/>
      <dgm:spPr>
        <a:solidFill>
          <a:schemeClr val="tx1">
            <a:lumMod val="65000"/>
            <a:lumOff val="35000"/>
          </a:schemeClr>
        </a:solidFill>
        <a:ln>
          <a:noFill/>
        </a:ln>
      </dgm:spPr>
      <dgm:t>
        <a:bodyPr/>
        <a:lstStyle/>
        <a:p>
          <a:r>
            <a:rPr lang="en-US" dirty="0">
              <a:latin typeface="Corbel" panose="020B0503020204020204"/>
            </a:rPr>
            <a:t>Cleaning</a:t>
          </a:r>
          <a:endParaRPr lang="en-US" dirty="0"/>
        </a:p>
      </dgm:t>
    </dgm:pt>
    <dgm:pt modelId="{155AE7C0-48A4-42C8-BCAB-9B2859A49D0A}" type="parTrans" cxnId="{B5B9A651-3661-42FC-A14D-81F41BBC297A}">
      <dgm:prSet/>
      <dgm:spPr/>
      <dgm:t>
        <a:bodyPr/>
        <a:lstStyle/>
        <a:p>
          <a:endParaRPr lang="en-US"/>
        </a:p>
      </dgm:t>
    </dgm:pt>
    <dgm:pt modelId="{F5A0EA33-60C4-40D9-95CF-E68F186095BF}" type="sibTrans" cxnId="{B5B9A651-3661-42FC-A14D-81F41BBC297A}">
      <dgm:prSet/>
      <dgm:spPr/>
      <dgm:t>
        <a:bodyPr/>
        <a:lstStyle/>
        <a:p>
          <a:endParaRPr lang="en-US"/>
        </a:p>
      </dgm:t>
    </dgm:pt>
    <dgm:pt modelId="{5D36F9D9-E9DC-48E1-9880-EED13A9EE43C}">
      <dgm:prSet/>
      <dgm:spPr>
        <a:solidFill>
          <a:schemeClr val="accent1"/>
        </a:solidFill>
        <a:ln>
          <a:noFill/>
        </a:ln>
      </dgm:spPr>
      <dgm:t>
        <a:bodyPr/>
        <a:lstStyle/>
        <a:p>
          <a:r>
            <a:rPr lang="en-US" dirty="0"/>
            <a:t>New </a:t>
          </a:r>
          <a:r>
            <a:rPr lang="en-US" dirty="0">
              <a:latin typeface="Corbel" panose="020B0503020204020204"/>
            </a:rPr>
            <a:t>Additions</a:t>
          </a:r>
          <a:endParaRPr lang="en-US" dirty="0"/>
        </a:p>
      </dgm:t>
    </dgm:pt>
    <dgm:pt modelId="{C5F9CC47-9EA5-4A88-A392-96368B20A750}" type="parTrans" cxnId="{C8A9A6A4-E84A-4925-9020-A8BDC96E2160}">
      <dgm:prSet/>
      <dgm:spPr/>
      <dgm:t>
        <a:bodyPr/>
        <a:lstStyle/>
        <a:p>
          <a:endParaRPr lang="en-US"/>
        </a:p>
      </dgm:t>
    </dgm:pt>
    <dgm:pt modelId="{488FA827-2444-4380-A619-5725804295EC}" type="sibTrans" cxnId="{C8A9A6A4-E84A-4925-9020-A8BDC96E2160}">
      <dgm:prSet/>
      <dgm:spPr/>
      <dgm:t>
        <a:bodyPr/>
        <a:lstStyle/>
        <a:p>
          <a:endParaRPr lang="en-US"/>
        </a:p>
      </dgm:t>
    </dgm:pt>
    <dgm:pt modelId="{25F5E839-FB64-4ADE-BAED-CA051506B8AE}">
      <dgm:prSet/>
      <dgm:spPr>
        <a:solidFill>
          <a:schemeClr val="bg1">
            <a:alpha val="90000"/>
          </a:schemeClr>
        </a:solidFill>
        <a:ln>
          <a:noFill/>
        </a:ln>
      </dgm:spPr>
      <dgm:t>
        <a:bodyPr/>
        <a:lstStyle/>
        <a:p>
          <a:r>
            <a:rPr lang="en-US" dirty="0"/>
            <a:t>Capacity of wind production Germany and Poland can maintain.</a:t>
          </a:r>
        </a:p>
      </dgm:t>
    </dgm:pt>
    <dgm:pt modelId="{2EB08068-6009-4329-8689-FE809D15EF70}" type="parTrans" cxnId="{3F286AB7-1630-4F71-87C1-36E1C8F42A87}">
      <dgm:prSet/>
      <dgm:spPr/>
      <dgm:t>
        <a:bodyPr/>
        <a:lstStyle/>
        <a:p>
          <a:endParaRPr lang="en-US"/>
        </a:p>
      </dgm:t>
    </dgm:pt>
    <dgm:pt modelId="{E2C6A0B4-6422-4C3E-BA56-BC7306F9CD85}" type="sibTrans" cxnId="{3F286AB7-1630-4F71-87C1-36E1C8F42A87}">
      <dgm:prSet/>
      <dgm:spPr/>
      <dgm:t>
        <a:bodyPr/>
        <a:lstStyle/>
        <a:p>
          <a:endParaRPr lang="en-US"/>
        </a:p>
      </dgm:t>
    </dgm:pt>
    <dgm:pt modelId="{4564696D-0283-435A-9A2C-38A0AE75FE10}">
      <dgm:prSet/>
      <dgm:spPr>
        <a:solidFill>
          <a:schemeClr val="bg1">
            <a:alpha val="90000"/>
          </a:schemeClr>
        </a:solidFill>
        <a:ln>
          <a:noFill/>
        </a:ln>
      </dgm:spPr>
      <dgm:t>
        <a:bodyPr/>
        <a:lstStyle/>
        <a:p>
          <a:pPr rtl="0"/>
          <a:r>
            <a:rPr lang="en-US" dirty="0"/>
            <a:t>Germany has a 2% target capacity.</a:t>
          </a:r>
          <a:r>
            <a:rPr lang="en-US" dirty="0">
              <a:latin typeface="Corbel" panose="020B0503020204020204"/>
            </a:rPr>
            <a:t> </a:t>
          </a:r>
          <a:endParaRPr lang="en-US" dirty="0"/>
        </a:p>
      </dgm:t>
    </dgm:pt>
    <dgm:pt modelId="{5E7482A5-3553-43F3-AC3F-C10658CAB6B4}" type="parTrans" cxnId="{625E2015-BE92-4B5D-97F1-57F28FA3A9C2}">
      <dgm:prSet/>
      <dgm:spPr/>
      <dgm:t>
        <a:bodyPr/>
        <a:lstStyle/>
        <a:p>
          <a:endParaRPr lang="en-US"/>
        </a:p>
      </dgm:t>
    </dgm:pt>
    <dgm:pt modelId="{740F0221-BA9F-452C-A418-6F4BBD1D1D49}" type="sibTrans" cxnId="{625E2015-BE92-4B5D-97F1-57F28FA3A9C2}">
      <dgm:prSet/>
      <dgm:spPr/>
      <dgm:t>
        <a:bodyPr/>
        <a:lstStyle/>
        <a:p>
          <a:endParaRPr lang="en-US"/>
        </a:p>
      </dgm:t>
    </dgm:pt>
    <dgm:pt modelId="{705E077A-6872-44AB-BF6F-AFEBE6F46A11}">
      <dgm:prSet/>
      <dgm:spPr>
        <a:solidFill>
          <a:schemeClr val="bg1">
            <a:alpha val="90000"/>
          </a:schemeClr>
        </a:solidFill>
        <a:ln>
          <a:noFill/>
        </a:ln>
      </dgm:spPr>
      <dgm:t>
        <a:bodyPr/>
        <a:lstStyle/>
        <a:p>
          <a:r>
            <a:rPr lang="en-US" dirty="0"/>
            <a:t>Currently Poland has a .3% cap due to legal frameworks. However, we will assume that they will adopt to other European countries and exhibit a 2% target to match Germany.</a:t>
          </a:r>
        </a:p>
      </dgm:t>
    </dgm:pt>
    <dgm:pt modelId="{C557635D-CE6D-47CB-A275-22C82B57E444}" type="parTrans" cxnId="{3725B308-898C-416E-B3D6-4009D4A263F6}">
      <dgm:prSet/>
      <dgm:spPr/>
      <dgm:t>
        <a:bodyPr/>
        <a:lstStyle/>
        <a:p>
          <a:endParaRPr lang="en-US"/>
        </a:p>
      </dgm:t>
    </dgm:pt>
    <dgm:pt modelId="{50180C2A-0F23-4C06-BA86-DD68C061A845}" type="sibTrans" cxnId="{3725B308-898C-416E-B3D6-4009D4A263F6}">
      <dgm:prSet/>
      <dgm:spPr/>
      <dgm:t>
        <a:bodyPr/>
        <a:lstStyle/>
        <a:p>
          <a:endParaRPr lang="en-US"/>
        </a:p>
      </dgm:t>
    </dgm:pt>
    <dgm:pt modelId="{750CB545-5939-4444-99BA-7C5C9AE1B4A8}">
      <dgm:prSet phldr="0"/>
      <dgm:spPr>
        <a:solidFill>
          <a:schemeClr val="bg1">
            <a:alpha val="90000"/>
          </a:schemeClr>
        </a:solidFill>
        <a:ln>
          <a:noFill/>
        </a:ln>
      </dgm:spPr>
      <dgm:t>
        <a:bodyPr/>
        <a:lstStyle/>
        <a:p>
          <a:pPr rtl="0"/>
          <a:r>
            <a:rPr lang="en-US" dirty="0"/>
            <a:t>Data cleaning has been </a:t>
          </a:r>
          <a:r>
            <a:rPr lang="en-US" dirty="0">
              <a:latin typeface="Corbel" panose="020B0503020204020204"/>
            </a:rPr>
            <a:t>mostly completed</a:t>
          </a:r>
          <a:r>
            <a:rPr lang="en-US" dirty="0"/>
            <a:t> but we are constantly refining our data and looking for energy factors that are not correlated such that we can use them to enhance our analysis</a:t>
          </a:r>
          <a:endParaRPr lang="en-US" dirty="0">
            <a:latin typeface="Corbel" panose="020B0503020204020204"/>
          </a:endParaRPr>
        </a:p>
      </dgm:t>
    </dgm:pt>
    <dgm:pt modelId="{A2E34EF1-8194-40C8-98B3-D8F3BEB72F80}" type="parTrans" cxnId="{50F0E09A-C6FA-4A40-A85F-E6FF51350440}">
      <dgm:prSet/>
      <dgm:spPr/>
      <dgm:t>
        <a:bodyPr/>
        <a:lstStyle/>
        <a:p>
          <a:endParaRPr lang="en-US"/>
        </a:p>
      </dgm:t>
    </dgm:pt>
    <dgm:pt modelId="{E021FB04-7D2F-48F0-89EC-6D96A595223D}" type="sibTrans" cxnId="{50F0E09A-C6FA-4A40-A85F-E6FF51350440}">
      <dgm:prSet/>
      <dgm:spPr/>
      <dgm:t>
        <a:bodyPr/>
        <a:lstStyle/>
        <a:p>
          <a:endParaRPr lang="en-US"/>
        </a:p>
      </dgm:t>
    </dgm:pt>
    <dgm:pt modelId="{2A92DC82-D58D-4A98-83B8-CBF0626C11DD}" type="pres">
      <dgm:prSet presAssocID="{89CB339B-56FD-430D-AD24-55469547C8BF}" presName="Name0" presStyleCnt="0">
        <dgm:presLayoutVars>
          <dgm:dir/>
          <dgm:animLvl val="lvl"/>
          <dgm:resizeHandles val="exact"/>
        </dgm:presLayoutVars>
      </dgm:prSet>
      <dgm:spPr/>
    </dgm:pt>
    <dgm:pt modelId="{35B71B66-FBFA-49AC-A673-ECE38C5BEA91}" type="pres">
      <dgm:prSet presAssocID="{AC574AF2-5B02-42E2-AA77-C5CB74762259}" presName="composite" presStyleCnt="0"/>
      <dgm:spPr/>
    </dgm:pt>
    <dgm:pt modelId="{9B13ACA8-5775-49FC-BBAC-260668DF1C4D}" type="pres">
      <dgm:prSet presAssocID="{AC574AF2-5B02-42E2-AA77-C5CB74762259}" presName="parTx" presStyleLbl="alignNode1" presStyleIdx="0" presStyleCnt="3">
        <dgm:presLayoutVars>
          <dgm:chMax val="0"/>
          <dgm:chPref val="0"/>
          <dgm:bulletEnabled val="1"/>
        </dgm:presLayoutVars>
      </dgm:prSet>
      <dgm:spPr/>
    </dgm:pt>
    <dgm:pt modelId="{BE7C733F-D2BF-4796-BBFA-A2C0CABA8E03}" type="pres">
      <dgm:prSet presAssocID="{AC574AF2-5B02-42E2-AA77-C5CB74762259}" presName="desTx" presStyleLbl="alignAccFollowNode1" presStyleIdx="0" presStyleCnt="3">
        <dgm:presLayoutVars>
          <dgm:bulletEnabled val="1"/>
        </dgm:presLayoutVars>
      </dgm:prSet>
      <dgm:spPr/>
    </dgm:pt>
    <dgm:pt modelId="{B6C336CF-604A-4D7C-8D3C-EADE376EEA7C}" type="pres">
      <dgm:prSet presAssocID="{5AAFE5F0-299A-47B8-A373-B490D2847C43}" presName="space" presStyleCnt="0"/>
      <dgm:spPr/>
    </dgm:pt>
    <dgm:pt modelId="{E260AD35-8885-4B00-A299-F9CD498EF9F9}" type="pres">
      <dgm:prSet presAssocID="{4CB7D1BA-1CDA-4014-9620-E2B32167B11E}" presName="composite" presStyleCnt="0"/>
      <dgm:spPr/>
    </dgm:pt>
    <dgm:pt modelId="{7963E1D3-55C4-4296-88A6-ECD5A3C24FD5}" type="pres">
      <dgm:prSet presAssocID="{4CB7D1BA-1CDA-4014-9620-E2B32167B11E}" presName="parTx" presStyleLbl="alignNode1" presStyleIdx="1" presStyleCnt="3">
        <dgm:presLayoutVars>
          <dgm:chMax val="0"/>
          <dgm:chPref val="0"/>
          <dgm:bulletEnabled val="1"/>
        </dgm:presLayoutVars>
      </dgm:prSet>
      <dgm:spPr/>
    </dgm:pt>
    <dgm:pt modelId="{3154931D-901E-4792-B84E-0D2F358EA120}" type="pres">
      <dgm:prSet presAssocID="{4CB7D1BA-1CDA-4014-9620-E2B32167B11E}" presName="desTx" presStyleLbl="alignAccFollowNode1" presStyleIdx="1" presStyleCnt="3">
        <dgm:presLayoutVars>
          <dgm:bulletEnabled val="1"/>
        </dgm:presLayoutVars>
      </dgm:prSet>
      <dgm:spPr/>
    </dgm:pt>
    <dgm:pt modelId="{CA00C25A-4AD2-4124-AF8B-2C49F826E109}" type="pres">
      <dgm:prSet presAssocID="{F5A0EA33-60C4-40D9-95CF-E68F186095BF}" presName="space" presStyleCnt="0"/>
      <dgm:spPr/>
    </dgm:pt>
    <dgm:pt modelId="{DCDA96AA-6DD6-4699-9718-14158EB14294}" type="pres">
      <dgm:prSet presAssocID="{5D36F9D9-E9DC-48E1-9880-EED13A9EE43C}" presName="composite" presStyleCnt="0"/>
      <dgm:spPr/>
    </dgm:pt>
    <dgm:pt modelId="{4BD10D0D-B82B-407E-A1CF-31E954CD1422}" type="pres">
      <dgm:prSet presAssocID="{5D36F9D9-E9DC-48E1-9880-EED13A9EE43C}" presName="parTx" presStyleLbl="alignNode1" presStyleIdx="2" presStyleCnt="3">
        <dgm:presLayoutVars>
          <dgm:chMax val="0"/>
          <dgm:chPref val="0"/>
          <dgm:bulletEnabled val="1"/>
        </dgm:presLayoutVars>
      </dgm:prSet>
      <dgm:spPr/>
    </dgm:pt>
    <dgm:pt modelId="{9416695D-7F22-47D3-A56F-5E6837C584F2}" type="pres">
      <dgm:prSet presAssocID="{5D36F9D9-E9DC-48E1-9880-EED13A9EE43C}" presName="desTx" presStyleLbl="alignAccFollowNode1" presStyleIdx="2" presStyleCnt="3">
        <dgm:presLayoutVars>
          <dgm:bulletEnabled val="1"/>
        </dgm:presLayoutVars>
      </dgm:prSet>
      <dgm:spPr/>
    </dgm:pt>
  </dgm:ptLst>
  <dgm:cxnLst>
    <dgm:cxn modelId="{3725B308-898C-416E-B3D6-4009D4A263F6}" srcId="{25F5E839-FB64-4ADE-BAED-CA051506B8AE}" destId="{705E077A-6872-44AB-BF6F-AFEBE6F46A11}" srcOrd="1" destOrd="0" parTransId="{C557635D-CE6D-47CB-A275-22C82B57E444}" sibTransId="{50180C2A-0F23-4C06-BA86-DD68C061A845}"/>
    <dgm:cxn modelId="{EFD0EF10-9A43-4479-B7BD-5AB2F8F0A98F}" type="presOf" srcId="{9261D2CF-A153-4C29-8D39-EA4BF5FA301A}" destId="{BE7C733F-D2BF-4796-BBFA-A2C0CABA8E03}" srcOrd="0" destOrd="1" presId="urn:microsoft.com/office/officeart/2005/8/layout/hList1"/>
    <dgm:cxn modelId="{625E2015-BE92-4B5D-97F1-57F28FA3A9C2}" srcId="{25F5E839-FB64-4ADE-BAED-CA051506B8AE}" destId="{4564696D-0283-435A-9A2C-38A0AE75FE10}" srcOrd="0" destOrd="0" parTransId="{5E7482A5-3553-43F3-AC3F-C10658CAB6B4}" sibTransId="{740F0221-BA9F-452C-A418-6F4BBD1D1D49}"/>
    <dgm:cxn modelId="{84FC4B26-5118-433A-BDA1-0F242CA55A71}" srcId="{AC574AF2-5B02-42E2-AA77-C5CB74762259}" destId="{7DA27D12-45A6-411A-ACFB-E97DCFA2F419}" srcOrd="0" destOrd="0" parTransId="{80C01E52-CAD1-4A25-84E8-F4C764F5CDE7}" sibTransId="{146BB9CC-873A-4AAC-BB61-31E84A762064}"/>
    <dgm:cxn modelId="{18300E3B-0986-4884-9D14-0F2255FA14E9}" type="presOf" srcId="{7DA27D12-45A6-411A-ACFB-E97DCFA2F419}" destId="{BE7C733F-D2BF-4796-BBFA-A2C0CABA8E03}" srcOrd="0" destOrd="0" presId="urn:microsoft.com/office/officeart/2005/8/layout/hList1"/>
    <dgm:cxn modelId="{2E7F6C5E-47DF-4BD0-A93E-15520C1B6642}" type="presOf" srcId="{705E077A-6872-44AB-BF6F-AFEBE6F46A11}" destId="{9416695D-7F22-47D3-A56F-5E6837C584F2}" srcOrd="0" destOrd="2" presId="urn:microsoft.com/office/officeart/2005/8/layout/hList1"/>
    <dgm:cxn modelId="{9973E25F-9B57-4F84-AEEF-60F6B869C0DA}" type="presOf" srcId="{4564696D-0283-435A-9A2C-38A0AE75FE10}" destId="{9416695D-7F22-47D3-A56F-5E6837C584F2}" srcOrd="0" destOrd="1" presId="urn:microsoft.com/office/officeart/2005/8/layout/hList1"/>
    <dgm:cxn modelId="{A15D5549-CD7A-4786-B829-CA4BE227D3EB}" type="presOf" srcId="{89CB339B-56FD-430D-AD24-55469547C8BF}" destId="{2A92DC82-D58D-4A98-83B8-CBF0626C11DD}" srcOrd="0" destOrd="0" presId="urn:microsoft.com/office/officeart/2005/8/layout/hList1"/>
    <dgm:cxn modelId="{276E6D6C-81FC-446D-AC35-36728FF824FF}" type="presOf" srcId="{AC574AF2-5B02-42E2-AA77-C5CB74762259}" destId="{9B13ACA8-5775-49FC-BBAC-260668DF1C4D}" srcOrd="0" destOrd="0" presId="urn:microsoft.com/office/officeart/2005/8/layout/hList1"/>
    <dgm:cxn modelId="{B5B9A651-3661-42FC-A14D-81F41BBC297A}" srcId="{89CB339B-56FD-430D-AD24-55469547C8BF}" destId="{4CB7D1BA-1CDA-4014-9620-E2B32167B11E}" srcOrd="1" destOrd="0" parTransId="{155AE7C0-48A4-42C8-BCAB-9B2859A49D0A}" sibTransId="{F5A0EA33-60C4-40D9-95CF-E68F186095BF}"/>
    <dgm:cxn modelId="{6D8F308A-A1F3-451B-9FEE-F11CD3071CB9}" type="presOf" srcId="{5D36F9D9-E9DC-48E1-9880-EED13A9EE43C}" destId="{4BD10D0D-B82B-407E-A1CF-31E954CD1422}" srcOrd="0" destOrd="0" presId="urn:microsoft.com/office/officeart/2005/8/layout/hList1"/>
    <dgm:cxn modelId="{50F0E09A-C6FA-4A40-A85F-E6FF51350440}" srcId="{4CB7D1BA-1CDA-4014-9620-E2B32167B11E}" destId="{750CB545-5939-4444-99BA-7C5C9AE1B4A8}" srcOrd="0" destOrd="0" parTransId="{A2E34EF1-8194-40C8-98B3-D8F3BEB72F80}" sibTransId="{E021FB04-7D2F-48F0-89EC-6D96A595223D}"/>
    <dgm:cxn modelId="{C8A9A6A4-E84A-4925-9020-A8BDC96E2160}" srcId="{89CB339B-56FD-430D-AD24-55469547C8BF}" destId="{5D36F9D9-E9DC-48E1-9880-EED13A9EE43C}" srcOrd="2" destOrd="0" parTransId="{C5F9CC47-9EA5-4A88-A392-96368B20A750}" sibTransId="{488FA827-2444-4380-A619-5725804295EC}"/>
    <dgm:cxn modelId="{500985AD-449C-4A54-9AB9-5F45200FBDD3}" type="presOf" srcId="{25F5E839-FB64-4ADE-BAED-CA051506B8AE}" destId="{9416695D-7F22-47D3-A56F-5E6837C584F2}" srcOrd="0" destOrd="0" presId="urn:microsoft.com/office/officeart/2005/8/layout/hList1"/>
    <dgm:cxn modelId="{3F286AB7-1630-4F71-87C1-36E1C8F42A87}" srcId="{5D36F9D9-E9DC-48E1-9880-EED13A9EE43C}" destId="{25F5E839-FB64-4ADE-BAED-CA051506B8AE}" srcOrd="0" destOrd="0" parTransId="{2EB08068-6009-4329-8689-FE809D15EF70}" sibTransId="{E2C6A0B4-6422-4C3E-BA56-BC7306F9CD85}"/>
    <dgm:cxn modelId="{ED784EBA-874D-4010-BF6B-E612368036AE}" srcId="{89CB339B-56FD-430D-AD24-55469547C8BF}" destId="{AC574AF2-5B02-42E2-AA77-C5CB74762259}" srcOrd="0" destOrd="0" parTransId="{A7CC1E49-E57C-457E-80B6-2DB6B43A011D}" sibTransId="{5AAFE5F0-299A-47B8-A373-B490D2847C43}"/>
    <dgm:cxn modelId="{007684C6-BFDB-4741-A204-A172C1B57C35}" type="presOf" srcId="{4CB7D1BA-1CDA-4014-9620-E2B32167B11E}" destId="{7963E1D3-55C4-4296-88A6-ECD5A3C24FD5}" srcOrd="0" destOrd="0" presId="urn:microsoft.com/office/officeart/2005/8/layout/hList1"/>
    <dgm:cxn modelId="{DAEB73F3-79FA-4FC1-BE7D-2874EAE30BCE}" type="presOf" srcId="{750CB545-5939-4444-99BA-7C5C9AE1B4A8}" destId="{3154931D-901E-4792-B84E-0D2F358EA120}" srcOrd="0" destOrd="0" presId="urn:microsoft.com/office/officeart/2005/8/layout/hList1"/>
    <dgm:cxn modelId="{E74EBCFE-C69C-41BA-8DF5-CC388C18C83C}" srcId="{AC574AF2-5B02-42E2-AA77-C5CB74762259}" destId="{9261D2CF-A153-4C29-8D39-EA4BF5FA301A}" srcOrd="1" destOrd="0" parTransId="{732FF77D-44DB-48AE-9821-6DD475830655}" sibTransId="{3211F018-C65B-4EDE-834C-4D3F0AD6599F}"/>
    <dgm:cxn modelId="{258D15C6-34B5-4A0A-9628-6A177B2BA381}" type="presParOf" srcId="{2A92DC82-D58D-4A98-83B8-CBF0626C11DD}" destId="{35B71B66-FBFA-49AC-A673-ECE38C5BEA91}" srcOrd="0" destOrd="0" presId="urn:microsoft.com/office/officeart/2005/8/layout/hList1"/>
    <dgm:cxn modelId="{17F98DDD-8F4E-430D-B787-A928C7D29886}" type="presParOf" srcId="{35B71B66-FBFA-49AC-A673-ECE38C5BEA91}" destId="{9B13ACA8-5775-49FC-BBAC-260668DF1C4D}" srcOrd="0" destOrd="0" presId="urn:microsoft.com/office/officeart/2005/8/layout/hList1"/>
    <dgm:cxn modelId="{67C43F01-EC58-42B0-8D74-01CC893F1680}" type="presParOf" srcId="{35B71B66-FBFA-49AC-A673-ECE38C5BEA91}" destId="{BE7C733F-D2BF-4796-BBFA-A2C0CABA8E03}" srcOrd="1" destOrd="0" presId="urn:microsoft.com/office/officeart/2005/8/layout/hList1"/>
    <dgm:cxn modelId="{A5607B43-E4D0-49B1-A526-42DDF5C3A294}" type="presParOf" srcId="{2A92DC82-D58D-4A98-83B8-CBF0626C11DD}" destId="{B6C336CF-604A-4D7C-8D3C-EADE376EEA7C}" srcOrd="1" destOrd="0" presId="urn:microsoft.com/office/officeart/2005/8/layout/hList1"/>
    <dgm:cxn modelId="{23CDFB4F-A42D-42EC-A4DC-6E28217F7EC0}" type="presParOf" srcId="{2A92DC82-D58D-4A98-83B8-CBF0626C11DD}" destId="{E260AD35-8885-4B00-A299-F9CD498EF9F9}" srcOrd="2" destOrd="0" presId="urn:microsoft.com/office/officeart/2005/8/layout/hList1"/>
    <dgm:cxn modelId="{2F6FF478-C76B-4C14-8672-A80B49BF854C}" type="presParOf" srcId="{E260AD35-8885-4B00-A299-F9CD498EF9F9}" destId="{7963E1D3-55C4-4296-88A6-ECD5A3C24FD5}" srcOrd="0" destOrd="0" presId="urn:microsoft.com/office/officeart/2005/8/layout/hList1"/>
    <dgm:cxn modelId="{6CDB3D2D-4D33-4C3C-9DEB-1078206132C1}" type="presParOf" srcId="{E260AD35-8885-4B00-A299-F9CD498EF9F9}" destId="{3154931D-901E-4792-B84E-0D2F358EA120}" srcOrd="1" destOrd="0" presId="urn:microsoft.com/office/officeart/2005/8/layout/hList1"/>
    <dgm:cxn modelId="{1E25BBEE-508C-4464-8045-B9224D6CA242}" type="presParOf" srcId="{2A92DC82-D58D-4A98-83B8-CBF0626C11DD}" destId="{CA00C25A-4AD2-4124-AF8B-2C49F826E109}" srcOrd="3" destOrd="0" presId="urn:microsoft.com/office/officeart/2005/8/layout/hList1"/>
    <dgm:cxn modelId="{3EB4E4C5-275A-4357-AC72-F929B975EB79}" type="presParOf" srcId="{2A92DC82-D58D-4A98-83B8-CBF0626C11DD}" destId="{DCDA96AA-6DD6-4699-9718-14158EB14294}" srcOrd="4" destOrd="0" presId="urn:microsoft.com/office/officeart/2005/8/layout/hList1"/>
    <dgm:cxn modelId="{2318B367-8D7F-4CAF-84F8-9FFB67ECF4AD}" type="presParOf" srcId="{DCDA96AA-6DD6-4699-9718-14158EB14294}" destId="{4BD10D0D-B82B-407E-A1CF-31E954CD1422}" srcOrd="0" destOrd="0" presId="urn:microsoft.com/office/officeart/2005/8/layout/hList1"/>
    <dgm:cxn modelId="{94921416-8A20-41D0-94A3-8A0C06834EB4}" type="presParOf" srcId="{DCDA96AA-6DD6-4699-9718-14158EB14294}" destId="{9416695D-7F22-47D3-A56F-5E6837C584F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3ACA8-5775-49FC-BBAC-260668DF1C4D}">
      <dsp:nvSpPr>
        <dsp:cNvPr id="0" name=""/>
        <dsp:cNvSpPr/>
      </dsp:nvSpPr>
      <dsp:spPr>
        <a:xfrm>
          <a:off x="2029" y="1167296"/>
          <a:ext cx="1978297" cy="345600"/>
        </a:xfrm>
        <a:prstGeom prst="rect">
          <a:avLst/>
        </a:prstGeom>
        <a:solidFill>
          <a:schemeClr val="tx1"/>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Corbel" panose="020B0503020204020204"/>
            </a:rPr>
            <a:t>Topics </a:t>
          </a:r>
          <a:endParaRPr lang="en-US" sz="1200" kern="1200" dirty="0"/>
        </a:p>
      </dsp:txBody>
      <dsp:txXfrm>
        <a:off x="2029" y="1167296"/>
        <a:ext cx="1978297" cy="345600"/>
      </dsp:txXfrm>
    </dsp:sp>
    <dsp:sp modelId="{BE7C733F-D2BF-4796-BBFA-A2C0CABA8E03}">
      <dsp:nvSpPr>
        <dsp:cNvPr id="0" name=""/>
        <dsp:cNvSpPr/>
      </dsp:nvSpPr>
      <dsp:spPr>
        <a:xfrm>
          <a:off x="2029" y="1512896"/>
          <a:ext cx="1978297" cy="2425207"/>
        </a:xfrm>
        <a:prstGeom prst="rect">
          <a:avLst/>
        </a:prstGeom>
        <a:solidFill>
          <a:schemeClr val="bg1">
            <a:alpha val="9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Energy related (electricity production/consumption, wind energy and weather conditions)  </a:t>
          </a:r>
        </a:p>
        <a:p>
          <a:pPr marL="114300" lvl="1" indent="-114300" algn="l" defTabSz="533400">
            <a:lnSpc>
              <a:spcPct val="90000"/>
            </a:lnSpc>
            <a:spcBef>
              <a:spcPct val="0"/>
            </a:spcBef>
            <a:spcAft>
              <a:spcPct val="15000"/>
            </a:spcAft>
            <a:buChar char="•"/>
          </a:pPr>
          <a:r>
            <a:rPr lang="en-US" sz="1200" kern="1200" dirty="0"/>
            <a:t>Historical stock data for the companies under consideration (VESTAS and SIEMENS GAMESA) and their key performance indicators from the financial reports.</a:t>
          </a:r>
        </a:p>
      </dsp:txBody>
      <dsp:txXfrm>
        <a:off x="2029" y="1512896"/>
        <a:ext cx="1978297" cy="2425207"/>
      </dsp:txXfrm>
    </dsp:sp>
    <dsp:sp modelId="{7963E1D3-55C4-4296-88A6-ECD5A3C24FD5}">
      <dsp:nvSpPr>
        <dsp:cNvPr id="0" name=""/>
        <dsp:cNvSpPr/>
      </dsp:nvSpPr>
      <dsp:spPr>
        <a:xfrm>
          <a:off x="2257288" y="1167296"/>
          <a:ext cx="1978297" cy="345600"/>
        </a:xfrm>
        <a:prstGeom prst="rect">
          <a:avLst/>
        </a:prstGeom>
        <a:solidFill>
          <a:schemeClr val="tx1">
            <a:lumMod val="65000"/>
            <a:lumOff val="3500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rbel" panose="020B0503020204020204"/>
            </a:rPr>
            <a:t>Cleaning</a:t>
          </a:r>
          <a:endParaRPr lang="en-US" sz="1200" kern="1200" dirty="0"/>
        </a:p>
      </dsp:txBody>
      <dsp:txXfrm>
        <a:off x="2257288" y="1167296"/>
        <a:ext cx="1978297" cy="345600"/>
      </dsp:txXfrm>
    </dsp:sp>
    <dsp:sp modelId="{3154931D-901E-4792-B84E-0D2F358EA120}">
      <dsp:nvSpPr>
        <dsp:cNvPr id="0" name=""/>
        <dsp:cNvSpPr/>
      </dsp:nvSpPr>
      <dsp:spPr>
        <a:xfrm>
          <a:off x="2257288" y="1512896"/>
          <a:ext cx="1978297" cy="2425207"/>
        </a:xfrm>
        <a:prstGeom prst="rect">
          <a:avLst/>
        </a:prstGeom>
        <a:solidFill>
          <a:schemeClr val="bg1">
            <a:alpha val="9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a:t>Data cleaning has been </a:t>
          </a:r>
          <a:r>
            <a:rPr lang="en-US" sz="1200" kern="1200" dirty="0">
              <a:latin typeface="Corbel" panose="020B0503020204020204"/>
            </a:rPr>
            <a:t>mostly completed</a:t>
          </a:r>
          <a:r>
            <a:rPr lang="en-US" sz="1200" kern="1200" dirty="0"/>
            <a:t> but we are constantly refining our data and looking for energy factors that are not correlated such that we can use them to enhance our analysis</a:t>
          </a:r>
          <a:endParaRPr lang="en-US" sz="1200" kern="1200" dirty="0">
            <a:latin typeface="Corbel" panose="020B0503020204020204"/>
          </a:endParaRPr>
        </a:p>
      </dsp:txBody>
      <dsp:txXfrm>
        <a:off x="2257288" y="1512896"/>
        <a:ext cx="1978297" cy="2425207"/>
      </dsp:txXfrm>
    </dsp:sp>
    <dsp:sp modelId="{4BD10D0D-B82B-407E-A1CF-31E954CD1422}">
      <dsp:nvSpPr>
        <dsp:cNvPr id="0" name=""/>
        <dsp:cNvSpPr/>
      </dsp:nvSpPr>
      <dsp:spPr>
        <a:xfrm>
          <a:off x="4512548" y="1167296"/>
          <a:ext cx="1978297" cy="345600"/>
        </a:xfrm>
        <a:prstGeom prst="rect">
          <a:avLst/>
        </a:prstGeom>
        <a:solidFill>
          <a:schemeClr val="accent1"/>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dirty="0"/>
            <a:t>New </a:t>
          </a:r>
          <a:r>
            <a:rPr lang="en-US" sz="1200" kern="1200" dirty="0">
              <a:latin typeface="Corbel" panose="020B0503020204020204"/>
            </a:rPr>
            <a:t>Additions</a:t>
          </a:r>
          <a:endParaRPr lang="en-US" sz="1200" kern="1200" dirty="0"/>
        </a:p>
      </dsp:txBody>
      <dsp:txXfrm>
        <a:off x="4512548" y="1167296"/>
        <a:ext cx="1978297" cy="345600"/>
      </dsp:txXfrm>
    </dsp:sp>
    <dsp:sp modelId="{9416695D-7F22-47D3-A56F-5E6837C584F2}">
      <dsp:nvSpPr>
        <dsp:cNvPr id="0" name=""/>
        <dsp:cNvSpPr/>
      </dsp:nvSpPr>
      <dsp:spPr>
        <a:xfrm>
          <a:off x="4512548" y="1512896"/>
          <a:ext cx="1978297" cy="2425207"/>
        </a:xfrm>
        <a:prstGeom prst="rect">
          <a:avLst/>
        </a:prstGeom>
        <a:solidFill>
          <a:schemeClr val="bg1">
            <a:alpha val="9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Capacity of wind production Germany and Poland can maintain.</a:t>
          </a:r>
        </a:p>
        <a:p>
          <a:pPr marL="228600" lvl="2" indent="-114300" algn="l" defTabSz="533400" rtl="0">
            <a:lnSpc>
              <a:spcPct val="90000"/>
            </a:lnSpc>
            <a:spcBef>
              <a:spcPct val="0"/>
            </a:spcBef>
            <a:spcAft>
              <a:spcPct val="15000"/>
            </a:spcAft>
            <a:buChar char="•"/>
          </a:pPr>
          <a:r>
            <a:rPr lang="en-US" sz="1200" kern="1200" dirty="0"/>
            <a:t>Germany has a 2% target capacity.</a:t>
          </a:r>
          <a:r>
            <a:rPr lang="en-US" sz="1200" kern="1200" dirty="0">
              <a:latin typeface="Corbel" panose="020B0503020204020204"/>
            </a:rPr>
            <a:t> </a:t>
          </a:r>
          <a:endParaRPr lang="en-US" sz="1200" kern="1200" dirty="0"/>
        </a:p>
        <a:p>
          <a:pPr marL="228600" lvl="2" indent="-114300" algn="l" defTabSz="533400">
            <a:lnSpc>
              <a:spcPct val="90000"/>
            </a:lnSpc>
            <a:spcBef>
              <a:spcPct val="0"/>
            </a:spcBef>
            <a:spcAft>
              <a:spcPct val="15000"/>
            </a:spcAft>
            <a:buChar char="•"/>
          </a:pPr>
          <a:r>
            <a:rPr lang="en-US" sz="1200" kern="1200" dirty="0"/>
            <a:t>Currently Poland has a .3% cap due to legal frameworks. However, we will assume that they will adopt to other European countries and exhibit a 2% target to match Germany.</a:t>
          </a:r>
        </a:p>
      </dsp:txBody>
      <dsp:txXfrm>
        <a:off x="4512548" y="1512896"/>
        <a:ext cx="1978297" cy="242520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AB39A-6EEB-482B-8098-B03712D6D8F0}"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55D3C0-B1AD-40EF-9B90-642437AB0F2C}" type="slidenum">
              <a:rPr lang="en-US" smtClean="0"/>
              <a:t>‹#›</a:t>
            </a:fld>
            <a:endParaRPr lang="en-US"/>
          </a:p>
        </p:txBody>
      </p:sp>
    </p:spTree>
    <p:extLst>
      <p:ext uri="{BB962C8B-B14F-4D97-AF65-F5344CB8AC3E}">
        <p14:creationId xmlns:p14="http://schemas.microsoft.com/office/powerpoint/2010/main" val="21505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55D3C0-B1AD-40EF-9B90-642437AB0F2C}" type="slidenum">
              <a:rPr lang="en-US" smtClean="0"/>
              <a:t>7</a:t>
            </a:fld>
            <a:endParaRPr lang="en-US"/>
          </a:p>
        </p:txBody>
      </p:sp>
    </p:spTree>
    <p:extLst>
      <p:ext uri="{BB962C8B-B14F-4D97-AF65-F5344CB8AC3E}">
        <p14:creationId xmlns:p14="http://schemas.microsoft.com/office/powerpoint/2010/main" val="357591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mn-lt"/>
                <a:cs typeface="+mn-lt"/>
              </a:rPr>
              <a:t>When creating future wind energy projections for our target countries it is critical that we consider the maximum amount of wind energy each country can produce</a:t>
            </a:r>
          </a:p>
          <a:p>
            <a:r>
              <a:rPr lang="en-US" dirty="0">
                <a:ea typeface="+mn-lt"/>
                <a:cs typeface="+mn-lt"/>
              </a:rPr>
              <a:t>Wind energy this can be simplified down to available land. For the purposes of this analysis, we will limit our scope to onshore wind and ignore offshore wind capacity limits.</a:t>
            </a:r>
          </a:p>
          <a:p>
            <a:r>
              <a:rPr lang="en-US" dirty="0">
                <a:ea typeface="+mn-lt"/>
                <a:cs typeface="+mn-lt"/>
              </a:rPr>
              <a:t> Based on a study “</a:t>
            </a:r>
            <a:r>
              <a:rPr lang="en-US" dirty="0" err="1">
                <a:ea typeface="+mn-lt"/>
                <a:cs typeface="+mn-lt"/>
              </a:rPr>
              <a:t>Potenzial</a:t>
            </a:r>
            <a:r>
              <a:rPr lang="en-US" dirty="0">
                <a:ea typeface="+mn-lt"/>
                <a:cs typeface="+mn-lt"/>
              </a:rPr>
              <a:t> der </a:t>
            </a:r>
            <a:r>
              <a:rPr lang="en-US" dirty="0" err="1">
                <a:ea typeface="+mn-lt"/>
                <a:cs typeface="+mn-lt"/>
              </a:rPr>
              <a:t>Windenergienutzung</a:t>
            </a:r>
            <a:r>
              <a:rPr lang="en-US" dirty="0">
                <a:ea typeface="+mn-lt"/>
                <a:cs typeface="+mn-lt"/>
              </a:rPr>
              <a:t> an Land” (2011) by the German Wind Energy Association (BWE) and further analyzed by </a:t>
            </a:r>
            <a:r>
              <a:rPr lang="en-US" dirty="0" err="1">
                <a:ea typeface="+mn-lt"/>
                <a:cs typeface="+mn-lt"/>
              </a:rPr>
              <a:t>Beckius</a:t>
            </a:r>
            <a:r>
              <a:rPr lang="en-US" dirty="0">
                <a:ea typeface="+mn-lt"/>
                <a:cs typeface="+mn-lt"/>
              </a:rPr>
              <a:t> and Magnusson (2013) it has been estimated that a realistic target for the total wind energy output of Germany would utilize a footprint equivalent to about 2% of German land area. </a:t>
            </a:r>
          </a:p>
          <a:p>
            <a:r>
              <a:rPr lang="en-US" dirty="0">
                <a:ea typeface="+mn-lt"/>
                <a:cs typeface="+mn-lt"/>
              </a:rPr>
              <a:t>The 2% target equates to an estimated 189 GW capacity potential. While this capacity target may end up smaller than reality due to advancements in turbine technology or other factors, for the purposes of this project we will set the 189 GW capacity estimate as our cap for future energy potential.</a:t>
            </a:r>
          </a:p>
          <a:p>
            <a:r>
              <a:rPr lang="en-US" dirty="0">
                <a:ea typeface="+mn-lt"/>
                <a:cs typeface="+mn-lt"/>
              </a:rPr>
              <a:t> In a study by Ember Coal to Clean (</a:t>
            </a:r>
            <a:r>
              <a:rPr lang="en-US" dirty="0" err="1">
                <a:ea typeface="+mn-lt"/>
                <a:cs typeface="+mn-lt"/>
              </a:rPr>
              <a:t>Czyzak</a:t>
            </a:r>
            <a:r>
              <a:rPr lang="en-US" dirty="0">
                <a:ea typeface="+mn-lt"/>
                <a:cs typeface="+mn-lt"/>
              </a:rPr>
              <a:t> 2022) they determined that Poland currently can use only 0.3% of their total land for wind turbines due to current policies around turbine distancing. They estimated this capped their max capacity at 10 GW.</a:t>
            </a:r>
          </a:p>
          <a:p>
            <a:r>
              <a:rPr lang="en-US" dirty="0">
                <a:ea typeface="+mn-lt"/>
                <a:cs typeface="+mn-lt"/>
              </a:rPr>
              <a:t>Since the 0.3% cap is largely due to legal frameworks and not technical or landscape constraints for the purposes of our analysis we will assume that Poland will adopt a similar policy to other European countries and can reach a similar 2% target we set for Germany. If we extrapolate from the 10GW estimate for .3% land use for Poland a 2% land use would place Poland total capacity target at ~67 GW.</a:t>
            </a:r>
          </a:p>
          <a:p>
            <a:endParaRPr lang="en-US" dirty="0"/>
          </a:p>
        </p:txBody>
      </p:sp>
      <p:sp>
        <p:nvSpPr>
          <p:cNvPr id="4" name="Slide Number Placeholder 3"/>
          <p:cNvSpPr>
            <a:spLocks noGrp="1"/>
          </p:cNvSpPr>
          <p:nvPr>
            <p:ph type="sldNum" sz="quarter" idx="5"/>
          </p:nvPr>
        </p:nvSpPr>
        <p:spPr/>
        <p:txBody>
          <a:bodyPr/>
          <a:lstStyle/>
          <a:p>
            <a:fld id="{DB55D3C0-B1AD-40EF-9B90-642437AB0F2C}" type="slidenum">
              <a:rPr lang="en-US" smtClean="0"/>
              <a:t>8</a:t>
            </a:fld>
            <a:endParaRPr lang="en-US"/>
          </a:p>
        </p:txBody>
      </p:sp>
    </p:spTree>
    <p:extLst>
      <p:ext uri="{BB962C8B-B14F-4D97-AF65-F5344CB8AC3E}">
        <p14:creationId xmlns:p14="http://schemas.microsoft.com/office/powerpoint/2010/main" val="1003720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89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108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537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6043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2252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5293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3476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7704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88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332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110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8997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356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721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150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986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893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7/5/2022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8574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4_2074699B.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hyperlink" Target="https://www.wind-energie.de/fileadmin/redaktion/dokumente/publikationen-oeffentlich/themen/01-mensch-und-umwelt/03-naturschutz/bwe_potenzialstudie_kurzfassung_2012-03.pdf" TargetMode="External"/><Relationship Id="rId2" Type="http://schemas.openxmlformats.org/officeDocument/2006/relationships/hyperlink" Target="http://www.diva-portal.org/smash/get/diva2:644677/FULLTEXT01.pdf" TargetMode="External"/><Relationship Id="rId1" Type="http://schemas.openxmlformats.org/officeDocument/2006/relationships/slideLayout" Target="../slideLayouts/slideLayout2.xml"/><Relationship Id="rId5" Type="http://schemas.openxmlformats.org/officeDocument/2006/relationships/hyperlink" Target="https://encyclopedia.pub/entry/626" TargetMode="External"/><Relationship Id="rId4" Type="http://schemas.openxmlformats.org/officeDocument/2006/relationships/hyperlink" Target="https://ember-climate.org/app/uploads/2022/03/Briefing_-Unlocking-onshore-wind-in-Poland.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Energy of Wind in Germany and Poland</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mn-lt"/>
                <a:cs typeface="+mn-lt"/>
              </a:rPr>
              <a:t>Felipe Gastaldi, Changhong Guan, Andrew McAlister, Swathi Mohandas Naik, Kerri Robinson</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2EB1C92-F7A2-BA59-F3A1-4B52780A4C7D}"/>
              </a:ext>
            </a:extLst>
          </p:cNvPr>
          <p:cNvSpPr>
            <a:spLocks noGrp="1"/>
          </p:cNvSpPr>
          <p:nvPr>
            <p:ph type="title"/>
          </p:nvPr>
        </p:nvSpPr>
        <p:spPr>
          <a:xfrm>
            <a:off x="496112" y="685801"/>
            <a:ext cx="2743200" cy="5105400"/>
          </a:xfrm>
        </p:spPr>
        <p:txBody>
          <a:bodyPr>
            <a:normAutofit/>
          </a:bodyPr>
          <a:lstStyle/>
          <a:p>
            <a:pPr algn="l"/>
            <a:r>
              <a:rPr lang="en-US" sz="3200" dirty="0">
                <a:solidFill>
                  <a:srgbClr val="FFFFFF"/>
                </a:solidFill>
                <a:cs typeface="Calibri Light"/>
              </a:rPr>
              <a:t>Overview</a:t>
            </a:r>
            <a:endParaRPr lang="en-US" sz="3200" dirty="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DC98BE26-9F49-89B1-21BF-FD2DFCD305FC}"/>
              </a:ext>
            </a:extLst>
          </p:cNvPr>
          <p:cNvSpPr>
            <a:spLocks noGrp="1"/>
          </p:cNvSpPr>
          <p:nvPr>
            <p:ph idx="1"/>
          </p:nvPr>
        </p:nvSpPr>
        <p:spPr>
          <a:xfrm>
            <a:off x="5117106" y="685801"/>
            <a:ext cx="6385918" cy="5105400"/>
          </a:xfrm>
        </p:spPr>
        <p:txBody>
          <a:bodyPr vert="horz" lIns="91440" tIns="45720" rIns="91440" bIns="45720" rtlCol="0">
            <a:normAutofit/>
          </a:bodyPr>
          <a:lstStyle/>
          <a:p>
            <a:r>
              <a:rPr lang="en-US" sz="2000">
                <a:cs typeface="Calibri"/>
              </a:rPr>
              <a:t>Problem: </a:t>
            </a:r>
            <a:r>
              <a:rPr lang="en-US" sz="2000">
                <a:ea typeface="+mn-lt"/>
                <a:cs typeface="+mn-lt"/>
              </a:rPr>
              <a:t>Analyzing historical alternative energy trends with the most advanced European countries, how can we project future alternative energy adoption for less sophisticated European nations, and how key energy companies might financially benefit from their adoption?</a:t>
            </a:r>
          </a:p>
          <a:p>
            <a:r>
              <a:rPr lang="en-US" sz="2000">
                <a:cs typeface="Calibri"/>
              </a:rPr>
              <a:t>Hypothesis: </a:t>
            </a:r>
            <a:r>
              <a:rPr lang="en-US" sz="2000">
                <a:ea typeface="+mn-lt"/>
                <a:cs typeface="+mn-lt"/>
              </a:rPr>
              <a:t>Our hypothesis is the wind turbine market sector will experience accelerated exponential growth in the next few years. We will provide revenue growth predictions for two companies – Vestas and Gamesa. We have also filtered the stock data to focus specifically on those companies.</a:t>
            </a:r>
            <a:endParaRPr lang="en-US" sz="2000"/>
          </a:p>
          <a:p>
            <a:endParaRPr lang="en-US" sz="2000">
              <a:cs typeface="Calibri"/>
            </a:endParaRPr>
          </a:p>
          <a:p>
            <a:endParaRPr lang="en-US" sz="2000">
              <a:cs typeface="Calibri"/>
            </a:endParaRPr>
          </a:p>
          <a:p>
            <a:endParaRPr lang="en-US" sz="2000">
              <a:cs typeface="Calibri"/>
            </a:endParaRPr>
          </a:p>
        </p:txBody>
      </p:sp>
    </p:spTree>
    <p:extLst>
      <p:ext uri="{BB962C8B-B14F-4D97-AF65-F5344CB8AC3E}">
        <p14:creationId xmlns:p14="http://schemas.microsoft.com/office/powerpoint/2010/main" val="359115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0E1546-46C5-C452-BF89-D9CDA66459B1}"/>
              </a:ext>
            </a:extLst>
          </p:cNvPr>
          <p:cNvSpPr>
            <a:spLocks noGrp="1"/>
          </p:cNvSpPr>
          <p:nvPr>
            <p:ph type="title"/>
          </p:nvPr>
        </p:nvSpPr>
        <p:spPr>
          <a:xfrm>
            <a:off x="40330" y="685800"/>
            <a:ext cx="2639962" cy="5105400"/>
          </a:xfrm>
        </p:spPr>
        <p:txBody>
          <a:bodyPr>
            <a:normAutofit/>
          </a:bodyPr>
          <a:lstStyle/>
          <a:p>
            <a:r>
              <a:rPr lang="en-US" sz="3200" dirty="0">
                <a:solidFill>
                  <a:srgbClr val="FFFFFF"/>
                </a:solidFill>
                <a:cs typeface="Calibri Light"/>
              </a:rPr>
              <a:t>Data</a:t>
            </a:r>
            <a:endParaRPr lang="en-US" sz="3200" dirty="0">
              <a:solidFill>
                <a:srgbClr val="FFFFFF"/>
              </a:solidFill>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4134590E-B9B5-4305-AA62-9B8CFCB7618C}"/>
              </a:ext>
            </a:extLst>
          </p:cNvPr>
          <p:cNvGraphicFramePr>
            <a:graphicFrameLocks noGrp="1"/>
          </p:cNvGraphicFramePr>
          <p:nvPr>
            <p:ph idx="1"/>
            <p:extLst>
              <p:ext uri="{D42A27DB-BD31-4B8C-83A1-F6EECF244321}">
                <p14:modId xmlns:p14="http://schemas.microsoft.com/office/powerpoint/2010/main" val="307701843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50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E3B4-532B-1F78-9F18-D4A0AA99BE27}"/>
              </a:ext>
            </a:extLst>
          </p:cNvPr>
          <p:cNvSpPr>
            <a:spLocks noGrp="1"/>
          </p:cNvSpPr>
          <p:nvPr>
            <p:ph type="title"/>
          </p:nvPr>
        </p:nvSpPr>
        <p:spPr>
          <a:xfrm>
            <a:off x="-1322874" y="-333761"/>
            <a:ext cx="10018713" cy="1752599"/>
          </a:xfrm>
        </p:spPr>
        <p:txBody>
          <a:bodyPr/>
          <a:lstStyle/>
          <a:p>
            <a:r>
              <a:rPr lang="en-US" dirty="0">
                <a:cs typeface="Calibri Light"/>
              </a:rPr>
              <a:t>Approach</a:t>
            </a:r>
            <a:endParaRPr lang="en-US" dirty="0"/>
          </a:p>
        </p:txBody>
      </p:sp>
      <p:sp>
        <p:nvSpPr>
          <p:cNvPr id="3" name="Content Placeholder 2">
            <a:extLst>
              <a:ext uri="{FF2B5EF4-FFF2-40B4-BE49-F238E27FC236}">
                <a16:creationId xmlns:a16="http://schemas.microsoft.com/office/drawing/2014/main" id="{5E0D6BE2-93D3-0060-29E8-EC5613AA716A}"/>
              </a:ext>
            </a:extLst>
          </p:cNvPr>
          <p:cNvSpPr>
            <a:spLocks noGrp="1"/>
          </p:cNvSpPr>
          <p:nvPr>
            <p:ph idx="1"/>
          </p:nvPr>
        </p:nvSpPr>
        <p:spPr>
          <a:xfrm>
            <a:off x="1393556" y="1877286"/>
            <a:ext cx="4585855" cy="4351338"/>
          </a:xfrm>
        </p:spPr>
        <p:txBody>
          <a:bodyPr vert="horz" lIns="91440" tIns="45720" rIns="91440" bIns="45720" rtlCol="0" anchor="t">
            <a:normAutofit/>
          </a:bodyPr>
          <a:lstStyle/>
          <a:p>
            <a:r>
              <a:rPr lang="en-US" sz="2400" dirty="0">
                <a:cs typeface="Calibri"/>
              </a:rPr>
              <a:t>Simple Linear Regression</a:t>
            </a:r>
          </a:p>
          <a:p>
            <a:pPr lvl="1"/>
            <a:r>
              <a:rPr lang="en-US" sz="2000" dirty="0">
                <a:cs typeface="Calibri"/>
              </a:rPr>
              <a:t>As seen on the Germany residuals vs fitted chart, the errors show an "S-shaped" pattern, meaning our assumptions did not hold</a:t>
            </a:r>
          </a:p>
          <a:p>
            <a:r>
              <a:rPr lang="en-US" sz="2400" dirty="0">
                <a:cs typeface="Calibri"/>
              </a:rPr>
              <a:t>Time Series</a:t>
            </a:r>
          </a:p>
          <a:p>
            <a:pPr lvl="1">
              <a:buClr>
                <a:srgbClr val="1287C3"/>
              </a:buClr>
            </a:pPr>
            <a:r>
              <a:rPr lang="en-US" dirty="0">
                <a:cs typeface="Calibri"/>
              </a:rPr>
              <a:t>More conservative than SLR</a:t>
            </a:r>
          </a:p>
          <a:p>
            <a:pPr lvl="1">
              <a:buClr>
                <a:srgbClr val="1287C3"/>
              </a:buClr>
            </a:pPr>
            <a:r>
              <a:rPr lang="en-US" dirty="0">
                <a:cs typeface="Calibri"/>
              </a:rPr>
              <a:t>Limited data to forecast beyond sample period</a:t>
            </a:r>
          </a:p>
          <a:p>
            <a:pPr lvl="1">
              <a:buClr>
                <a:srgbClr val="1287C3"/>
              </a:buClr>
            </a:pPr>
            <a:r>
              <a:rPr lang="en-US" dirty="0">
                <a:cs typeface="Calibri"/>
              </a:rPr>
              <a:t>Need to set wind energy caps</a:t>
            </a:r>
          </a:p>
          <a:p>
            <a:endParaRPr lang="en-US" dirty="0">
              <a:cs typeface="Calibri"/>
            </a:endParaRPr>
          </a:p>
          <a:p>
            <a:pPr lvl="1"/>
            <a:endParaRPr lang="en-US" dirty="0">
              <a:cs typeface="Calibri"/>
            </a:endParaRPr>
          </a:p>
        </p:txBody>
      </p:sp>
      <p:pic>
        <p:nvPicPr>
          <p:cNvPr id="4" name="Picture 4" descr="Chart, scatter chart&#10;&#10;Description automatically generated">
            <a:extLst>
              <a:ext uri="{FF2B5EF4-FFF2-40B4-BE49-F238E27FC236}">
                <a16:creationId xmlns:a16="http://schemas.microsoft.com/office/drawing/2014/main" id="{2443B196-9454-D69E-BC15-88051C2F0619}"/>
              </a:ext>
            </a:extLst>
          </p:cNvPr>
          <p:cNvPicPr>
            <a:picLocks noChangeAspect="1"/>
          </p:cNvPicPr>
          <p:nvPr/>
        </p:nvPicPr>
        <p:blipFill>
          <a:blip r:embed="rId4"/>
          <a:stretch>
            <a:fillRect/>
          </a:stretch>
        </p:blipFill>
        <p:spPr>
          <a:xfrm>
            <a:off x="6289435" y="1776468"/>
            <a:ext cx="2743200" cy="2522271"/>
          </a:xfrm>
          <a:prstGeom prst="rect">
            <a:avLst/>
          </a:prstGeom>
        </p:spPr>
      </p:pic>
      <p:pic>
        <p:nvPicPr>
          <p:cNvPr id="5" name="Picture 5" descr="Chart, scatter chart&#10;&#10;Description automatically generated">
            <a:extLst>
              <a:ext uri="{FF2B5EF4-FFF2-40B4-BE49-F238E27FC236}">
                <a16:creationId xmlns:a16="http://schemas.microsoft.com/office/drawing/2014/main" id="{0D37CC62-46BC-6C76-BEFE-9C09BC64B200}"/>
              </a:ext>
            </a:extLst>
          </p:cNvPr>
          <p:cNvPicPr>
            <a:picLocks noChangeAspect="1"/>
          </p:cNvPicPr>
          <p:nvPr/>
        </p:nvPicPr>
        <p:blipFill>
          <a:blip r:embed="rId5"/>
          <a:stretch>
            <a:fillRect/>
          </a:stretch>
        </p:blipFill>
        <p:spPr>
          <a:xfrm>
            <a:off x="9345643" y="1775289"/>
            <a:ext cx="2743200" cy="2522271"/>
          </a:xfrm>
          <a:prstGeom prst="rect">
            <a:avLst/>
          </a:prstGeom>
        </p:spPr>
      </p:pic>
      <p:sp>
        <p:nvSpPr>
          <p:cNvPr id="6" name="TextBox 5">
            <a:extLst>
              <a:ext uri="{FF2B5EF4-FFF2-40B4-BE49-F238E27FC236}">
                <a16:creationId xmlns:a16="http://schemas.microsoft.com/office/drawing/2014/main" id="{B9D6918D-A015-43E1-1600-C64061913857}"/>
              </a:ext>
            </a:extLst>
          </p:cNvPr>
          <p:cNvSpPr txBox="1"/>
          <p:nvPr/>
        </p:nvSpPr>
        <p:spPr>
          <a:xfrm>
            <a:off x="7076167" y="1038698"/>
            <a:ext cx="4775199" cy="3801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Germany SLR                                 Poland SLR</a:t>
            </a:r>
          </a:p>
        </p:txBody>
      </p:sp>
    </p:spTree>
    <p:extLst>
      <p:ext uri="{BB962C8B-B14F-4D97-AF65-F5344CB8AC3E}">
        <p14:creationId xmlns:p14="http://schemas.microsoft.com/office/powerpoint/2010/main" val="5218769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4212-DFAB-69B9-F258-1261E03735DD}"/>
              </a:ext>
            </a:extLst>
          </p:cNvPr>
          <p:cNvSpPr>
            <a:spLocks noGrp="1"/>
          </p:cNvSpPr>
          <p:nvPr>
            <p:ph type="title"/>
          </p:nvPr>
        </p:nvSpPr>
        <p:spPr>
          <a:xfrm>
            <a:off x="-1270800" y="-393808"/>
            <a:ext cx="10018713" cy="1752599"/>
          </a:xfrm>
        </p:spPr>
        <p:txBody>
          <a:bodyPr/>
          <a:lstStyle/>
          <a:p>
            <a:r>
              <a:rPr lang="en-US" dirty="0">
                <a:cs typeface="Calibri Light"/>
              </a:rPr>
              <a:t>Approach</a:t>
            </a:r>
            <a:endParaRPr lang="en-US" dirty="0"/>
          </a:p>
        </p:txBody>
      </p:sp>
      <p:sp>
        <p:nvSpPr>
          <p:cNvPr id="3" name="Content Placeholder 2">
            <a:extLst>
              <a:ext uri="{FF2B5EF4-FFF2-40B4-BE49-F238E27FC236}">
                <a16:creationId xmlns:a16="http://schemas.microsoft.com/office/drawing/2014/main" id="{83414F39-5947-6609-3705-446BDFAACEEB}"/>
              </a:ext>
            </a:extLst>
          </p:cNvPr>
          <p:cNvSpPr>
            <a:spLocks noGrp="1"/>
          </p:cNvSpPr>
          <p:nvPr>
            <p:ph idx="1"/>
          </p:nvPr>
        </p:nvSpPr>
        <p:spPr>
          <a:xfrm>
            <a:off x="1336988" y="1789146"/>
            <a:ext cx="5971309" cy="4351338"/>
          </a:xfrm>
        </p:spPr>
        <p:txBody>
          <a:bodyPr vert="horz" lIns="91440" tIns="45720" rIns="91440" bIns="45720" rtlCol="0" anchor="t">
            <a:normAutofit/>
          </a:bodyPr>
          <a:lstStyle/>
          <a:p>
            <a:r>
              <a:rPr lang="en-US" sz="1800" dirty="0" err="1">
                <a:ea typeface="+mn-lt"/>
                <a:cs typeface="+mn-lt"/>
              </a:rPr>
              <a:t>Gompertz</a:t>
            </a:r>
            <a:r>
              <a:rPr lang="en-US" sz="1800" dirty="0">
                <a:ea typeface="+mn-lt"/>
                <a:cs typeface="+mn-lt"/>
              </a:rPr>
              <a:t>:</a:t>
            </a:r>
          </a:p>
          <a:p>
            <a:pPr lvl="1"/>
            <a:r>
              <a:rPr lang="en-US" sz="1800" dirty="0">
                <a:ea typeface="+mn-lt"/>
                <a:cs typeface="+mn-lt"/>
              </a:rPr>
              <a:t>Used in modeling dynamics of tumor growth</a:t>
            </a:r>
          </a:p>
          <a:p>
            <a:pPr lvl="1"/>
            <a:r>
              <a:rPr lang="en-US" sz="1800" dirty="0">
                <a:ea typeface="+mn-lt"/>
                <a:cs typeface="+mn-lt"/>
              </a:rPr>
              <a:t> The challenging part of using this model is that the dataset we have only covers less than first half of the curve, and we are trying to use a fitted model to predict majority rest in the future</a:t>
            </a:r>
          </a:p>
          <a:p>
            <a:pPr lvl="1"/>
            <a:r>
              <a:rPr lang="en-US" sz="1800" dirty="0">
                <a:ea typeface="+mn-lt"/>
                <a:cs typeface="+mn-lt"/>
              </a:rPr>
              <a:t>Upper limit is no longer capped by our research number </a:t>
            </a:r>
            <a:endParaRPr lang="en-US" sz="1800" dirty="0"/>
          </a:p>
          <a:p>
            <a:r>
              <a:rPr lang="en-US" sz="1800" dirty="0">
                <a:cs typeface="Calibri"/>
              </a:rPr>
              <a:t>Logistic Regression:</a:t>
            </a:r>
          </a:p>
        </p:txBody>
      </p:sp>
      <p:pic>
        <p:nvPicPr>
          <p:cNvPr id="9" name="Picture 9" descr="Chart, histogram&#10;&#10;Description automatically generated">
            <a:extLst>
              <a:ext uri="{FF2B5EF4-FFF2-40B4-BE49-F238E27FC236}">
                <a16:creationId xmlns:a16="http://schemas.microsoft.com/office/drawing/2014/main" id="{D1D2B35F-6598-823C-25C8-0EEC5568B8D9}"/>
              </a:ext>
            </a:extLst>
          </p:cNvPr>
          <p:cNvPicPr>
            <a:picLocks noGrp="1" noChangeAspect="1"/>
          </p:cNvPicPr>
          <p:nvPr>
            <p:ph sz="half" idx="4294967295"/>
          </p:nvPr>
        </p:nvPicPr>
        <p:blipFill>
          <a:blip r:embed="rId2"/>
          <a:stretch>
            <a:fillRect/>
          </a:stretch>
        </p:blipFill>
        <p:spPr>
          <a:xfrm>
            <a:off x="9747069" y="530791"/>
            <a:ext cx="2306332" cy="2304995"/>
          </a:xfrm>
        </p:spPr>
      </p:pic>
      <p:pic>
        <p:nvPicPr>
          <p:cNvPr id="5" name="Picture 4" descr="Text, letter&#10;&#10;Description automatically generated">
            <a:extLst>
              <a:ext uri="{FF2B5EF4-FFF2-40B4-BE49-F238E27FC236}">
                <a16:creationId xmlns:a16="http://schemas.microsoft.com/office/drawing/2014/main" id="{536DBE0B-8E7F-B128-8B8A-5DB76B87ABEB}"/>
              </a:ext>
            </a:extLst>
          </p:cNvPr>
          <p:cNvPicPr>
            <a:picLocks noChangeAspect="1"/>
          </p:cNvPicPr>
          <p:nvPr/>
        </p:nvPicPr>
        <p:blipFill>
          <a:blip r:embed="rId3"/>
          <a:stretch>
            <a:fillRect/>
          </a:stretch>
        </p:blipFill>
        <p:spPr>
          <a:xfrm>
            <a:off x="2968533" y="1683289"/>
            <a:ext cx="1240277" cy="519079"/>
          </a:xfrm>
          <a:prstGeom prst="rect">
            <a:avLst/>
          </a:prstGeom>
        </p:spPr>
      </p:pic>
      <p:pic>
        <p:nvPicPr>
          <p:cNvPr id="7" name="Picture 5" descr="A picture containing chart&#10;&#10;Description automatically generated">
            <a:extLst>
              <a:ext uri="{FF2B5EF4-FFF2-40B4-BE49-F238E27FC236}">
                <a16:creationId xmlns:a16="http://schemas.microsoft.com/office/drawing/2014/main" id="{2E8CD4A4-68A8-8DB3-883F-2CCF3259A20F}"/>
              </a:ext>
            </a:extLst>
          </p:cNvPr>
          <p:cNvPicPr>
            <a:picLocks noChangeAspect="1"/>
          </p:cNvPicPr>
          <p:nvPr/>
        </p:nvPicPr>
        <p:blipFill>
          <a:blip r:embed="rId4"/>
          <a:stretch>
            <a:fillRect/>
          </a:stretch>
        </p:blipFill>
        <p:spPr>
          <a:xfrm>
            <a:off x="3738557" y="4402455"/>
            <a:ext cx="1548535" cy="496744"/>
          </a:xfrm>
          <a:prstGeom prst="rect">
            <a:avLst/>
          </a:prstGeom>
        </p:spPr>
      </p:pic>
      <p:pic>
        <p:nvPicPr>
          <p:cNvPr id="4" name="Picture 5" descr="Chart, histogram&#10;&#10;Description automatically generated">
            <a:extLst>
              <a:ext uri="{FF2B5EF4-FFF2-40B4-BE49-F238E27FC236}">
                <a16:creationId xmlns:a16="http://schemas.microsoft.com/office/drawing/2014/main" id="{A6FEE444-A1A6-B549-5342-88A2A8D34466}"/>
              </a:ext>
            </a:extLst>
          </p:cNvPr>
          <p:cNvPicPr>
            <a:picLocks noChangeAspect="1"/>
          </p:cNvPicPr>
          <p:nvPr/>
        </p:nvPicPr>
        <p:blipFill>
          <a:blip r:embed="rId5"/>
          <a:stretch>
            <a:fillRect/>
          </a:stretch>
        </p:blipFill>
        <p:spPr>
          <a:xfrm>
            <a:off x="7316288" y="526868"/>
            <a:ext cx="2297149" cy="2297149"/>
          </a:xfrm>
          <a:prstGeom prst="rect">
            <a:avLst/>
          </a:prstGeom>
        </p:spPr>
      </p:pic>
      <p:pic>
        <p:nvPicPr>
          <p:cNvPr id="6" name="Picture 7" descr="Chart, histogram&#10;&#10;Description automatically generated">
            <a:extLst>
              <a:ext uri="{FF2B5EF4-FFF2-40B4-BE49-F238E27FC236}">
                <a16:creationId xmlns:a16="http://schemas.microsoft.com/office/drawing/2014/main" id="{D0FF91C2-ADC8-81CC-7827-7FB4BE27B5F3}"/>
              </a:ext>
            </a:extLst>
          </p:cNvPr>
          <p:cNvPicPr>
            <a:picLocks noChangeAspect="1"/>
          </p:cNvPicPr>
          <p:nvPr/>
        </p:nvPicPr>
        <p:blipFill>
          <a:blip r:embed="rId6"/>
          <a:stretch>
            <a:fillRect/>
          </a:stretch>
        </p:blipFill>
        <p:spPr>
          <a:xfrm>
            <a:off x="7297815" y="3709046"/>
            <a:ext cx="2297149" cy="2297149"/>
          </a:xfrm>
          <a:prstGeom prst="rect">
            <a:avLst/>
          </a:prstGeom>
        </p:spPr>
      </p:pic>
      <p:pic>
        <p:nvPicPr>
          <p:cNvPr id="8" name="Picture 9">
            <a:extLst>
              <a:ext uri="{FF2B5EF4-FFF2-40B4-BE49-F238E27FC236}">
                <a16:creationId xmlns:a16="http://schemas.microsoft.com/office/drawing/2014/main" id="{92ADCA63-07E1-A48A-3859-23E76171E403}"/>
              </a:ext>
            </a:extLst>
          </p:cNvPr>
          <p:cNvPicPr>
            <a:picLocks noChangeAspect="1"/>
          </p:cNvPicPr>
          <p:nvPr/>
        </p:nvPicPr>
        <p:blipFill>
          <a:blip r:embed="rId7"/>
          <a:stretch>
            <a:fillRect/>
          </a:stretch>
        </p:blipFill>
        <p:spPr>
          <a:xfrm>
            <a:off x="9728596" y="3709046"/>
            <a:ext cx="2297149" cy="2297149"/>
          </a:xfrm>
          <a:prstGeom prst="rect">
            <a:avLst/>
          </a:prstGeom>
        </p:spPr>
      </p:pic>
      <p:sp>
        <p:nvSpPr>
          <p:cNvPr id="11" name="TextBox 10">
            <a:extLst>
              <a:ext uri="{FF2B5EF4-FFF2-40B4-BE49-F238E27FC236}">
                <a16:creationId xmlns:a16="http://schemas.microsoft.com/office/drawing/2014/main" id="{FA13071E-6298-4A9C-0E87-07A1D53FBCF7}"/>
              </a:ext>
            </a:extLst>
          </p:cNvPr>
          <p:cNvSpPr txBox="1"/>
          <p:nvPr/>
        </p:nvSpPr>
        <p:spPr>
          <a:xfrm>
            <a:off x="7436385" y="110443"/>
            <a:ext cx="45812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Germany </a:t>
            </a:r>
            <a:r>
              <a:rPr lang="en-US" dirty="0" err="1"/>
              <a:t>Gompertz</a:t>
            </a:r>
            <a:r>
              <a:rPr lang="en-US" dirty="0"/>
              <a:t>              Poland </a:t>
            </a:r>
            <a:r>
              <a:rPr lang="en-US" dirty="0" err="1"/>
              <a:t>Gompertz</a:t>
            </a:r>
            <a:endParaRPr lang="en-US" dirty="0"/>
          </a:p>
        </p:txBody>
      </p:sp>
      <p:sp>
        <p:nvSpPr>
          <p:cNvPr id="12" name="TextBox 11">
            <a:extLst>
              <a:ext uri="{FF2B5EF4-FFF2-40B4-BE49-F238E27FC236}">
                <a16:creationId xmlns:a16="http://schemas.microsoft.com/office/drawing/2014/main" id="{5A0860CF-652C-E4AB-EF64-B2E17844291C}"/>
              </a:ext>
            </a:extLst>
          </p:cNvPr>
          <p:cNvSpPr txBox="1"/>
          <p:nvPr/>
        </p:nvSpPr>
        <p:spPr>
          <a:xfrm>
            <a:off x="7454857" y="3283133"/>
            <a:ext cx="45812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Germany Logistic              Poland Logistic</a:t>
            </a:r>
          </a:p>
        </p:txBody>
      </p:sp>
    </p:spTree>
    <p:extLst>
      <p:ext uri="{BB962C8B-B14F-4D97-AF65-F5344CB8AC3E}">
        <p14:creationId xmlns:p14="http://schemas.microsoft.com/office/powerpoint/2010/main" val="388483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86D2F3F-F324-D248-79A5-3080524D8FC3}"/>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cs typeface="Calibri Light"/>
              </a:rPr>
              <a:t>Progress Updates </a:t>
            </a:r>
            <a:endParaRPr lang="en-US" sz="320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5B98E9D8-CCBF-5775-CE61-E2ADF34C00C3}"/>
              </a:ext>
            </a:extLst>
          </p:cNvPr>
          <p:cNvSpPr>
            <a:spLocks noGrp="1"/>
          </p:cNvSpPr>
          <p:nvPr>
            <p:ph idx="1"/>
          </p:nvPr>
        </p:nvSpPr>
        <p:spPr>
          <a:xfrm>
            <a:off x="5117106" y="685801"/>
            <a:ext cx="6385918" cy="5105400"/>
          </a:xfrm>
        </p:spPr>
        <p:txBody>
          <a:bodyPr vert="horz" lIns="91440" tIns="45720" rIns="91440" bIns="45720" rtlCol="0">
            <a:normAutofit/>
          </a:bodyPr>
          <a:lstStyle/>
          <a:p>
            <a:r>
              <a:rPr lang="en-US" sz="2000" dirty="0">
                <a:cs typeface="Calibri"/>
              </a:rPr>
              <a:t>Significant progress has been made to generate models for both historical and potential future adoption of wind energy for both Germany and Poland</a:t>
            </a:r>
          </a:p>
          <a:p>
            <a:r>
              <a:rPr lang="en-US" sz="2000" dirty="0">
                <a:cs typeface="Calibri"/>
              </a:rPr>
              <a:t>Investigated alternate modeling approaches (Time Series, </a:t>
            </a:r>
            <a:r>
              <a:rPr lang="en-US" sz="2000" dirty="0" err="1">
                <a:cs typeface="Calibri"/>
              </a:rPr>
              <a:t>Gompertz</a:t>
            </a:r>
            <a:r>
              <a:rPr lang="en-US" sz="2000" dirty="0">
                <a:cs typeface="Calibri"/>
              </a:rPr>
              <a:t>, </a:t>
            </a:r>
            <a:r>
              <a:rPr lang="en-US" sz="2000" dirty="0" err="1">
                <a:cs typeface="Calibri"/>
              </a:rPr>
              <a:t>Logisitic</a:t>
            </a:r>
            <a:r>
              <a:rPr lang="en-US" sz="2000" dirty="0">
                <a:cs typeface="Calibri"/>
              </a:rPr>
              <a:t> Regression) to address challenges with original Simple Linear Regression Models.</a:t>
            </a:r>
          </a:p>
          <a:p>
            <a:r>
              <a:rPr lang="en-US" sz="2000" dirty="0">
                <a:cs typeface="Calibri"/>
              </a:rPr>
              <a:t>Research has been made to determine a realistic capacity cap for Germany and Poland</a:t>
            </a:r>
          </a:p>
          <a:p>
            <a:endParaRPr lang="en-US" sz="2000" dirty="0"/>
          </a:p>
        </p:txBody>
      </p:sp>
    </p:spTree>
    <p:extLst>
      <p:ext uri="{BB962C8B-B14F-4D97-AF65-F5344CB8AC3E}">
        <p14:creationId xmlns:p14="http://schemas.microsoft.com/office/powerpoint/2010/main" val="60311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0E1546-46C5-C452-BF89-D9CDA66459B1}"/>
              </a:ext>
            </a:extLst>
          </p:cNvPr>
          <p:cNvSpPr>
            <a:spLocks noGrp="1"/>
          </p:cNvSpPr>
          <p:nvPr>
            <p:ph type="title"/>
          </p:nvPr>
        </p:nvSpPr>
        <p:spPr>
          <a:xfrm>
            <a:off x="40330" y="685800"/>
            <a:ext cx="2639962" cy="5105400"/>
          </a:xfrm>
        </p:spPr>
        <p:txBody>
          <a:bodyPr>
            <a:normAutofit/>
          </a:bodyPr>
          <a:lstStyle/>
          <a:p>
            <a:r>
              <a:rPr lang="en-US" sz="3200" dirty="0">
                <a:solidFill>
                  <a:srgbClr val="FFFFFF"/>
                </a:solidFill>
                <a:cs typeface="Calibri Light"/>
              </a:rPr>
              <a:t>Challenges</a:t>
            </a:r>
            <a:endParaRPr lang="en-US" sz="3200" dirty="0">
              <a:solidFill>
                <a:srgbClr val="FFFFFF"/>
              </a:solidFill>
            </a:endParaRPr>
          </a:p>
        </p:txBody>
      </p:sp>
      <p:grpSp>
        <p:nvGrpSpPr>
          <p:cNvPr id="14" name="Group 1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2" name="Content Placeholder 2">
            <a:extLst>
              <a:ext uri="{FF2B5EF4-FFF2-40B4-BE49-F238E27FC236}">
                <a16:creationId xmlns:a16="http://schemas.microsoft.com/office/drawing/2014/main" id="{49163D06-091A-696B-3518-0BF3F859F6BC}"/>
              </a:ext>
            </a:extLst>
          </p:cNvPr>
          <p:cNvSpPr>
            <a:spLocks noGrp="1"/>
          </p:cNvSpPr>
          <p:nvPr>
            <p:ph idx="1"/>
          </p:nvPr>
        </p:nvSpPr>
        <p:spPr>
          <a:xfrm>
            <a:off x="5149032" y="1072609"/>
            <a:ext cx="6383207" cy="4522647"/>
          </a:xfrm>
        </p:spPr>
        <p:txBody>
          <a:bodyPr anchor="ctr">
            <a:normAutofit/>
          </a:bodyPr>
          <a:lstStyle/>
          <a:p>
            <a:r>
              <a:rPr lang="en-US" sz="2000" dirty="0"/>
              <a:t>Problems with initial Simple Linear Regression models led to further research and investigation of other modeling approaches.</a:t>
            </a:r>
          </a:p>
        </p:txBody>
      </p:sp>
    </p:spTree>
    <p:extLst>
      <p:ext uri="{BB962C8B-B14F-4D97-AF65-F5344CB8AC3E}">
        <p14:creationId xmlns:p14="http://schemas.microsoft.com/office/powerpoint/2010/main" val="742749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CCCFE3C-B204-9AD0-1884-EABB03191E0A}"/>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cs typeface="Calibri Light"/>
              </a:rPr>
              <a:t>Literature Review</a:t>
            </a:r>
            <a:endParaRPr lang="en-US" sz="320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E9B7F0D3-D875-CE45-242C-23861293285C}"/>
              </a:ext>
            </a:extLst>
          </p:cNvPr>
          <p:cNvSpPr>
            <a:spLocks noGrp="1"/>
          </p:cNvSpPr>
          <p:nvPr>
            <p:ph idx="1"/>
          </p:nvPr>
        </p:nvSpPr>
        <p:spPr>
          <a:xfrm>
            <a:off x="5117106" y="685801"/>
            <a:ext cx="6385918" cy="5105400"/>
          </a:xfrm>
        </p:spPr>
        <p:txBody>
          <a:bodyPr vert="horz" lIns="91440" tIns="45720" rIns="91440" bIns="45720" rtlCol="0">
            <a:normAutofit/>
          </a:bodyPr>
          <a:lstStyle/>
          <a:p>
            <a:pPr>
              <a:lnSpc>
                <a:spcPct val="90000"/>
              </a:lnSpc>
            </a:pPr>
            <a:r>
              <a:rPr lang="en-US" sz="1700">
                <a:ea typeface="+mn-lt"/>
                <a:cs typeface="+mn-lt"/>
              </a:rPr>
              <a:t>Focused on determining maximum realistic wind energy capacity for our target countries</a:t>
            </a:r>
          </a:p>
          <a:p>
            <a:pPr>
              <a:lnSpc>
                <a:spcPct val="90000"/>
              </a:lnSpc>
            </a:pPr>
            <a:r>
              <a:rPr lang="en-US" sz="1700">
                <a:ea typeface="+mn-lt"/>
                <a:cs typeface="+mn-lt"/>
              </a:rPr>
              <a:t>Wind energy capacity can be simplified down to available land.</a:t>
            </a:r>
          </a:p>
          <a:p>
            <a:pPr>
              <a:lnSpc>
                <a:spcPct val="90000"/>
              </a:lnSpc>
            </a:pPr>
            <a:r>
              <a:rPr lang="en-US" sz="1700">
                <a:ea typeface="+mn-lt"/>
                <a:cs typeface="+mn-lt"/>
              </a:rPr>
              <a:t>Limited approach to onshore wind capacity only.</a:t>
            </a:r>
          </a:p>
          <a:p>
            <a:pPr>
              <a:lnSpc>
                <a:spcPct val="90000"/>
              </a:lnSpc>
            </a:pPr>
            <a:r>
              <a:rPr lang="en-US" sz="1700">
                <a:ea typeface="+mn-lt"/>
                <a:cs typeface="+mn-lt"/>
              </a:rPr>
              <a:t> Based on a study “Potenzial der Windenergienutzung an Land” (2011) by the German Wind Energy Association (BWE) and further analyzed by Beckius and Magnusson (2013) it has been estimated that a realistic target for the total wind energy output of Germany would utilize a footprint equivalent to about 2% of German land area or a 189 GW capacity.</a:t>
            </a:r>
          </a:p>
          <a:p>
            <a:pPr>
              <a:lnSpc>
                <a:spcPct val="90000"/>
              </a:lnSpc>
            </a:pPr>
            <a:r>
              <a:rPr lang="en-US" sz="1700">
                <a:ea typeface="+mn-lt"/>
                <a:cs typeface="+mn-lt"/>
              </a:rPr>
              <a:t> In a study by Ember Coal to Clean (Czyzak 2022) they determined that Poland currently can use only 0.3% of their total land for wind turbines due to current policies around turbine distancing. They estimated this capped their max capacity at 10 GW.</a:t>
            </a:r>
          </a:p>
          <a:p>
            <a:pPr>
              <a:lnSpc>
                <a:spcPct val="90000"/>
              </a:lnSpc>
            </a:pPr>
            <a:r>
              <a:rPr lang="en-US" sz="1700">
                <a:ea typeface="+mn-lt"/>
                <a:cs typeface="+mn-lt"/>
              </a:rPr>
              <a:t>For the purposes of our analysis, we will assume that Poland will adopt a similar policy to other European countries and can reach a similar 2% target we set for Germany which is roughly 67 GW.</a:t>
            </a:r>
          </a:p>
          <a:p>
            <a:pPr>
              <a:lnSpc>
                <a:spcPct val="90000"/>
              </a:lnSpc>
            </a:pPr>
            <a:endParaRPr lang="en-US" sz="1700">
              <a:cs typeface="Calibri"/>
            </a:endParaRPr>
          </a:p>
        </p:txBody>
      </p:sp>
    </p:spTree>
    <p:extLst>
      <p:ext uri="{BB962C8B-B14F-4D97-AF65-F5344CB8AC3E}">
        <p14:creationId xmlns:p14="http://schemas.microsoft.com/office/powerpoint/2010/main" val="544500123"/>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A3F07-F866-C731-FF33-A40A3B18D218}"/>
              </a:ext>
            </a:extLst>
          </p:cNvPr>
          <p:cNvSpPr>
            <a:spLocks noGrp="1"/>
          </p:cNvSpPr>
          <p:nvPr>
            <p:ph type="title"/>
          </p:nvPr>
        </p:nvSpPr>
        <p:spPr>
          <a:xfrm>
            <a:off x="1189702" y="1261872"/>
            <a:ext cx="3145536" cy="4334256"/>
          </a:xfrm>
        </p:spPr>
        <p:txBody>
          <a:bodyPr>
            <a:normAutofit/>
          </a:bodyPr>
          <a:lstStyle/>
          <a:p>
            <a:pPr algn="r"/>
            <a:r>
              <a:rPr lang="en-US" sz="3600">
                <a:cs typeface="Calibri Light"/>
              </a:rPr>
              <a:t>Works Cited</a:t>
            </a:r>
            <a:endParaRPr lang="en-US" sz="3600"/>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FDE63C-A97C-6A70-F6DE-A9FC4E983CC8}"/>
              </a:ext>
            </a:extLst>
          </p:cNvPr>
          <p:cNvSpPr>
            <a:spLocks noGrp="1"/>
          </p:cNvSpPr>
          <p:nvPr>
            <p:ph idx="1"/>
          </p:nvPr>
        </p:nvSpPr>
        <p:spPr>
          <a:xfrm>
            <a:off x="5007932" y="1261873"/>
            <a:ext cx="5951013" cy="4449422"/>
          </a:xfrm>
        </p:spPr>
        <p:txBody>
          <a:bodyPr vert="horz" lIns="91440" tIns="45720" rIns="91440" bIns="45720" rtlCol="0">
            <a:normAutofit/>
          </a:bodyPr>
          <a:lstStyle/>
          <a:p>
            <a:pPr>
              <a:lnSpc>
                <a:spcPct val="90000"/>
              </a:lnSpc>
            </a:pPr>
            <a:r>
              <a:rPr lang="en-US" sz="1700">
                <a:ea typeface="+mn-lt"/>
                <a:cs typeface="+mn-lt"/>
              </a:rPr>
              <a:t>Beckius, D., &amp; Magnusson, D. (2013). The German wind energy market and its developers – a study of sourcing models, success factors and challenges. </a:t>
            </a:r>
            <a:r>
              <a:rPr lang="en-US" sz="1700" u="sng">
                <a:ea typeface="+mn-lt"/>
                <a:cs typeface="+mn-lt"/>
                <a:hlinkClick r:id="rId2"/>
              </a:rPr>
              <a:t>http://www.diva-portal.org/smash/get/diva2:644677/FULLTEXT01.pdf</a:t>
            </a:r>
            <a:endParaRPr lang="en-US" sz="1700">
              <a:ea typeface="+mn-lt"/>
              <a:cs typeface="+mn-lt"/>
            </a:endParaRPr>
          </a:p>
          <a:p>
            <a:pPr>
              <a:lnSpc>
                <a:spcPct val="90000"/>
              </a:lnSpc>
            </a:pPr>
            <a:r>
              <a:rPr lang="en-US" sz="1700">
                <a:ea typeface="+mn-lt"/>
                <a:cs typeface="+mn-lt"/>
              </a:rPr>
              <a:t>Umwelt Bundes Amt (UBA) (2013), Potenzial der Windenergie an Land. </a:t>
            </a:r>
            <a:r>
              <a:rPr lang="en-US" sz="1700" u="sng">
                <a:ea typeface="+mn-lt"/>
                <a:cs typeface="+mn-lt"/>
                <a:hlinkClick r:id="rId3"/>
              </a:rPr>
              <a:t>https://www.wind-energie.de/fileadmin/redaktion/dokumente/publikationen-oeffentlich/themen/01-mensch-und-umwelt/03-naturschutz/bwe_potenzialstudie_kurzfassung_2012-03.pdf</a:t>
            </a:r>
            <a:endParaRPr lang="en-US" sz="1700">
              <a:ea typeface="+mn-lt"/>
              <a:cs typeface="+mn-lt"/>
            </a:endParaRPr>
          </a:p>
          <a:p>
            <a:pPr>
              <a:lnSpc>
                <a:spcPct val="90000"/>
              </a:lnSpc>
            </a:pPr>
            <a:r>
              <a:rPr lang="en-US" sz="1700">
                <a:ea typeface="+mn-lt"/>
                <a:cs typeface="+mn-lt"/>
              </a:rPr>
              <a:t>Czyzak, P. (2022). Change is in the Wind. </a:t>
            </a:r>
            <a:r>
              <a:rPr lang="en-US" sz="1700" u="sng">
                <a:ea typeface="+mn-lt"/>
                <a:cs typeface="+mn-lt"/>
                <a:hlinkClick r:id="rId4"/>
              </a:rPr>
              <a:t>https://ember-climate.org/app/uploads/2022/03/Briefing_-Unlocking-onshore-wind-in-Poland.pdf</a:t>
            </a:r>
            <a:endParaRPr lang="en-US" sz="1700">
              <a:ea typeface="+mn-lt"/>
              <a:cs typeface="+mn-lt"/>
            </a:endParaRPr>
          </a:p>
          <a:p>
            <a:pPr>
              <a:lnSpc>
                <a:spcPct val="90000"/>
              </a:lnSpc>
            </a:pPr>
            <a:r>
              <a:rPr lang="en-US" sz="1700">
                <a:ea typeface="+mn-lt"/>
                <a:cs typeface="+mn-lt"/>
              </a:rPr>
              <a:t>Rafael Lahoz-Beltra, Gompertz Function with R. </a:t>
            </a:r>
            <a:r>
              <a:rPr lang="en-US" sz="1700" u="sng">
                <a:ea typeface="+mn-lt"/>
                <a:cs typeface="+mn-lt"/>
                <a:hlinkClick r:id="rId5"/>
              </a:rPr>
              <a:t>https://encyclopedia.pub/entry/626</a:t>
            </a:r>
            <a:endParaRPr lang="en-US" sz="1700">
              <a:ea typeface="+mn-lt"/>
              <a:cs typeface="+mn-lt"/>
            </a:endParaRPr>
          </a:p>
          <a:p>
            <a:pPr>
              <a:lnSpc>
                <a:spcPct val="90000"/>
              </a:lnSpc>
            </a:pPr>
            <a:endParaRPr lang="en-US" sz="1700">
              <a:cs typeface="Calibri"/>
            </a:endParaRPr>
          </a:p>
        </p:txBody>
      </p:sp>
    </p:spTree>
    <p:extLst>
      <p:ext uri="{BB962C8B-B14F-4D97-AF65-F5344CB8AC3E}">
        <p14:creationId xmlns:p14="http://schemas.microsoft.com/office/powerpoint/2010/main" val="95598402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228CDEA173B44962E64F43EDE1A17" ma:contentTypeVersion="6" ma:contentTypeDescription="Create a new document." ma:contentTypeScope="" ma:versionID="9b0a4541001bcf5252124abd01e770e7">
  <xsd:schema xmlns:xsd="http://www.w3.org/2001/XMLSchema" xmlns:xs="http://www.w3.org/2001/XMLSchema" xmlns:p="http://schemas.microsoft.com/office/2006/metadata/properties" xmlns:ns2="7e64b05f-de8c-45d5-b26b-66c67c80410f" targetNamespace="http://schemas.microsoft.com/office/2006/metadata/properties" ma:root="true" ma:fieldsID="55902b7f507a59c28b4eb0f257d89581" ns2:_="">
    <xsd:import namespace="7e64b05f-de8c-45d5-b26b-66c67c8041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64b05f-de8c-45d5-b26b-66c67c8041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2B5AAF-75F1-46CB-B730-A64B732055C4}">
  <ds:schemaRefs>
    <ds:schemaRef ds:uri="7e64b05f-de8c-45d5-b26b-66c67c8041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0F69055-D25C-417E-BDB6-A8ACB0C687C6}">
  <ds:schemaRefs>
    <ds:schemaRef ds:uri="http://schemas.microsoft.com/office/infopath/2007/PartnerControls"/>
    <ds:schemaRef ds:uri="http://www.w3.org/XML/1998/namespace"/>
    <ds:schemaRef ds:uri="http://schemas.openxmlformats.org/package/2006/metadata/core-properties"/>
    <ds:schemaRef ds:uri="http://purl.org/dc/dcmitype/"/>
    <ds:schemaRef ds:uri="http://purl.org/dc/elements/1.1/"/>
    <ds:schemaRef ds:uri="http://schemas.microsoft.com/office/2006/documentManagement/types"/>
    <ds:schemaRef ds:uri="7e64b05f-de8c-45d5-b26b-66c67c80410f"/>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33CD86ED-B803-4C14-9046-F114CC108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1063</Words>
  <Application>Microsoft Office PowerPoint</Application>
  <PresentationFormat>Widescreen</PresentationFormat>
  <Paragraphs>53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Energy of Wind in Germany and Poland</vt:lpstr>
      <vt:lpstr>Overview</vt:lpstr>
      <vt:lpstr>Data</vt:lpstr>
      <vt:lpstr>Approach</vt:lpstr>
      <vt:lpstr>Approach</vt:lpstr>
      <vt:lpstr>Progress Updates </vt:lpstr>
      <vt:lpstr>Challenges</vt:lpstr>
      <vt:lpstr>Literature Review</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Andrew McAlister</cp:lastModifiedBy>
  <cp:revision>63</cp:revision>
  <dcterms:created xsi:type="dcterms:W3CDTF">2022-06-23T23:12:54Z</dcterms:created>
  <dcterms:modified xsi:type="dcterms:W3CDTF">2022-07-05T21:19:03Z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0x010100FA9228CDEA173B44962E64F43EDE1A17</vt:lpwstr>
  </property>
</Properties>
</file>