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heme/themeOverride1.xml" ContentType="application/vnd.openxmlformats-officedocument.themeOverride+xml"/>
  <Override PartName="/ppt/notesSlides/notesSlide1.xml" ContentType="application/vnd.openxmlformats-officedocument.presentationml.notesSlide+xml"/>
  <Override PartName="/ppt/comments/modernComment_104_2074699B.xml" ContentType="application/vnd.ms-powerpoint.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heme/themeOverride2.xml" ContentType="application/vnd.openxmlformats-officedocument.themeOverr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notesMasterIdLst>
    <p:notesMasterId r:id="rId21"/>
  </p:notesMasterIdLst>
  <p:sldIdLst>
    <p:sldId id="256" r:id="rId5"/>
    <p:sldId id="258" r:id="rId6"/>
    <p:sldId id="262" r:id="rId7"/>
    <p:sldId id="260" r:id="rId8"/>
    <p:sldId id="271" r:id="rId9"/>
    <p:sldId id="272" r:id="rId10"/>
    <p:sldId id="273" r:id="rId11"/>
    <p:sldId id="263" r:id="rId12"/>
    <p:sldId id="274" r:id="rId13"/>
    <p:sldId id="276" r:id="rId14"/>
    <p:sldId id="275" r:id="rId15"/>
    <p:sldId id="277" r:id="rId16"/>
    <p:sldId id="267" r:id="rId17"/>
    <p:sldId id="265" r:id="rId18"/>
    <p:sldId id="278" r:id="rId19"/>
    <p:sldId id="257"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BD723F8E-9590-B780-565C-BAD315941DA6}" name="Andrew" initials="A" userId="Andrew" providerId="Non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C2D907-E1F3-42EB-B3B9-4149B815204D}" v="32" dt="2022-07-18T01:58:45.229"/>
    <p1510:client id="{362CDC4B-35C4-4CAA-B687-0F382FC9E509}" v="87" dt="2022-07-17T22:01:45.242"/>
    <p1510:client id="{663774B8-4B61-48A5-B1A2-2E38D21BC608}" v="14" dt="2022-07-17T21:37:06.887"/>
    <p1510:client id="{7E1F8276-77D0-401D-AF25-AB5C99D39CEE}" v="1" dt="2022-07-18T03:50:40.407"/>
    <p1510:client id="{801CC913-E0FA-454A-A2A9-0061702562C8}" v="91" dt="2022-07-18T18:23:04.437"/>
    <p1510:client id="{BA474DC8-88D1-4615-A345-7AE0B2FAC478}" v="672" dt="2022-07-17T20:18:10.223"/>
    <p1510:client id="{C10C0878-3DC7-4057-9575-2FD50644AE7D}" v="4" dt="2022-07-18T02:21:46.817"/>
    <p1510:client id="{C3DE23C2-C4FC-46F5-B8BF-352CBE466BAE}" v="1426" dt="2022-07-17T23:30:23.004"/>
    <p1510:client id="{D25FFEE5-4D4D-45F7-99C1-EC2D2BEC28D6}" v="31" dt="2022-07-17T21:25:30.24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934"/>
    <p:restoredTop sz="94675"/>
  </p:normalViewPr>
  <p:slideViewPr>
    <p:cSldViewPr snapToGrid="0">
      <p:cViewPr varScale="1">
        <p:scale>
          <a:sx n="140" d="100"/>
          <a:sy n="140" d="100"/>
        </p:scale>
        <p:origin x="824"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28" Type="http://schemas.microsoft.com/office/2018/10/relationships/authors" Targe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binson, Kerri W" userId="S::krobinson78@gatech.edu::1a05461f-5b80-4cda-8d32-651c2c9f775d" providerId="AD" clId="Web-{F81BD559-2EC9-486F-8ADD-30989B55E799}"/>
    <pc:docChg chg="addSld modSld">
      <pc:chgData name="Robinson, Kerri W" userId="S::krobinson78@gatech.edu::1a05461f-5b80-4cda-8d32-651c2c9f775d" providerId="AD" clId="Web-{F81BD559-2EC9-486F-8ADD-30989B55E799}" dt="2022-07-04T04:24:40.449" v="31" actId="20577"/>
      <pc:docMkLst>
        <pc:docMk/>
      </pc:docMkLst>
      <pc:sldChg chg="modSp">
        <pc:chgData name="Robinson, Kerri W" userId="S::krobinson78@gatech.edu::1a05461f-5b80-4cda-8d32-651c2c9f775d" providerId="AD" clId="Web-{F81BD559-2EC9-486F-8ADD-30989B55E799}" dt="2022-07-04T04:23:07.853" v="2" actId="20577"/>
        <pc:sldMkLst>
          <pc:docMk/>
          <pc:sldMk cId="3591158912" sldId="258"/>
        </pc:sldMkLst>
        <pc:spChg chg="mod">
          <ac:chgData name="Robinson, Kerri W" userId="S::krobinson78@gatech.edu::1a05461f-5b80-4cda-8d32-651c2c9f775d" providerId="AD" clId="Web-{F81BD559-2EC9-486F-8ADD-30989B55E799}" dt="2022-07-04T04:23:07.853" v="2" actId="20577"/>
          <ac:spMkLst>
            <pc:docMk/>
            <pc:sldMk cId="3591158912" sldId="258"/>
            <ac:spMk id="2" creationId="{E2EB1C92-F7A2-BA59-F3A1-4B52780A4C7D}"/>
          </ac:spMkLst>
        </pc:spChg>
      </pc:sldChg>
      <pc:sldChg chg="modSp new">
        <pc:chgData name="Robinson, Kerri W" userId="S::krobinson78@gatech.edu::1a05461f-5b80-4cda-8d32-651c2c9f775d" providerId="AD" clId="Web-{F81BD559-2EC9-486F-8ADD-30989B55E799}" dt="2022-07-04T04:23:37.166" v="12" actId="20577"/>
        <pc:sldMkLst>
          <pc:docMk/>
          <pc:sldMk cId="603111246" sldId="259"/>
        </pc:sldMkLst>
        <pc:spChg chg="mod">
          <ac:chgData name="Robinson, Kerri W" userId="S::krobinson78@gatech.edu::1a05461f-5b80-4cda-8d32-651c2c9f775d" providerId="AD" clId="Web-{F81BD559-2EC9-486F-8ADD-30989B55E799}" dt="2022-07-04T04:23:37.166" v="12" actId="20577"/>
          <ac:spMkLst>
            <pc:docMk/>
            <pc:sldMk cId="603111246" sldId="259"/>
            <ac:spMk id="2" creationId="{D86D2F3F-F324-D248-79A5-3080524D8FC3}"/>
          </ac:spMkLst>
        </pc:spChg>
      </pc:sldChg>
      <pc:sldChg chg="modSp new">
        <pc:chgData name="Robinson, Kerri W" userId="S::krobinson78@gatech.edu::1a05461f-5b80-4cda-8d32-651c2c9f775d" providerId="AD" clId="Web-{F81BD559-2EC9-486F-8ADD-30989B55E799}" dt="2022-07-04T04:23:42.619" v="18" actId="20577"/>
        <pc:sldMkLst>
          <pc:docMk/>
          <pc:sldMk cId="544500123" sldId="260"/>
        </pc:sldMkLst>
        <pc:spChg chg="mod">
          <ac:chgData name="Robinson, Kerri W" userId="S::krobinson78@gatech.edu::1a05461f-5b80-4cda-8d32-651c2c9f775d" providerId="AD" clId="Web-{F81BD559-2EC9-486F-8ADD-30989B55E799}" dt="2022-07-04T04:23:42.619" v="18" actId="20577"/>
          <ac:spMkLst>
            <pc:docMk/>
            <pc:sldMk cId="544500123" sldId="260"/>
            <ac:spMk id="2" creationId="{3CCCFE3C-B204-9AD0-1884-EABB03191E0A}"/>
          </ac:spMkLst>
        </pc:spChg>
      </pc:sldChg>
      <pc:sldChg chg="modSp new">
        <pc:chgData name="Robinson, Kerri W" userId="S::krobinson78@gatech.edu::1a05461f-5b80-4cda-8d32-651c2c9f775d" providerId="AD" clId="Web-{F81BD559-2EC9-486F-8ADD-30989B55E799}" dt="2022-07-04T04:24:26.995" v="28" actId="20577"/>
        <pc:sldMkLst>
          <pc:docMk/>
          <pc:sldMk cId="584399139" sldId="261"/>
        </pc:sldMkLst>
        <pc:spChg chg="mod">
          <ac:chgData name="Robinson, Kerri W" userId="S::krobinson78@gatech.edu::1a05461f-5b80-4cda-8d32-651c2c9f775d" providerId="AD" clId="Web-{F81BD559-2EC9-486F-8ADD-30989B55E799}" dt="2022-07-04T04:24:26.995" v="28" actId="20577"/>
          <ac:spMkLst>
            <pc:docMk/>
            <pc:sldMk cId="584399139" sldId="261"/>
            <ac:spMk id="2" creationId="{05050966-160B-EAA3-73FD-5FCE1AB2F733}"/>
          </ac:spMkLst>
        </pc:spChg>
      </pc:sldChg>
      <pc:sldChg chg="modSp new">
        <pc:chgData name="Robinson, Kerri W" userId="S::krobinson78@gatech.edu::1a05461f-5b80-4cda-8d32-651c2c9f775d" providerId="AD" clId="Web-{F81BD559-2EC9-486F-8ADD-30989B55E799}" dt="2022-07-04T04:24:40.449" v="31" actId="20577"/>
        <pc:sldMkLst>
          <pc:docMk/>
          <pc:sldMk cId="3618509874" sldId="262"/>
        </pc:sldMkLst>
        <pc:spChg chg="mod">
          <ac:chgData name="Robinson, Kerri W" userId="S::krobinson78@gatech.edu::1a05461f-5b80-4cda-8d32-651c2c9f775d" providerId="AD" clId="Web-{F81BD559-2EC9-486F-8ADD-30989B55E799}" dt="2022-07-04T04:24:40.449" v="31" actId="20577"/>
          <ac:spMkLst>
            <pc:docMk/>
            <pc:sldMk cId="3618509874" sldId="262"/>
            <ac:spMk id="2" creationId="{BF0E1546-46C5-C452-BF89-D9CDA66459B1}"/>
          </ac:spMkLst>
        </pc:spChg>
      </pc:sldChg>
    </pc:docChg>
  </pc:docChgLst>
  <pc:docChgLst>
    <pc:chgData name="Guan, Changhong" userId="S::cguan8@gatech.edu::c16303af-f7a6-4fc6-b98d-52369d3c5d77" providerId="AD" clId="Web-{7E1F8276-77D0-401D-AF25-AB5C99D39CEE}"/>
    <pc:docChg chg="modSld">
      <pc:chgData name="Guan, Changhong" userId="S::cguan8@gatech.edu::c16303af-f7a6-4fc6-b98d-52369d3c5d77" providerId="AD" clId="Web-{7E1F8276-77D0-401D-AF25-AB5C99D39CEE}" dt="2022-07-18T03:50:40.407" v="0"/>
      <pc:docMkLst>
        <pc:docMk/>
      </pc:docMkLst>
      <pc:sldChg chg="delSp delAnim">
        <pc:chgData name="Guan, Changhong" userId="S::cguan8@gatech.edu::c16303af-f7a6-4fc6-b98d-52369d3c5d77" providerId="AD" clId="Web-{7E1F8276-77D0-401D-AF25-AB5C99D39CEE}" dt="2022-07-18T03:50:40.407" v="0"/>
        <pc:sldMkLst>
          <pc:docMk/>
          <pc:sldMk cId="2834659721" sldId="271"/>
        </pc:sldMkLst>
        <pc:picChg chg="del">
          <ac:chgData name="Guan, Changhong" userId="S::cguan8@gatech.edu::c16303af-f7a6-4fc6-b98d-52369d3c5d77" providerId="AD" clId="Web-{7E1F8276-77D0-401D-AF25-AB5C99D39CEE}" dt="2022-07-18T03:50:40.407" v="0"/>
          <ac:picMkLst>
            <pc:docMk/>
            <pc:sldMk cId="2834659721" sldId="271"/>
            <ac:picMk id="5" creationId="{8D95C400-45B4-2A2C-1DA8-6485CEBD24F6}"/>
          </ac:picMkLst>
        </pc:picChg>
      </pc:sldChg>
    </pc:docChg>
  </pc:docChgLst>
  <pc:docChgLst>
    <pc:chgData name="Robinson, Kerri W" userId="S::krobinson78@gatech.edu::1a05461f-5b80-4cda-8d32-651c2c9f775d" providerId="AD" clId="Web-{B660F6E4-6B08-4932-91B4-934A09F489CE}"/>
    <pc:docChg chg="addSld modSld">
      <pc:chgData name="Robinson, Kerri W" userId="S::krobinson78@gatech.edu::1a05461f-5b80-4cda-8d32-651c2c9f775d" providerId="AD" clId="Web-{B660F6E4-6B08-4932-91B4-934A09F489CE}" dt="2022-07-04T04:29:55.464" v="20" actId="20577"/>
      <pc:docMkLst>
        <pc:docMk/>
      </pc:docMkLst>
      <pc:sldChg chg="modSp">
        <pc:chgData name="Robinson, Kerri W" userId="S::krobinson78@gatech.edu::1a05461f-5b80-4cda-8d32-651c2c9f775d" providerId="AD" clId="Web-{B660F6E4-6B08-4932-91B4-934A09F489CE}" dt="2022-07-04T04:29:55.464" v="20" actId="20577"/>
        <pc:sldMkLst>
          <pc:docMk/>
          <pc:sldMk cId="109857222" sldId="256"/>
        </pc:sldMkLst>
        <pc:spChg chg="mod">
          <ac:chgData name="Robinson, Kerri W" userId="S::krobinson78@gatech.edu::1a05461f-5b80-4cda-8d32-651c2c9f775d" providerId="AD" clId="Web-{B660F6E4-6B08-4932-91B4-934A09F489CE}" dt="2022-07-04T04:29:55.464" v="20" actId="20577"/>
          <ac:spMkLst>
            <pc:docMk/>
            <pc:sldMk cId="109857222" sldId="256"/>
            <ac:spMk id="2" creationId="{00000000-0000-0000-0000-000000000000}"/>
          </ac:spMkLst>
        </pc:spChg>
      </pc:sldChg>
      <pc:sldChg chg="modSp new">
        <pc:chgData name="Robinson, Kerri W" userId="S::krobinson78@gatech.edu::1a05461f-5b80-4cda-8d32-651c2c9f775d" providerId="AD" clId="Web-{B660F6E4-6B08-4932-91B4-934A09F489CE}" dt="2022-07-04T04:29:40.432" v="5" actId="20577"/>
        <pc:sldMkLst>
          <pc:docMk/>
          <pc:sldMk cId="521876920" sldId="263"/>
        </pc:sldMkLst>
        <pc:spChg chg="mod">
          <ac:chgData name="Robinson, Kerri W" userId="S::krobinson78@gatech.edu::1a05461f-5b80-4cda-8d32-651c2c9f775d" providerId="AD" clId="Web-{B660F6E4-6B08-4932-91B4-934A09F489CE}" dt="2022-07-04T04:29:40.432" v="5" actId="20577"/>
          <ac:spMkLst>
            <pc:docMk/>
            <pc:sldMk cId="521876920" sldId="263"/>
            <ac:spMk id="2" creationId="{98B3E3B4-532B-1F78-9F18-D4A0AA99BE27}"/>
          </ac:spMkLst>
        </pc:spChg>
      </pc:sldChg>
    </pc:docChg>
  </pc:docChgLst>
  <pc:docChgLst>
    <pc:chgData name="Robinson, Kerri W" userId="S::krobinson78@gatech.edu::1a05461f-5b80-4cda-8d32-651c2c9f775d" providerId="AD" clId="Web-{9F25CFBA-7C56-47D4-9761-4EC65582912E}"/>
    <pc:docChg chg="modSld">
      <pc:chgData name="Robinson, Kerri W" userId="S::krobinson78@gatech.edu::1a05461f-5b80-4cda-8d32-651c2c9f775d" providerId="AD" clId="Web-{9F25CFBA-7C56-47D4-9761-4EC65582912E}" dt="2022-07-04T05:16:08.836" v="66" actId="20577"/>
      <pc:docMkLst>
        <pc:docMk/>
      </pc:docMkLst>
      <pc:sldChg chg="addSp modSp">
        <pc:chgData name="Robinson, Kerri W" userId="S::krobinson78@gatech.edu::1a05461f-5b80-4cda-8d32-651c2c9f775d" providerId="AD" clId="Web-{9F25CFBA-7C56-47D4-9761-4EC65582912E}" dt="2022-07-04T05:16:08.836" v="66" actId="20577"/>
        <pc:sldMkLst>
          <pc:docMk/>
          <pc:sldMk cId="521876920" sldId="263"/>
        </pc:sldMkLst>
        <pc:spChg chg="add mod">
          <ac:chgData name="Robinson, Kerri W" userId="S::krobinson78@gatech.edu::1a05461f-5b80-4cda-8d32-651c2c9f775d" providerId="AD" clId="Web-{9F25CFBA-7C56-47D4-9761-4EC65582912E}" dt="2022-07-04T05:16:08.836" v="66" actId="20577"/>
          <ac:spMkLst>
            <pc:docMk/>
            <pc:sldMk cId="521876920" sldId="263"/>
            <ac:spMk id="6" creationId="{B9D6918D-A015-43E1-1600-C64061913857}"/>
          </ac:spMkLst>
        </pc:spChg>
        <pc:picChg chg="mod">
          <ac:chgData name="Robinson, Kerri W" userId="S::krobinson78@gatech.edu::1a05461f-5b80-4cda-8d32-651c2c9f775d" providerId="AD" clId="Web-{9F25CFBA-7C56-47D4-9761-4EC65582912E}" dt="2022-07-04T05:15:01.490" v="2" actId="1076"/>
          <ac:picMkLst>
            <pc:docMk/>
            <pc:sldMk cId="521876920" sldId="263"/>
            <ac:picMk id="4" creationId="{2443B196-9454-D69E-BC15-88051C2F0619}"/>
          </ac:picMkLst>
        </pc:picChg>
        <pc:picChg chg="add mod">
          <ac:chgData name="Robinson, Kerri W" userId="S::krobinson78@gatech.edu::1a05461f-5b80-4cda-8d32-651c2c9f775d" providerId="AD" clId="Web-{9F25CFBA-7C56-47D4-9761-4EC65582912E}" dt="2022-07-04T05:15:05.287" v="3" actId="1076"/>
          <ac:picMkLst>
            <pc:docMk/>
            <pc:sldMk cId="521876920" sldId="263"/>
            <ac:picMk id="5" creationId="{0D37CC62-46BC-6C76-BEFE-9C09BC64B200}"/>
          </ac:picMkLst>
        </pc:picChg>
      </pc:sldChg>
    </pc:docChg>
  </pc:docChgLst>
  <pc:docChgLst>
    <pc:chgData name="Robinson, Kerri W" userId="S::krobinson78@gatech.edu::1a05461f-5b80-4cda-8d32-651c2c9f775d" providerId="AD" clId="Web-{24F0A75D-5F11-4238-BBF7-31BE3DABA836}"/>
    <pc:docChg chg="modSld">
      <pc:chgData name="Robinson, Kerri W" userId="S::krobinson78@gatech.edu::1a05461f-5b80-4cda-8d32-651c2c9f775d" providerId="AD" clId="Web-{24F0A75D-5F11-4238-BBF7-31BE3DABA836}" dt="2022-07-04T04:27:24.058" v="18" actId="20577"/>
      <pc:docMkLst>
        <pc:docMk/>
      </pc:docMkLst>
      <pc:sldChg chg="modSp">
        <pc:chgData name="Robinson, Kerri W" userId="S::krobinson78@gatech.edu::1a05461f-5b80-4cda-8d32-651c2c9f775d" providerId="AD" clId="Web-{24F0A75D-5F11-4238-BBF7-31BE3DABA836}" dt="2022-07-04T04:27:24.058" v="18" actId="20577"/>
        <pc:sldMkLst>
          <pc:docMk/>
          <pc:sldMk cId="3591158912" sldId="258"/>
        </pc:sldMkLst>
        <pc:spChg chg="mod">
          <ac:chgData name="Robinson, Kerri W" userId="S::krobinson78@gatech.edu::1a05461f-5b80-4cda-8d32-651c2c9f775d" providerId="AD" clId="Web-{24F0A75D-5F11-4238-BBF7-31BE3DABA836}" dt="2022-07-04T04:27:24.058" v="18" actId="20577"/>
          <ac:spMkLst>
            <pc:docMk/>
            <pc:sldMk cId="3591158912" sldId="258"/>
            <ac:spMk id="3" creationId="{DC98BE26-9F49-89B1-21BF-FD2DFCD305FC}"/>
          </ac:spMkLst>
        </pc:spChg>
      </pc:sldChg>
    </pc:docChg>
  </pc:docChgLst>
  <pc:docChgLst>
    <pc:chgData name="Robinson, Kerri W" userId="S::krobinson78@gatech.edu::1a05461f-5b80-4cda-8d32-651c2c9f775d" providerId="AD" clId="Web-{FBA1474A-B2EC-4A43-B383-B053E4206575}"/>
    <pc:docChg chg="modSld">
      <pc:chgData name="Robinson, Kerri W" userId="S::krobinson78@gatech.edu::1a05461f-5b80-4cda-8d32-651c2c9f775d" providerId="AD" clId="Web-{FBA1474A-B2EC-4A43-B383-B053E4206575}" dt="2022-07-04T05:13:36.868" v="1" actId="1076"/>
      <pc:docMkLst>
        <pc:docMk/>
      </pc:docMkLst>
      <pc:sldChg chg="addSp modSp">
        <pc:chgData name="Robinson, Kerri W" userId="S::krobinson78@gatech.edu::1a05461f-5b80-4cda-8d32-651c2c9f775d" providerId="AD" clId="Web-{FBA1474A-B2EC-4A43-B383-B053E4206575}" dt="2022-07-04T05:13:36.868" v="1" actId="1076"/>
        <pc:sldMkLst>
          <pc:docMk/>
          <pc:sldMk cId="3884831689" sldId="264"/>
        </pc:sldMkLst>
        <pc:picChg chg="add mod">
          <ac:chgData name="Robinson, Kerri W" userId="S::krobinson78@gatech.edu::1a05461f-5b80-4cda-8d32-651c2c9f775d" providerId="AD" clId="Web-{FBA1474A-B2EC-4A43-B383-B053E4206575}" dt="2022-07-04T05:13:36.868" v="1" actId="1076"/>
          <ac:picMkLst>
            <pc:docMk/>
            <pc:sldMk cId="3884831689" sldId="264"/>
            <ac:picMk id="8" creationId="{92ADCA63-07E1-A48A-3859-23E76171E403}"/>
          </ac:picMkLst>
        </pc:picChg>
      </pc:sldChg>
    </pc:docChg>
  </pc:docChgLst>
  <pc:docChgLst>
    <pc:chgData name="Robinson, Kerri W" userId="S::krobinson78@gatech.edu::1a05461f-5b80-4cda-8d32-651c2c9f775d" providerId="AD" clId="Web-{67FA0796-EF3D-4740-A989-270A84B8EE9F}"/>
    <pc:docChg chg="modSld">
      <pc:chgData name="Robinson, Kerri W" userId="S::krobinson78@gatech.edu::1a05461f-5b80-4cda-8d32-651c2c9f775d" providerId="AD" clId="Web-{67FA0796-EF3D-4740-A989-270A84B8EE9F}" dt="2022-07-04T05:04:24.288" v="8" actId="1076"/>
      <pc:docMkLst>
        <pc:docMk/>
      </pc:docMkLst>
      <pc:sldChg chg="addSp modSp">
        <pc:chgData name="Robinson, Kerri W" userId="S::krobinson78@gatech.edu::1a05461f-5b80-4cda-8d32-651c2c9f775d" providerId="AD" clId="Web-{67FA0796-EF3D-4740-A989-270A84B8EE9F}" dt="2022-07-04T05:04:24.288" v="8" actId="1076"/>
        <pc:sldMkLst>
          <pc:docMk/>
          <pc:sldMk cId="521876920" sldId="263"/>
        </pc:sldMkLst>
        <pc:spChg chg="mod">
          <ac:chgData name="Robinson, Kerri W" userId="S::krobinson78@gatech.edu::1a05461f-5b80-4cda-8d32-651c2c9f775d" providerId="AD" clId="Web-{67FA0796-EF3D-4740-A989-270A84B8EE9F}" dt="2022-07-04T05:04:01.053" v="4" actId="20577"/>
          <ac:spMkLst>
            <pc:docMk/>
            <pc:sldMk cId="521876920" sldId="263"/>
            <ac:spMk id="3" creationId="{5E0D6BE2-93D3-0060-29E8-EC5613AA716A}"/>
          </ac:spMkLst>
        </pc:spChg>
        <pc:picChg chg="add mod">
          <ac:chgData name="Robinson, Kerri W" userId="S::krobinson78@gatech.edu::1a05461f-5b80-4cda-8d32-651c2c9f775d" providerId="AD" clId="Web-{67FA0796-EF3D-4740-A989-270A84B8EE9F}" dt="2022-07-04T05:04:24.288" v="8" actId="1076"/>
          <ac:picMkLst>
            <pc:docMk/>
            <pc:sldMk cId="521876920" sldId="263"/>
            <ac:picMk id="4" creationId="{2CC9C647-2DEA-AD16-D599-BBB95937B8B7}"/>
          </ac:picMkLst>
        </pc:picChg>
      </pc:sldChg>
    </pc:docChg>
  </pc:docChgLst>
  <pc:docChgLst>
    <pc:chgData name="Robinson, Kerri W" userId="S::krobinson78@gatech.edu::1a05461f-5b80-4cda-8d32-651c2c9f775d" providerId="AD" clId="Web-{CE251022-1CD0-46B8-B9D1-2EF20D5EE8EC}"/>
    <pc:docChg chg="addSld modSld">
      <pc:chgData name="Robinson, Kerri W" userId="S::krobinson78@gatech.edu::1a05461f-5b80-4cda-8d32-651c2c9f775d" providerId="AD" clId="Web-{CE251022-1CD0-46B8-B9D1-2EF20D5EE8EC}" dt="2022-06-23T23:20:43.800" v="68"/>
      <pc:docMkLst>
        <pc:docMk/>
      </pc:docMkLst>
      <pc:sldChg chg="modSp">
        <pc:chgData name="Robinson, Kerri W" userId="S::krobinson78@gatech.edu::1a05461f-5b80-4cda-8d32-651c2c9f775d" providerId="AD" clId="Web-{CE251022-1CD0-46B8-B9D1-2EF20D5EE8EC}" dt="2022-06-23T23:20:19.642" v="59" actId="20577"/>
        <pc:sldMkLst>
          <pc:docMk/>
          <pc:sldMk cId="109857222" sldId="256"/>
        </pc:sldMkLst>
        <pc:spChg chg="mod">
          <ac:chgData name="Robinson, Kerri W" userId="S::krobinson78@gatech.edu::1a05461f-5b80-4cda-8d32-651c2c9f775d" providerId="AD" clId="Web-{CE251022-1CD0-46B8-B9D1-2EF20D5EE8EC}" dt="2022-06-23T23:18:22.653" v="9" actId="20577"/>
          <ac:spMkLst>
            <pc:docMk/>
            <pc:sldMk cId="109857222" sldId="256"/>
            <ac:spMk id="2" creationId="{00000000-0000-0000-0000-000000000000}"/>
          </ac:spMkLst>
        </pc:spChg>
        <pc:spChg chg="mod">
          <ac:chgData name="Robinson, Kerri W" userId="S::krobinson78@gatech.edu::1a05461f-5b80-4cda-8d32-651c2c9f775d" providerId="AD" clId="Web-{CE251022-1CD0-46B8-B9D1-2EF20D5EE8EC}" dt="2022-06-23T23:20:19.642" v="59" actId="20577"/>
          <ac:spMkLst>
            <pc:docMk/>
            <pc:sldMk cId="109857222" sldId="256"/>
            <ac:spMk id="3" creationId="{00000000-0000-0000-0000-000000000000}"/>
          </ac:spMkLst>
        </pc:spChg>
      </pc:sldChg>
      <pc:sldChg chg="modSp new">
        <pc:chgData name="Robinson, Kerri W" userId="S::krobinson78@gatech.edu::1a05461f-5b80-4cda-8d32-651c2c9f775d" providerId="AD" clId="Web-{CE251022-1CD0-46B8-B9D1-2EF20D5EE8EC}" dt="2022-06-23T23:20:41.783" v="67" actId="20577"/>
        <pc:sldMkLst>
          <pc:docMk/>
          <pc:sldMk cId="955984028" sldId="257"/>
        </pc:sldMkLst>
        <pc:spChg chg="mod">
          <ac:chgData name="Robinson, Kerri W" userId="S::krobinson78@gatech.edu::1a05461f-5b80-4cda-8d32-651c2c9f775d" providerId="AD" clId="Web-{CE251022-1CD0-46B8-B9D1-2EF20D5EE8EC}" dt="2022-06-23T23:20:41.783" v="67" actId="20577"/>
          <ac:spMkLst>
            <pc:docMk/>
            <pc:sldMk cId="955984028" sldId="257"/>
            <ac:spMk id="2" creationId="{437A3F07-F866-C731-FF33-A40A3B18D218}"/>
          </ac:spMkLst>
        </pc:spChg>
      </pc:sldChg>
      <pc:sldChg chg="new">
        <pc:chgData name="Robinson, Kerri W" userId="S::krobinson78@gatech.edu::1a05461f-5b80-4cda-8d32-651c2c9f775d" providerId="AD" clId="Web-{CE251022-1CD0-46B8-B9D1-2EF20D5EE8EC}" dt="2022-06-23T23:20:43.800" v="68"/>
        <pc:sldMkLst>
          <pc:docMk/>
          <pc:sldMk cId="3591158912" sldId="258"/>
        </pc:sldMkLst>
      </pc:sldChg>
    </pc:docChg>
  </pc:docChgLst>
  <pc:docChgLst>
    <pc:chgData name="Gastaldi, Felipe" userId="S::fgastaldi3@gatech.edu::bcb928f7-76e7-4e6f-b22c-89c716b18522" providerId="AD" clId="Web-{663774B8-4B61-48A5-B1A2-2E38D21BC608}"/>
    <pc:docChg chg="modSld">
      <pc:chgData name="Gastaldi, Felipe" userId="S::fgastaldi3@gatech.edu::bcb928f7-76e7-4e6f-b22c-89c716b18522" providerId="AD" clId="Web-{663774B8-4B61-48A5-B1A2-2E38D21BC608}" dt="2022-07-17T21:37:06.887" v="14" actId="20577"/>
      <pc:docMkLst>
        <pc:docMk/>
      </pc:docMkLst>
      <pc:sldChg chg="modSp">
        <pc:chgData name="Gastaldi, Felipe" userId="S::fgastaldi3@gatech.edu::bcb928f7-76e7-4e6f-b22c-89c716b18522" providerId="AD" clId="Web-{663774B8-4B61-48A5-B1A2-2E38D21BC608}" dt="2022-07-17T21:37:06.887" v="14" actId="20577"/>
        <pc:sldMkLst>
          <pc:docMk/>
          <pc:sldMk cId="3965851940" sldId="267"/>
        </pc:sldMkLst>
        <pc:spChg chg="mod">
          <ac:chgData name="Gastaldi, Felipe" userId="S::fgastaldi3@gatech.edu::bcb928f7-76e7-4e6f-b22c-89c716b18522" providerId="AD" clId="Web-{663774B8-4B61-48A5-B1A2-2E38D21BC608}" dt="2022-07-17T21:37:06.887" v="14" actId="20577"/>
          <ac:spMkLst>
            <pc:docMk/>
            <pc:sldMk cId="3965851940" sldId="267"/>
            <ac:spMk id="3" creationId="{DC98BE26-9F49-89B1-21BF-FD2DFCD305FC}"/>
          </ac:spMkLst>
        </pc:spChg>
      </pc:sldChg>
    </pc:docChg>
  </pc:docChgLst>
  <pc:docChgLst>
    <pc:chgData name="Robinson, Kerri W" userId="S::krobinson78@gatech.edu::1a05461f-5b80-4cda-8d32-651c2c9f775d" providerId="AD" clId="Web-{8031CE5F-C430-4E81-A017-500538010731}"/>
    <pc:docChg chg="modSld">
      <pc:chgData name="Robinson, Kerri W" userId="S::krobinson78@gatech.edu::1a05461f-5b80-4cda-8d32-651c2c9f775d" providerId="AD" clId="Web-{8031CE5F-C430-4E81-A017-500538010731}" dt="2022-07-04T05:14:29.892" v="2" actId="1076"/>
      <pc:docMkLst>
        <pc:docMk/>
      </pc:docMkLst>
      <pc:sldChg chg="addSp modSp">
        <pc:chgData name="Robinson, Kerri W" userId="S::krobinson78@gatech.edu::1a05461f-5b80-4cda-8d32-651c2c9f775d" providerId="AD" clId="Web-{8031CE5F-C430-4E81-A017-500538010731}" dt="2022-07-04T05:14:29.892" v="2" actId="1076"/>
        <pc:sldMkLst>
          <pc:docMk/>
          <pc:sldMk cId="521876920" sldId="263"/>
        </pc:sldMkLst>
        <pc:spChg chg="mod">
          <ac:chgData name="Robinson, Kerri W" userId="S::krobinson78@gatech.edu::1a05461f-5b80-4cda-8d32-651c2c9f775d" providerId="AD" clId="Web-{8031CE5F-C430-4E81-A017-500538010731}" dt="2022-07-04T05:14:22.673" v="0" actId="14100"/>
          <ac:spMkLst>
            <pc:docMk/>
            <pc:sldMk cId="521876920" sldId="263"/>
            <ac:spMk id="3" creationId="{5E0D6BE2-93D3-0060-29E8-EC5613AA716A}"/>
          </ac:spMkLst>
        </pc:spChg>
        <pc:picChg chg="add mod">
          <ac:chgData name="Robinson, Kerri W" userId="S::krobinson78@gatech.edu::1a05461f-5b80-4cda-8d32-651c2c9f775d" providerId="AD" clId="Web-{8031CE5F-C430-4E81-A017-500538010731}" dt="2022-07-04T05:14:29.892" v="2" actId="1076"/>
          <ac:picMkLst>
            <pc:docMk/>
            <pc:sldMk cId="521876920" sldId="263"/>
            <ac:picMk id="4" creationId="{2443B196-9454-D69E-BC15-88051C2F0619}"/>
          </ac:picMkLst>
        </pc:picChg>
      </pc:sldChg>
    </pc:docChg>
  </pc:docChgLst>
  <pc:docChgLst>
    <pc:chgData name="Robinson, Kerri W" userId="S::krobinson78@gatech.edu::1a05461f-5b80-4cda-8d32-651c2c9f775d" providerId="AD" clId="Web-{1C4DA25A-3078-46DD-AF37-A9B61AB116DD}"/>
    <pc:docChg chg="modSld">
      <pc:chgData name="Robinson, Kerri W" userId="S::krobinson78@gatech.edu::1a05461f-5b80-4cda-8d32-651c2c9f775d" providerId="AD" clId="Web-{1C4DA25A-3078-46DD-AF37-A9B61AB116DD}" dt="2022-07-04T04:54:51.327" v="20" actId="20577"/>
      <pc:docMkLst>
        <pc:docMk/>
      </pc:docMkLst>
      <pc:sldChg chg="modSp">
        <pc:chgData name="Robinson, Kerri W" userId="S::krobinson78@gatech.edu::1a05461f-5b80-4cda-8d32-651c2c9f775d" providerId="AD" clId="Web-{1C4DA25A-3078-46DD-AF37-A9B61AB116DD}" dt="2022-07-04T04:54:51.327" v="20" actId="20577"/>
        <pc:sldMkLst>
          <pc:docMk/>
          <pc:sldMk cId="3618509874" sldId="262"/>
        </pc:sldMkLst>
        <pc:spChg chg="mod">
          <ac:chgData name="Robinson, Kerri W" userId="S::krobinson78@gatech.edu::1a05461f-5b80-4cda-8d32-651c2c9f775d" providerId="AD" clId="Web-{1C4DA25A-3078-46DD-AF37-A9B61AB116DD}" dt="2022-07-04T04:54:51.327" v="20" actId="20577"/>
          <ac:spMkLst>
            <pc:docMk/>
            <pc:sldMk cId="3618509874" sldId="262"/>
            <ac:spMk id="3" creationId="{17383657-5757-7B80-BEB3-4A6EE897C567}"/>
          </ac:spMkLst>
        </pc:spChg>
      </pc:sldChg>
    </pc:docChg>
  </pc:docChgLst>
  <pc:docChgLst>
    <pc:chgData name="Guan, Changhong" userId="S::cguan8@gatech.edu::c16303af-f7a6-4fc6-b98d-52369d3c5d77" providerId="AD" clId="Web-{C3DE23C2-C4FC-46F5-B8BF-352CBE466BAE}"/>
    <pc:docChg chg="addSld delSld modSld">
      <pc:chgData name="Guan, Changhong" userId="S::cguan8@gatech.edu::c16303af-f7a6-4fc6-b98d-52369d3c5d77" providerId="AD" clId="Web-{C3DE23C2-C4FC-46F5-B8BF-352CBE466BAE}" dt="2022-07-17T23:30:23.004" v="1293" actId="20577"/>
      <pc:docMkLst>
        <pc:docMk/>
      </pc:docMkLst>
      <pc:sldChg chg="addSp delSp modSp">
        <pc:chgData name="Guan, Changhong" userId="S::cguan8@gatech.edu::c16303af-f7a6-4fc6-b98d-52369d3c5d77" providerId="AD" clId="Web-{C3DE23C2-C4FC-46F5-B8BF-352CBE466BAE}" dt="2022-07-17T22:15:45.965" v="408" actId="20577"/>
        <pc:sldMkLst>
          <pc:docMk/>
          <pc:sldMk cId="521876920" sldId="263"/>
        </pc:sldMkLst>
        <pc:spChg chg="mod">
          <ac:chgData name="Guan, Changhong" userId="S::cguan8@gatech.edu::c16303af-f7a6-4fc6-b98d-52369d3c5d77" providerId="AD" clId="Web-{C3DE23C2-C4FC-46F5-B8BF-352CBE466BAE}" dt="2022-07-17T22:10:09.020" v="278" actId="1076"/>
          <ac:spMkLst>
            <pc:docMk/>
            <pc:sldMk cId="521876920" sldId="263"/>
            <ac:spMk id="2" creationId="{98B3E3B4-532B-1F78-9F18-D4A0AA99BE27}"/>
          </ac:spMkLst>
        </pc:spChg>
        <pc:spChg chg="mod">
          <ac:chgData name="Guan, Changhong" userId="S::cguan8@gatech.edu::c16303af-f7a6-4fc6-b98d-52369d3c5d77" providerId="AD" clId="Web-{C3DE23C2-C4FC-46F5-B8BF-352CBE466BAE}" dt="2022-07-17T22:15:19.590" v="398" actId="1076"/>
          <ac:spMkLst>
            <pc:docMk/>
            <pc:sldMk cId="521876920" sldId="263"/>
            <ac:spMk id="3" creationId="{5E0D6BE2-93D3-0060-29E8-EC5613AA716A}"/>
          </ac:spMkLst>
        </pc:spChg>
        <pc:spChg chg="mod">
          <ac:chgData name="Guan, Changhong" userId="S::cguan8@gatech.edu::c16303af-f7a6-4fc6-b98d-52369d3c5d77" providerId="AD" clId="Web-{C3DE23C2-C4FC-46F5-B8BF-352CBE466BAE}" dt="2022-07-17T22:15:45.965" v="408" actId="20577"/>
          <ac:spMkLst>
            <pc:docMk/>
            <pc:sldMk cId="521876920" sldId="263"/>
            <ac:spMk id="6" creationId="{B9D6918D-A015-43E1-1600-C64061913857}"/>
          </ac:spMkLst>
        </pc:spChg>
        <pc:picChg chg="del">
          <ac:chgData name="Guan, Changhong" userId="S::cguan8@gatech.edu::c16303af-f7a6-4fc6-b98d-52369d3c5d77" providerId="AD" clId="Web-{C3DE23C2-C4FC-46F5-B8BF-352CBE466BAE}" dt="2022-07-17T21:55:39.875" v="24"/>
          <ac:picMkLst>
            <pc:docMk/>
            <pc:sldMk cId="521876920" sldId="263"/>
            <ac:picMk id="4" creationId="{2443B196-9454-D69E-BC15-88051C2F0619}"/>
          </ac:picMkLst>
        </pc:picChg>
        <pc:picChg chg="del">
          <ac:chgData name="Guan, Changhong" userId="S::cguan8@gatech.edu::c16303af-f7a6-4fc6-b98d-52369d3c5d77" providerId="AD" clId="Web-{C3DE23C2-C4FC-46F5-B8BF-352CBE466BAE}" dt="2022-07-17T21:55:40.157" v="25"/>
          <ac:picMkLst>
            <pc:docMk/>
            <pc:sldMk cId="521876920" sldId="263"/>
            <ac:picMk id="5" creationId="{0D37CC62-46BC-6C76-BEFE-9C09BC64B200}"/>
          </ac:picMkLst>
        </pc:picChg>
        <pc:picChg chg="add mod">
          <ac:chgData name="Guan, Changhong" userId="S::cguan8@gatech.edu::c16303af-f7a6-4fc6-b98d-52369d3c5d77" providerId="AD" clId="Web-{C3DE23C2-C4FC-46F5-B8BF-352CBE466BAE}" dt="2022-07-17T22:15:34.950" v="403" actId="1076"/>
          <ac:picMkLst>
            <pc:docMk/>
            <pc:sldMk cId="521876920" sldId="263"/>
            <ac:picMk id="7" creationId="{AD469E99-0780-1A10-5830-57C0B6F22CC2}"/>
          </ac:picMkLst>
        </pc:picChg>
        <pc:picChg chg="add mod">
          <ac:chgData name="Guan, Changhong" userId="S::cguan8@gatech.edu::c16303af-f7a6-4fc6-b98d-52369d3c5d77" providerId="AD" clId="Web-{C3DE23C2-C4FC-46F5-B8BF-352CBE466BAE}" dt="2022-07-17T22:15:29.996" v="401" actId="14100"/>
          <ac:picMkLst>
            <pc:docMk/>
            <pc:sldMk cId="521876920" sldId="263"/>
            <ac:picMk id="8" creationId="{CEC8031D-B922-5B55-58D8-42632170434A}"/>
          </ac:picMkLst>
        </pc:picChg>
      </pc:sldChg>
      <pc:sldChg chg="del">
        <pc:chgData name="Guan, Changhong" userId="S::cguan8@gatech.edu::c16303af-f7a6-4fc6-b98d-52369d3c5d77" providerId="AD" clId="Web-{C3DE23C2-C4FC-46F5-B8BF-352CBE466BAE}" dt="2022-07-17T22:34:55.398" v="675"/>
        <pc:sldMkLst>
          <pc:docMk/>
          <pc:sldMk cId="3884831689" sldId="264"/>
        </pc:sldMkLst>
      </pc:sldChg>
      <pc:sldChg chg="addSp delSp modSp new">
        <pc:chgData name="Guan, Changhong" userId="S::cguan8@gatech.edu::c16303af-f7a6-4fc6-b98d-52369d3c5d77" providerId="AD" clId="Web-{C3DE23C2-C4FC-46F5-B8BF-352CBE466BAE}" dt="2022-07-17T22:02:17.150" v="144" actId="1076"/>
        <pc:sldMkLst>
          <pc:docMk/>
          <pc:sldMk cId="1933250952" sldId="272"/>
        </pc:sldMkLst>
        <pc:spChg chg="mod">
          <ac:chgData name="Guan, Changhong" userId="S::cguan8@gatech.edu::c16303af-f7a6-4fc6-b98d-52369d3c5d77" providerId="AD" clId="Web-{C3DE23C2-C4FC-46F5-B8BF-352CBE466BAE}" dt="2022-07-17T21:59:08.990" v="50" actId="1076"/>
          <ac:spMkLst>
            <pc:docMk/>
            <pc:sldMk cId="1933250952" sldId="272"/>
            <ac:spMk id="2" creationId="{94CE237E-ED67-CF01-B820-F03162A12DE3}"/>
          </ac:spMkLst>
        </pc:spChg>
        <pc:spChg chg="del">
          <ac:chgData name="Guan, Changhong" userId="S::cguan8@gatech.edu::c16303af-f7a6-4fc6-b98d-52369d3c5d77" providerId="AD" clId="Web-{C3DE23C2-C4FC-46F5-B8BF-352CBE466BAE}" dt="2022-07-17T21:56:16.001" v="27"/>
          <ac:spMkLst>
            <pc:docMk/>
            <pc:sldMk cId="1933250952" sldId="272"/>
            <ac:spMk id="3" creationId="{60B5855B-83C1-295A-9A4A-7C8CB02C2527}"/>
          </ac:spMkLst>
        </pc:spChg>
        <pc:spChg chg="add mod">
          <ac:chgData name="Guan, Changhong" userId="S::cguan8@gatech.edu::c16303af-f7a6-4fc6-b98d-52369d3c5d77" providerId="AD" clId="Web-{C3DE23C2-C4FC-46F5-B8BF-352CBE466BAE}" dt="2022-07-17T22:00:52.664" v="135" actId="20577"/>
          <ac:spMkLst>
            <pc:docMk/>
            <pc:sldMk cId="1933250952" sldId="272"/>
            <ac:spMk id="8" creationId="{4EF7BE79-9DBA-146C-D8B2-6038BFC0C308}"/>
          </ac:spMkLst>
        </pc:spChg>
        <pc:picChg chg="add del mod ord">
          <ac:chgData name="Guan, Changhong" userId="S::cguan8@gatech.edu::c16303af-f7a6-4fc6-b98d-52369d3c5d77" providerId="AD" clId="Web-{C3DE23C2-C4FC-46F5-B8BF-352CBE466BAE}" dt="2022-07-17T21:59:00.771" v="49"/>
          <ac:picMkLst>
            <pc:docMk/>
            <pc:sldMk cId="1933250952" sldId="272"/>
            <ac:picMk id="4" creationId="{4E0403A5-0A6C-D289-3B22-980D1472FB52}"/>
          </ac:picMkLst>
        </pc:picChg>
        <pc:picChg chg="add mod">
          <ac:chgData name="Guan, Changhong" userId="S::cguan8@gatech.edu::c16303af-f7a6-4fc6-b98d-52369d3c5d77" providerId="AD" clId="Web-{C3DE23C2-C4FC-46F5-B8BF-352CBE466BAE}" dt="2022-07-17T22:02:17.150" v="144" actId="1076"/>
          <ac:picMkLst>
            <pc:docMk/>
            <pc:sldMk cId="1933250952" sldId="272"/>
            <ac:picMk id="5" creationId="{7E23E9D1-C2FC-1164-ACF9-943528421464}"/>
          </ac:picMkLst>
        </pc:picChg>
        <pc:picChg chg="add mod">
          <ac:chgData name="Guan, Changhong" userId="S::cguan8@gatech.edu::c16303af-f7a6-4fc6-b98d-52369d3c5d77" providerId="AD" clId="Web-{C3DE23C2-C4FC-46F5-B8BF-352CBE466BAE}" dt="2022-07-17T22:02:10.244" v="142" actId="14100"/>
          <ac:picMkLst>
            <pc:docMk/>
            <pc:sldMk cId="1933250952" sldId="272"/>
            <ac:picMk id="6" creationId="{549D09A5-7A51-4881-D894-13950DE4ADE4}"/>
          </ac:picMkLst>
        </pc:picChg>
      </pc:sldChg>
      <pc:sldChg chg="addSp delSp modSp new">
        <pc:chgData name="Guan, Changhong" userId="S::cguan8@gatech.edu::c16303af-f7a6-4fc6-b98d-52369d3c5d77" providerId="AD" clId="Web-{C3DE23C2-C4FC-46F5-B8BF-352CBE466BAE}" dt="2022-07-17T22:08:55.659" v="271"/>
        <pc:sldMkLst>
          <pc:docMk/>
          <pc:sldMk cId="318723973" sldId="273"/>
        </pc:sldMkLst>
        <pc:spChg chg="mod">
          <ac:chgData name="Guan, Changhong" userId="S::cguan8@gatech.edu::c16303af-f7a6-4fc6-b98d-52369d3c5d77" providerId="AD" clId="Web-{C3DE23C2-C4FC-46F5-B8BF-352CBE466BAE}" dt="2022-07-17T22:03:34.011" v="170" actId="1076"/>
          <ac:spMkLst>
            <pc:docMk/>
            <pc:sldMk cId="318723973" sldId="273"/>
            <ac:spMk id="2" creationId="{EB4686B9-6D04-D78D-C30D-9FE1FFE852AB}"/>
          </ac:spMkLst>
        </pc:spChg>
        <pc:spChg chg="del">
          <ac:chgData name="Guan, Changhong" userId="S::cguan8@gatech.edu::c16303af-f7a6-4fc6-b98d-52369d3c5d77" providerId="AD" clId="Web-{C3DE23C2-C4FC-46F5-B8BF-352CBE466BAE}" dt="2022-07-17T22:02:46.010" v="146"/>
          <ac:spMkLst>
            <pc:docMk/>
            <pc:sldMk cId="318723973" sldId="273"/>
            <ac:spMk id="3" creationId="{344E7EED-D527-E964-3E18-3BB9AD2BC7C3}"/>
          </ac:spMkLst>
        </pc:spChg>
        <pc:spChg chg="add mod">
          <ac:chgData name="Guan, Changhong" userId="S::cguan8@gatech.edu::c16303af-f7a6-4fc6-b98d-52369d3c5d77" providerId="AD" clId="Web-{C3DE23C2-C4FC-46F5-B8BF-352CBE466BAE}" dt="2022-07-17T22:08:55.659" v="271"/>
          <ac:spMkLst>
            <pc:docMk/>
            <pc:sldMk cId="318723973" sldId="273"/>
            <ac:spMk id="5" creationId="{84983728-49EB-3C0E-7CE2-CF0676AA2671}"/>
          </ac:spMkLst>
        </pc:spChg>
        <pc:picChg chg="add mod ord">
          <ac:chgData name="Guan, Changhong" userId="S::cguan8@gatech.edu::c16303af-f7a6-4fc6-b98d-52369d3c5d77" providerId="AD" clId="Web-{C3DE23C2-C4FC-46F5-B8BF-352CBE466BAE}" dt="2022-07-17T22:03:44.824" v="173" actId="14100"/>
          <ac:picMkLst>
            <pc:docMk/>
            <pc:sldMk cId="318723973" sldId="273"/>
            <ac:picMk id="4" creationId="{0AE49E1B-C600-E930-87C5-3D274474EB46}"/>
          </ac:picMkLst>
        </pc:picChg>
      </pc:sldChg>
      <pc:sldChg chg="addSp delSp modSp new">
        <pc:chgData name="Guan, Changhong" userId="S::cguan8@gatech.edu::c16303af-f7a6-4fc6-b98d-52369d3c5d77" providerId="AD" clId="Web-{C3DE23C2-C4FC-46F5-B8BF-352CBE466BAE}" dt="2022-07-17T22:34:47.616" v="674" actId="20577"/>
        <pc:sldMkLst>
          <pc:docMk/>
          <pc:sldMk cId="3490557478" sldId="274"/>
        </pc:sldMkLst>
        <pc:spChg chg="mod">
          <ac:chgData name="Guan, Changhong" userId="S::cguan8@gatech.edu::c16303af-f7a6-4fc6-b98d-52369d3c5d77" providerId="AD" clId="Web-{C3DE23C2-C4FC-46F5-B8BF-352CBE466BAE}" dt="2022-07-17T22:16:46.248" v="419" actId="1076"/>
          <ac:spMkLst>
            <pc:docMk/>
            <pc:sldMk cId="3490557478" sldId="274"/>
            <ac:spMk id="2" creationId="{2711AE92-17A2-0491-97B5-F2F8C435E8E5}"/>
          </ac:spMkLst>
        </pc:spChg>
        <pc:spChg chg="mod">
          <ac:chgData name="Guan, Changhong" userId="S::cguan8@gatech.edu::c16303af-f7a6-4fc6-b98d-52369d3c5d77" providerId="AD" clId="Web-{C3DE23C2-C4FC-46F5-B8BF-352CBE466BAE}" dt="2022-07-17T22:34:47.616" v="674" actId="20577"/>
          <ac:spMkLst>
            <pc:docMk/>
            <pc:sldMk cId="3490557478" sldId="274"/>
            <ac:spMk id="3" creationId="{C16D701D-07AA-0047-4393-0203CCA09D11}"/>
          </ac:spMkLst>
        </pc:spChg>
        <pc:spChg chg="add mod">
          <ac:chgData name="Guan, Changhong" userId="S::cguan8@gatech.edu::c16303af-f7a6-4fc6-b98d-52369d3c5d77" providerId="AD" clId="Web-{C3DE23C2-C4FC-46F5-B8BF-352CBE466BAE}" dt="2022-07-17T22:23:58.023" v="519" actId="1076"/>
          <ac:spMkLst>
            <pc:docMk/>
            <pc:sldMk cId="3490557478" sldId="274"/>
            <ac:spMk id="8" creationId="{82541FDB-F5E0-B133-24DA-EE786A4D028F}"/>
          </ac:spMkLst>
        </pc:spChg>
        <pc:picChg chg="add mod">
          <ac:chgData name="Guan, Changhong" userId="S::cguan8@gatech.edu::c16303af-f7a6-4fc6-b98d-52369d3c5d77" providerId="AD" clId="Web-{C3DE23C2-C4FC-46F5-B8BF-352CBE466BAE}" dt="2022-07-17T22:23:03.553" v="497" actId="1076"/>
          <ac:picMkLst>
            <pc:docMk/>
            <pc:sldMk cId="3490557478" sldId="274"/>
            <ac:picMk id="4" creationId="{0EFBBBC1-B8E4-8CB2-209E-1C19E4B49A59}"/>
          </ac:picMkLst>
        </pc:picChg>
        <pc:picChg chg="add del mod">
          <ac:chgData name="Guan, Changhong" userId="S::cguan8@gatech.edu::c16303af-f7a6-4fc6-b98d-52369d3c5d77" providerId="AD" clId="Web-{C3DE23C2-C4FC-46F5-B8BF-352CBE466BAE}" dt="2022-07-17T22:22:38.537" v="494"/>
          <ac:picMkLst>
            <pc:docMk/>
            <pc:sldMk cId="3490557478" sldId="274"/>
            <ac:picMk id="5" creationId="{52B3C463-2C45-404F-F585-938ED8080412}"/>
          </ac:picMkLst>
        </pc:picChg>
        <pc:picChg chg="add mod">
          <ac:chgData name="Guan, Changhong" userId="S::cguan8@gatech.edu::c16303af-f7a6-4fc6-b98d-52369d3c5d77" providerId="AD" clId="Web-{C3DE23C2-C4FC-46F5-B8BF-352CBE466BAE}" dt="2022-07-17T22:23:15.944" v="498" actId="1076"/>
          <ac:picMkLst>
            <pc:docMk/>
            <pc:sldMk cId="3490557478" sldId="274"/>
            <ac:picMk id="6" creationId="{F1A1BD0C-4EBA-7AA2-A58B-36D0E64085D9}"/>
          </ac:picMkLst>
        </pc:picChg>
        <pc:picChg chg="add mod">
          <ac:chgData name="Guan, Changhong" userId="S::cguan8@gatech.edu::c16303af-f7a6-4fc6-b98d-52369d3c5d77" providerId="AD" clId="Web-{C3DE23C2-C4FC-46F5-B8BF-352CBE466BAE}" dt="2022-07-17T22:25:54.651" v="557" actId="14100"/>
          <ac:picMkLst>
            <pc:docMk/>
            <pc:sldMk cId="3490557478" sldId="274"/>
            <ac:picMk id="9" creationId="{4D8147E2-1D45-536B-2161-FB55DE0198C9}"/>
          </ac:picMkLst>
        </pc:picChg>
        <pc:picChg chg="add mod">
          <ac:chgData name="Guan, Changhong" userId="S::cguan8@gatech.edu::c16303af-f7a6-4fc6-b98d-52369d3c5d77" providerId="AD" clId="Web-{C3DE23C2-C4FC-46F5-B8BF-352CBE466BAE}" dt="2022-07-17T22:25:47.979" v="555" actId="14100"/>
          <ac:picMkLst>
            <pc:docMk/>
            <pc:sldMk cId="3490557478" sldId="274"/>
            <ac:picMk id="10" creationId="{D109292F-0091-3ABD-6D48-A3351B76C7E1}"/>
          </ac:picMkLst>
        </pc:picChg>
      </pc:sldChg>
      <pc:sldChg chg="addSp delSp modSp new">
        <pc:chgData name="Guan, Changhong" userId="S::cguan8@gatech.edu::c16303af-f7a6-4fc6-b98d-52369d3c5d77" providerId="AD" clId="Web-{C3DE23C2-C4FC-46F5-B8BF-352CBE466BAE}" dt="2022-07-17T22:52:37.484" v="758" actId="1076"/>
        <pc:sldMkLst>
          <pc:docMk/>
          <pc:sldMk cId="2812268118" sldId="275"/>
        </pc:sldMkLst>
        <pc:spChg chg="mod">
          <ac:chgData name="Guan, Changhong" userId="S::cguan8@gatech.edu::c16303af-f7a6-4fc6-b98d-52369d3c5d77" providerId="AD" clId="Web-{C3DE23C2-C4FC-46F5-B8BF-352CBE466BAE}" dt="2022-07-17T22:50:22.809" v="716" actId="1076"/>
          <ac:spMkLst>
            <pc:docMk/>
            <pc:sldMk cId="2812268118" sldId="275"/>
            <ac:spMk id="2" creationId="{54E500AA-A8A1-AF31-80DD-B6ACC1E5975B}"/>
          </ac:spMkLst>
        </pc:spChg>
        <pc:spChg chg="del mod">
          <ac:chgData name="Guan, Changhong" userId="S::cguan8@gatech.edu::c16303af-f7a6-4fc6-b98d-52369d3c5d77" providerId="AD" clId="Web-{C3DE23C2-C4FC-46F5-B8BF-352CBE466BAE}" dt="2022-07-17T22:49:08.948" v="688"/>
          <ac:spMkLst>
            <pc:docMk/>
            <pc:sldMk cId="2812268118" sldId="275"/>
            <ac:spMk id="3" creationId="{21D3A4D8-2869-68E2-C6D6-92E931AE6BBD}"/>
          </ac:spMkLst>
        </pc:spChg>
        <pc:spChg chg="add mod">
          <ac:chgData name="Guan, Changhong" userId="S::cguan8@gatech.edu::c16303af-f7a6-4fc6-b98d-52369d3c5d77" providerId="AD" clId="Web-{C3DE23C2-C4FC-46F5-B8BF-352CBE466BAE}" dt="2022-07-17T22:52:37.484" v="758" actId="1076"/>
          <ac:spMkLst>
            <pc:docMk/>
            <pc:sldMk cId="2812268118" sldId="275"/>
            <ac:spMk id="7" creationId="{3E454FAE-9756-E74F-794C-2DB10B2DD062}"/>
          </ac:spMkLst>
        </pc:spChg>
        <pc:picChg chg="add mod ord">
          <ac:chgData name="Guan, Changhong" userId="S::cguan8@gatech.edu::c16303af-f7a6-4fc6-b98d-52369d3c5d77" providerId="AD" clId="Web-{C3DE23C2-C4FC-46F5-B8BF-352CBE466BAE}" dt="2022-07-17T22:49:57.012" v="700" actId="1076"/>
          <ac:picMkLst>
            <pc:docMk/>
            <pc:sldMk cId="2812268118" sldId="275"/>
            <ac:picMk id="4" creationId="{69977661-27AB-4969-0F71-0BAD6A9D6907}"/>
          </ac:picMkLst>
        </pc:picChg>
        <pc:picChg chg="add mod">
          <ac:chgData name="Guan, Changhong" userId="S::cguan8@gatech.edu::c16303af-f7a6-4fc6-b98d-52369d3c5d77" providerId="AD" clId="Web-{C3DE23C2-C4FC-46F5-B8BF-352CBE466BAE}" dt="2022-07-17T22:49:50.371" v="699" actId="1076"/>
          <ac:picMkLst>
            <pc:docMk/>
            <pc:sldMk cId="2812268118" sldId="275"/>
            <ac:picMk id="5" creationId="{AD7A1724-75C0-FCA6-AE98-86B7E3CF47BB}"/>
          </ac:picMkLst>
        </pc:picChg>
      </pc:sldChg>
      <pc:sldChg chg="addSp delSp modSp add replId">
        <pc:chgData name="Guan, Changhong" userId="S::cguan8@gatech.edu::c16303af-f7a6-4fc6-b98d-52369d3c5d77" providerId="AD" clId="Web-{C3DE23C2-C4FC-46F5-B8BF-352CBE466BAE}" dt="2022-07-17T22:34:44.507" v="673" actId="20577"/>
        <pc:sldMkLst>
          <pc:docMk/>
          <pc:sldMk cId="2288788269" sldId="276"/>
        </pc:sldMkLst>
        <pc:spChg chg="mod">
          <ac:chgData name="Guan, Changhong" userId="S::cguan8@gatech.edu::c16303af-f7a6-4fc6-b98d-52369d3c5d77" providerId="AD" clId="Web-{C3DE23C2-C4FC-46F5-B8BF-352CBE466BAE}" dt="2022-07-17T22:27:42.388" v="610" actId="20577"/>
          <ac:spMkLst>
            <pc:docMk/>
            <pc:sldMk cId="2288788269" sldId="276"/>
            <ac:spMk id="2" creationId="{2711AE92-17A2-0491-97B5-F2F8C435E8E5}"/>
          </ac:spMkLst>
        </pc:spChg>
        <pc:spChg chg="mod">
          <ac:chgData name="Guan, Changhong" userId="S::cguan8@gatech.edu::c16303af-f7a6-4fc6-b98d-52369d3c5d77" providerId="AD" clId="Web-{C3DE23C2-C4FC-46F5-B8BF-352CBE466BAE}" dt="2022-07-17T22:34:44.507" v="673" actId="20577"/>
          <ac:spMkLst>
            <pc:docMk/>
            <pc:sldMk cId="2288788269" sldId="276"/>
            <ac:spMk id="3" creationId="{C16D701D-07AA-0047-4393-0203CCA09D11}"/>
          </ac:spMkLst>
        </pc:spChg>
        <pc:spChg chg="del mod">
          <ac:chgData name="Guan, Changhong" userId="S::cguan8@gatech.edu::c16303af-f7a6-4fc6-b98d-52369d3c5d77" providerId="AD" clId="Web-{C3DE23C2-C4FC-46F5-B8BF-352CBE466BAE}" dt="2022-07-17T22:30:56.408" v="622"/>
          <ac:spMkLst>
            <pc:docMk/>
            <pc:sldMk cId="2288788269" sldId="276"/>
            <ac:spMk id="8" creationId="{82541FDB-F5E0-B133-24DA-EE786A4D028F}"/>
          </ac:spMkLst>
        </pc:spChg>
        <pc:picChg chg="del">
          <ac:chgData name="Guan, Changhong" userId="S::cguan8@gatech.edu::c16303af-f7a6-4fc6-b98d-52369d3c5d77" providerId="AD" clId="Web-{C3DE23C2-C4FC-46F5-B8BF-352CBE466BAE}" dt="2022-07-17T22:30:54.345" v="619"/>
          <ac:picMkLst>
            <pc:docMk/>
            <pc:sldMk cId="2288788269" sldId="276"/>
            <ac:picMk id="4" creationId="{0EFBBBC1-B8E4-8CB2-209E-1C19E4B49A59}"/>
          </ac:picMkLst>
        </pc:picChg>
        <pc:picChg chg="add mod">
          <ac:chgData name="Guan, Changhong" userId="S::cguan8@gatech.edu::c16303af-f7a6-4fc6-b98d-52369d3c5d77" providerId="AD" clId="Web-{C3DE23C2-C4FC-46F5-B8BF-352CBE466BAE}" dt="2022-07-17T22:30:06.250" v="614" actId="1076"/>
          <ac:picMkLst>
            <pc:docMk/>
            <pc:sldMk cId="2288788269" sldId="276"/>
            <ac:picMk id="5" creationId="{72C5ADF0-A741-1196-9B47-C1886B787796}"/>
          </ac:picMkLst>
        </pc:picChg>
        <pc:picChg chg="del">
          <ac:chgData name="Guan, Changhong" userId="S::cguan8@gatech.edu::c16303af-f7a6-4fc6-b98d-52369d3c5d77" providerId="AD" clId="Web-{C3DE23C2-C4FC-46F5-B8BF-352CBE466BAE}" dt="2022-07-17T22:30:55.048" v="620"/>
          <ac:picMkLst>
            <pc:docMk/>
            <pc:sldMk cId="2288788269" sldId="276"/>
            <ac:picMk id="6" creationId="{F1A1BD0C-4EBA-7AA2-A58B-36D0E64085D9}"/>
          </ac:picMkLst>
        </pc:picChg>
        <pc:picChg chg="add del mod">
          <ac:chgData name="Guan, Changhong" userId="S::cguan8@gatech.edu::c16303af-f7a6-4fc6-b98d-52369d3c5d77" providerId="AD" clId="Web-{C3DE23C2-C4FC-46F5-B8BF-352CBE466BAE}" dt="2022-07-17T22:30:35.282" v="616"/>
          <ac:picMkLst>
            <pc:docMk/>
            <pc:sldMk cId="2288788269" sldId="276"/>
            <ac:picMk id="7" creationId="{1A8C6E57-1045-CB8C-0EDE-4FF4B1059D17}"/>
          </ac:picMkLst>
        </pc:picChg>
        <pc:picChg chg="del">
          <ac:chgData name="Guan, Changhong" userId="S::cguan8@gatech.edu::c16303af-f7a6-4fc6-b98d-52369d3c5d77" providerId="AD" clId="Web-{C3DE23C2-C4FC-46F5-B8BF-352CBE466BAE}" dt="2022-07-17T22:29:57.532" v="611"/>
          <ac:picMkLst>
            <pc:docMk/>
            <pc:sldMk cId="2288788269" sldId="276"/>
            <ac:picMk id="9" creationId="{4D8147E2-1D45-536B-2161-FB55DE0198C9}"/>
          </ac:picMkLst>
        </pc:picChg>
        <pc:picChg chg="del">
          <ac:chgData name="Guan, Changhong" userId="S::cguan8@gatech.edu::c16303af-f7a6-4fc6-b98d-52369d3c5d77" providerId="AD" clId="Web-{C3DE23C2-C4FC-46F5-B8BF-352CBE466BAE}" dt="2022-07-17T22:29:58.219" v="612"/>
          <ac:picMkLst>
            <pc:docMk/>
            <pc:sldMk cId="2288788269" sldId="276"/>
            <ac:picMk id="10" creationId="{D109292F-0091-3ABD-6D48-A3351B76C7E1}"/>
          </ac:picMkLst>
        </pc:picChg>
        <pc:picChg chg="add mod">
          <ac:chgData name="Guan, Changhong" userId="S::cguan8@gatech.edu::c16303af-f7a6-4fc6-b98d-52369d3c5d77" providerId="AD" clId="Web-{C3DE23C2-C4FC-46F5-B8BF-352CBE466BAE}" dt="2022-07-17T22:30:47.392" v="618" actId="1076"/>
          <ac:picMkLst>
            <pc:docMk/>
            <pc:sldMk cId="2288788269" sldId="276"/>
            <ac:picMk id="11" creationId="{1FC573B7-9EE9-86DC-D881-626EE1B93F50}"/>
          </ac:picMkLst>
        </pc:picChg>
        <pc:picChg chg="add mod">
          <ac:chgData name="Guan, Changhong" userId="S::cguan8@gatech.edu::c16303af-f7a6-4fc6-b98d-52369d3c5d77" providerId="AD" clId="Web-{C3DE23C2-C4FC-46F5-B8BF-352CBE466BAE}" dt="2022-07-17T22:31:26.315" v="627" actId="1076"/>
          <ac:picMkLst>
            <pc:docMk/>
            <pc:sldMk cId="2288788269" sldId="276"/>
            <ac:picMk id="12" creationId="{25760C1B-2A0A-E115-013C-BF8DA32D022B}"/>
          </ac:picMkLst>
        </pc:picChg>
      </pc:sldChg>
      <pc:sldChg chg="modSp new add del">
        <pc:chgData name="Guan, Changhong" userId="S::cguan8@gatech.edu::c16303af-f7a6-4fc6-b98d-52369d3c5d77" providerId="AD" clId="Web-{C3DE23C2-C4FC-46F5-B8BF-352CBE466BAE}" dt="2022-07-17T23:30:23.004" v="1293" actId="20577"/>
        <pc:sldMkLst>
          <pc:docMk/>
          <pc:sldMk cId="2770140250" sldId="277"/>
        </pc:sldMkLst>
        <pc:spChg chg="mod">
          <ac:chgData name="Guan, Changhong" userId="S::cguan8@gatech.edu::c16303af-f7a6-4fc6-b98d-52369d3c5d77" providerId="AD" clId="Web-{C3DE23C2-C4FC-46F5-B8BF-352CBE466BAE}" dt="2022-07-17T22:57:57.648" v="778" actId="1076"/>
          <ac:spMkLst>
            <pc:docMk/>
            <pc:sldMk cId="2770140250" sldId="277"/>
            <ac:spMk id="2" creationId="{927ED7D7-A0B5-EC89-E017-1B8A3168ECDF}"/>
          </ac:spMkLst>
        </pc:spChg>
        <pc:spChg chg="mod">
          <ac:chgData name="Guan, Changhong" userId="S::cguan8@gatech.edu::c16303af-f7a6-4fc6-b98d-52369d3c5d77" providerId="AD" clId="Web-{C3DE23C2-C4FC-46F5-B8BF-352CBE466BAE}" dt="2022-07-17T23:30:23.004" v="1293" actId="20577"/>
          <ac:spMkLst>
            <pc:docMk/>
            <pc:sldMk cId="2770140250" sldId="277"/>
            <ac:spMk id="3" creationId="{2BB3D34D-3ECE-C71A-939A-33405845AE9F}"/>
          </ac:spMkLst>
        </pc:spChg>
      </pc:sldChg>
      <pc:sldChg chg="new">
        <pc:chgData name="Guan, Changhong" userId="S::cguan8@gatech.edu::c16303af-f7a6-4fc6-b98d-52369d3c5d77" providerId="AD" clId="Web-{C3DE23C2-C4FC-46F5-B8BF-352CBE466BAE}" dt="2022-07-17T23:17:01.892" v="1170"/>
        <pc:sldMkLst>
          <pc:docMk/>
          <pc:sldMk cId="1024087301" sldId="278"/>
        </pc:sldMkLst>
      </pc:sldChg>
    </pc:docChg>
  </pc:docChgLst>
  <pc:docChgLst>
    <pc:chgData name="Robinson, Kerri W" userId="S::krobinson78@gatech.edu::1a05461f-5b80-4cda-8d32-651c2c9f775d" providerId="AD" clId="Web-{16E2F0BA-7D5A-4B08-9316-A7BB074B4EC7}"/>
    <pc:docChg chg="modSld">
      <pc:chgData name="Robinson, Kerri W" userId="S::krobinson78@gatech.edu::1a05461f-5b80-4cda-8d32-651c2c9f775d" providerId="AD" clId="Web-{16E2F0BA-7D5A-4B08-9316-A7BB074B4EC7}" dt="2022-07-04T05:19:17.758" v="48" actId="20577"/>
      <pc:docMkLst>
        <pc:docMk/>
      </pc:docMkLst>
      <pc:sldChg chg="modSp">
        <pc:chgData name="Robinson, Kerri W" userId="S::krobinson78@gatech.edu::1a05461f-5b80-4cda-8d32-651c2c9f775d" providerId="AD" clId="Web-{16E2F0BA-7D5A-4B08-9316-A7BB074B4EC7}" dt="2022-07-04T05:19:17.758" v="48" actId="20577"/>
        <pc:sldMkLst>
          <pc:docMk/>
          <pc:sldMk cId="521876920" sldId="263"/>
        </pc:sldMkLst>
        <pc:spChg chg="mod">
          <ac:chgData name="Robinson, Kerri W" userId="S::krobinson78@gatech.edu::1a05461f-5b80-4cda-8d32-651c2c9f775d" providerId="AD" clId="Web-{16E2F0BA-7D5A-4B08-9316-A7BB074B4EC7}" dt="2022-07-04T05:19:17.758" v="48" actId="20577"/>
          <ac:spMkLst>
            <pc:docMk/>
            <pc:sldMk cId="521876920" sldId="263"/>
            <ac:spMk id="3" creationId="{5E0D6BE2-93D3-0060-29E8-EC5613AA716A}"/>
          </ac:spMkLst>
        </pc:spChg>
      </pc:sldChg>
    </pc:docChg>
  </pc:docChgLst>
  <pc:docChgLst>
    <pc:chgData name="Robinson, Kerri W" userId="S::krobinson78@gatech.edu::1a05461f-5b80-4cda-8d32-651c2c9f775d" providerId="AD" clId="Web-{3109316D-63E2-4412-9D2D-42DEE291DE6D}"/>
    <pc:docChg chg="modSld">
      <pc:chgData name="Robinson, Kerri W" userId="S::krobinson78@gatech.edu::1a05461f-5b80-4cda-8d32-651c2c9f775d" providerId="AD" clId="Web-{3109316D-63E2-4412-9D2D-42DEE291DE6D}" dt="2022-07-04T04:47:32.461" v="4" actId="20577"/>
      <pc:docMkLst>
        <pc:docMk/>
      </pc:docMkLst>
      <pc:sldChg chg="modSp">
        <pc:chgData name="Robinson, Kerri W" userId="S::krobinson78@gatech.edu::1a05461f-5b80-4cda-8d32-651c2c9f775d" providerId="AD" clId="Web-{3109316D-63E2-4412-9D2D-42DEE291DE6D}" dt="2022-07-04T04:47:32.461" v="4" actId="20577"/>
        <pc:sldMkLst>
          <pc:docMk/>
          <pc:sldMk cId="3618509874" sldId="262"/>
        </pc:sldMkLst>
        <pc:spChg chg="mod">
          <ac:chgData name="Robinson, Kerri W" userId="S::krobinson78@gatech.edu::1a05461f-5b80-4cda-8d32-651c2c9f775d" providerId="AD" clId="Web-{3109316D-63E2-4412-9D2D-42DEE291DE6D}" dt="2022-07-04T04:47:32.461" v="4" actId="20577"/>
          <ac:spMkLst>
            <pc:docMk/>
            <pc:sldMk cId="3618509874" sldId="262"/>
            <ac:spMk id="3" creationId="{17383657-5757-7B80-BEB3-4A6EE897C567}"/>
          </ac:spMkLst>
        </pc:spChg>
      </pc:sldChg>
    </pc:docChg>
  </pc:docChgLst>
  <pc:docChgLst>
    <pc:chgData name="Robinson, Kerri W" userId="S::krobinson78@gatech.edu::1a05461f-5b80-4cda-8d32-651c2c9f775d" providerId="AD" clId="Web-{9FA4D948-4D95-48C8-A115-C39FB43AFDB7}"/>
    <pc:docChg chg="addSld delSld modSld">
      <pc:chgData name="Robinson, Kerri W" userId="S::krobinson78@gatech.edu::1a05461f-5b80-4cda-8d32-651c2c9f775d" providerId="AD" clId="Web-{9FA4D948-4D95-48C8-A115-C39FB43AFDB7}" dt="2022-07-04T05:09:58.058" v="50"/>
      <pc:docMkLst>
        <pc:docMk/>
      </pc:docMkLst>
      <pc:sldChg chg="addSp delSp modSp">
        <pc:chgData name="Robinson, Kerri W" userId="S::krobinson78@gatech.edu::1a05461f-5b80-4cda-8d32-651c2c9f775d" providerId="AD" clId="Web-{9FA4D948-4D95-48C8-A115-C39FB43AFDB7}" dt="2022-07-04T05:09:58.058" v="50"/>
        <pc:sldMkLst>
          <pc:docMk/>
          <pc:sldMk cId="521876920" sldId="263"/>
        </pc:sldMkLst>
        <pc:spChg chg="mod">
          <ac:chgData name="Robinson, Kerri W" userId="S::krobinson78@gatech.edu::1a05461f-5b80-4cda-8d32-651c2c9f775d" providerId="AD" clId="Web-{9FA4D948-4D95-48C8-A115-C39FB43AFDB7}" dt="2022-07-04T05:09:56.308" v="49" actId="20577"/>
          <ac:spMkLst>
            <pc:docMk/>
            <pc:sldMk cId="521876920" sldId="263"/>
            <ac:spMk id="3" creationId="{5E0D6BE2-93D3-0060-29E8-EC5613AA716A}"/>
          </ac:spMkLst>
        </pc:spChg>
        <pc:picChg chg="del">
          <ac:chgData name="Robinson, Kerri W" userId="S::krobinson78@gatech.edu::1a05461f-5b80-4cda-8d32-651c2c9f775d" providerId="AD" clId="Web-{9FA4D948-4D95-48C8-A115-C39FB43AFDB7}" dt="2022-07-04T05:09:58.058" v="50"/>
          <ac:picMkLst>
            <pc:docMk/>
            <pc:sldMk cId="521876920" sldId="263"/>
            <ac:picMk id="4" creationId="{2CC9C647-2DEA-AD16-D599-BBB95937B8B7}"/>
          </ac:picMkLst>
        </pc:picChg>
        <pc:picChg chg="del">
          <ac:chgData name="Robinson, Kerri W" userId="S::krobinson78@gatech.edu::1a05461f-5b80-4cda-8d32-651c2c9f775d" providerId="AD" clId="Web-{9FA4D948-4D95-48C8-A115-C39FB43AFDB7}" dt="2022-07-04T05:09:53.886" v="48"/>
          <ac:picMkLst>
            <pc:docMk/>
            <pc:sldMk cId="521876920" sldId="263"/>
            <ac:picMk id="5" creationId="{48FD3BFB-1381-047E-BFFE-5C8944778496}"/>
          </ac:picMkLst>
        </pc:picChg>
        <pc:picChg chg="add del mod">
          <ac:chgData name="Robinson, Kerri W" userId="S::krobinson78@gatech.edu::1a05461f-5b80-4cda-8d32-651c2c9f775d" providerId="AD" clId="Web-{9FA4D948-4D95-48C8-A115-C39FB43AFDB7}" dt="2022-07-04T05:08:06.181" v="7"/>
          <ac:picMkLst>
            <pc:docMk/>
            <pc:sldMk cId="521876920" sldId="263"/>
            <ac:picMk id="6" creationId="{464948A3-7582-3C7F-D0C6-FB4DD9DB6EA9}"/>
          </ac:picMkLst>
        </pc:picChg>
      </pc:sldChg>
      <pc:sldChg chg="modSp new del">
        <pc:chgData name="Robinson, Kerri W" userId="S::krobinson78@gatech.edu::1a05461f-5b80-4cda-8d32-651c2c9f775d" providerId="AD" clId="Web-{9FA4D948-4D95-48C8-A115-C39FB43AFDB7}" dt="2022-07-04T05:08:42.338" v="12"/>
        <pc:sldMkLst>
          <pc:docMk/>
          <pc:sldMk cId="471100683" sldId="264"/>
        </pc:sldMkLst>
        <pc:spChg chg="mod">
          <ac:chgData name="Robinson, Kerri W" userId="S::krobinson78@gatech.edu::1a05461f-5b80-4cda-8d32-651c2c9f775d" providerId="AD" clId="Web-{9FA4D948-4D95-48C8-A115-C39FB43AFDB7}" dt="2022-07-04T05:08:03.540" v="6" actId="20577"/>
          <ac:spMkLst>
            <pc:docMk/>
            <pc:sldMk cId="471100683" sldId="264"/>
            <ac:spMk id="2" creationId="{F5459282-C406-69F2-8AED-DFDF1298B05A}"/>
          </ac:spMkLst>
        </pc:spChg>
        <pc:spChg chg="mod">
          <ac:chgData name="Robinson, Kerri W" userId="S::krobinson78@gatech.edu::1a05461f-5b80-4cda-8d32-651c2c9f775d" providerId="AD" clId="Web-{9FA4D948-4D95-48C8-A115-C39FB43AFDB7}" dt="2022-07-04T05:08:22.165" v="11" actId="20577"/>
          <ac:spMkLst>
            <pc:docMk/>
            <pc:sldMk cId="471100683" sldId="264"/>
            <ac:spMk id="3" creationId="{91195474-1B15-516C-6F62-E691C095311E}"/>
          </ac:spMkLst>
        </pc:spChg>
      </pc:sldChg>
      <pc:sldChg chg="addSp modSp new">
        <pc:chgData name="Robinson, Kerri W" userId="S::krobinson78@gatech.edu::1a05461f-5b80-4cda-8d32-651c2c9f775d" providerId="AD" clId="Web-{9FA4D948-4D95-48C8-A115-C39FB43AFDB7}" dt="2022-07-04T05:09:46.964" v="47" actId="1076"/>
        <pc:sldMkLst>
          <pc:docMk/>
          <pc:sldMk cId="3884831689" sldId="264"/>
        </pc:sldMkLst>
        <pc:spChg chg="mod">
          <ac:chgData name="Robinson, Kerri W" userId="S::krobinson78@gatech.edu::1a05461f-5b80-4cda-8d32-651c2c9f775d" providerId="AD" clId="Web-{9FA4D948-4D95-48C8-A115-C39FB43AFDB7}" dt="2022-07-04T05:09:00.104" v="34" actId="20577"/>
          <ac:spMkLst>
            <pc:docMk/>
            <pc:sldMk cId="3884831689" sldId="264"/>
            <ac:spMk id="2" creationId="{5B814212-DFAB-69B9-F258-1261E03735DD}"/>
          </ac:spMkLst>
        </pc:spChg>
        <pc:spChg chg="mod">
          <ac:chgData name="Robinson, Kerri W" userId="S::krobinson78@gatech.edu::1a05461f-5b80-4cda-8d32-651c2c9f775d" providerId="AD" clId="Web-{9FA4D948-4D95-48C8-A115-C39FB43AFDB7}" dt="2022-07-04T05:09:22.182" v="43" actId="20577"/>
          <ac:spMkLst>
            <pc:docMk/>
            <pc:sldMk cId="3884831689" sldId="264"/>
            <ac:spMk id="3" creationId="{83414F39-5947-6609-3705-446BDFAACEEB}"/>
          </ac:spMkLst>
        </pc:spChg>
        <pc:picChg chg="add mod">
          <ac:chgData name="Robinson, Kerri W" userId="S::krobinson78@gatech.edu::1a05461f-5b80-4cda-8d32-651c2c9f775d" providerId="AD" clId="Web-{9FA4D948-4D95-48C8-A115-C39FB43AFDB7}" dt="2022-07-04T05:09:35.276" v="45" actId="1076"/>
          <ac:picMkLst>
            <pc:docMk/>
            <pc:sldMk cId="3884831689" sldId="264"/>
            <ac:picMk id="5" creationId="{536DBE0B-8E7F-B128-8B8A-5DB76B87ABEB}"/>
          </ac:picMkLst>
        </pc:picChg>
        <pc:picChg chg="add mod">
          <ac:chgData name="Robinson, Kerri W" userId="S::krobinson78@gatech.edu::1a05461f-5b80-4cda-8d32-651c2c9f775d" providerId="AD" clId="Web-{9FA4D948-4D95-48C8-A115-C39FB43AFDB7}" dt="2022-07-04T05:09:46.964" v="47" actId="1076"/>
          <ac:picMkLst>
            <pc:docMk/>
            <pc:sldMk cId="3884831689" sldId="264"/>
            <ac:picMk id="7" creationId="{2E8CD4A4-68A8-8DB3-883F-2CCF3259A20F}"/>
          </ac:picMkLst>
        </pc:picChg>
      </pc:sldChg>
    </pc:docChg>
  </pc:docChgLst>
  <pc:docChgLst>
    <pc:chgData name="Robinson, Kerri W" userId="S::krobinson78@gatech.edu::1a05461f-5b80-4cda-8d32-651c2c9f775d" providerId="AD" clId="Web-{05232631-1E9D-4362-8D9F-DA388CFBD94D}"/>
    <pc:docChg chg="modSld">
      <pc:chgData name="Robinson, Kerri W" userId="S::krobinson78@gatech.edu::1a05461f-5b80-4cda-8d32-651c2c9f775d" providerId="AD" clId="Web-{05232631-1E9D-4362-8D9F-DA388CFBD94D}" dt="2022-07-05T21:19:00.443" v="65" actId="20577"/>
      <pc:docMkLst>
        <pc:docMk/>
      </pc:docMkLst>
      <pc:sldChg chg="modSp">
        <pc:chgData name="Robinson, Kerri W" userId="S::krobinson78@gatech.edu::1a05461f-5b80-4cda-8d32-651c2c9f775d" providerId="AD" clId="Web-{05232631-1E9D-4362-8D9F-DA388CFBD94D}" dt="2022-07-05T21:15:51.967" v="31" actId="20577"/>
        <pc:sldMkLst>
          <pc:docMk/>
          <pc:sldMk cId="521876920" sldId="263"/>
        </pc:sldMkLst>
        <pc:spChg chg="mod">
          <ac:chgData name="Robinson, Kerri W" userId="S::krobinson78@gatech.edu::1a05461f-5b80-4cda-8d32-651c2c9f775d" providerId="AD" clId="Web-{05232631-1E9D-4362-8D9F-DA388CFBD94D}" dt="2022-07-05T21:15:51.967" v="31" actId="20577"/>
          <ac:spMkLst>
            <pc:docMk/>
            <pc:sldMk cId="521876920" sldId="263"/>
            <ac:spMk id="3" creationId="{5E0D6BE2-93D3-0060-29E8-EC5613AA716A}"/>
          </ac:spMkLst>
        </pc:spChg>
      </pc:sldChg>
      <pc:sldChg chg="addSp modSp">
        <pc:chgData name="Robinson, Kerri W" userId="S::krobinson78@gatech.edu::1a05461f-5b80-4cda-8d32-651c2c9f775d" providerId="AD" clId="Web-{05232631-1E9D-4362-8D9F-DA388CFBD94D}" dt="2022-07-05T21:19:00.443" v="65" actId="20577"/>
        <pc:sldMkLst>
          <pc:docMk/>
          <pc:sldMk cId="3884831689" sldId="264"/>
        </pc:sldMkLst>
        <pc:spChg chg="add mod">
          <ac:chgData name="Robinson, Kerri W" userId="S::krobinson78@gatech.edu::1a05461f-5b80-4cda-8d32-651c2c9f775d" providerId="AD" clId="Web-{05232631-1E9D-4362-8D9F-DA388CFBD94D}" dt="2022-07-05T21:18:46.473" v="61" actId="20577"/>
          <ac:spMkLst>
            <pc:docMk/>
            <pc:sldMk cId="3884831689" sldId="264"/>
            <ac:spMk id="11" creationId="{FA13071E-6298-4A9C-0E87-07A1D53FBCF7}"/>
          </ac:spMkLst>
        </pc:spChg>
        <pc:spChg chg="add mod">
          <ac:chgData name="Robinson, Kerri W" userId="S::krobinson78@gatech.edu::1a05461f-5b80-4cda-8d32-651c2c9f775d" providerId="AD" clId="Web-{05232631-1E9D-4362-8D9F-DA388CFBD94D}" dt="2022-07-05T21:19:00.443" v="65" actId="20577"/>
          <ac:spMkLst>
            <pc:docMk/>
            <pc:sldMk cId="3884831689" sldId="264"/>
            <ac:spMk id="12" creationId="{5A0860CF-652C-E4AB-EF64-B2E17844291C}"/>
          </ac:spMkLst>
        </pc:spChg>
        <pc:picChg chg="mod">
          <ac:chgData name="Robinson, Kerri W" userId="S::krobinson78@gatech.edu::1a05461f-5b80-4cda-8d32-651c2c9f775d" providerId="AD" clId="Web-{05232631-1E9D-4362-8D9F-DA388CFBD94D}" dt="2022-07-05T21:17:33.908" v="32" actId="1076"/>
          <ac:picMkLst>
            <pc:docMk/>
            <pc:sldMk cId="3884831689" sldId="264"/>
            <ac:picMk id="6" creationId="{D0FF91C2-ADC8-81CC-7827-7FB4BE27B5F3}"/>
          </ac:picMkLst>
        </pc:picChg>
        <pc:picChg chg="mod">
          <ac:chgData name="Robinson, Kerri W" userId="S::krobinson78@gatech.edu::1a05461f-5b80-4cda-8d32-651c2c9f775d" providerId="AD" clId="Web-{05232631-1E9D-4362-8D9F-DA388CFBD94D}" dt="2022-07-05T21:17:33.939" v="33" actId="1076"/>
          <ac:picMkLst>
            <pc:docMk/>
            <pc:sldMk cId="3884831689" sldId="264"/>
            <ac:picMk id="8" creationId="{92ADCA63-07E1-A48A-3859-23E76171E403}"/>
          </ac:picMkLst>
        </pc:picChg>
      </pc:sldChg>
    </pc:docChg>
  </pc:docChgLst>
  <pc:docChgLst>
    <pc:chgData name="Robinson, Kerri W" userId="S::krobinson78@gatech.edu::1a05461f-5b80-4cda-8d32-651c2c9f775d" providerId="AD" clId="Web-{4BD4D577-F556-4DB0-A2F6-7B5A5823D0C6}"/>
    <pc:docChg chg="addSld delSld modSld sldOrd">
      <pc:chgData name="Robinson, Kerri W" userId="S::krobinson78@gatech.edu::1a05461f-5b80-4cda-8d32-651c2c9f775d" providerId="AD" clId="Web-{4BD4D577-F556-4DB0-A2F6-7B5A5823D0C6}" dt="2022-07-14T20:28:23.597" v="120" actId="20577"/>
      <pc:docMkLst>
        <pc:docMk/>
      </pc:docMkLst>
      <pc:sldChg chg="del">
        <pc:chgData name="Robinson, Kerri W" userId="S::krobinson78@gatech.edu::1a05461f-5b80-4cda-8d32-651c2c9f775d" providerId="AD" clId="Web-{4BD4D577-F556-4DB0-A2F6-7B5A5823D0C6}" dt="2022-07-14T20:25:52.656" v="63"/>
        <pc:sldMkLst>
          <pc:docMk/>
          <pc:sldMk cId="544500123" sldId="260"/>
        </pc:sldMkLst>
      </pc:sldChg>
      <pc:sldChg chg="modSp">
        <pc:chgData name="Robinson, Kerri W" userId="S::krobinson78@gatech.edu::1a05461f-5b80-4cda-8d32-651c2c9f775d" providerId="AD" clId="Web-{4BD4D577-F556-4DB0-A2F6-7B5A5823D0C6}" dt="2022-07-14T16:41:42.507" v="1"/>
        <pc:sldMkLst>
          <pc:docMk/>
          <pc:sldMk cId="3618509874" sldId="262"/>
        </pc:sldMkLst>
        <pc:graphicFrameChg chg="modGraphic">
          <ac:chgData name="Robinson, Kerri W" userId="S::krobinson78@gatech.edu::1a05461f-5b80-4cda-8d32-651c2c9f775d" providerId="AD" clId="Web-{4BD4D577-F556-4DB0-A2F6-7B5A5823D0C6}" dt="2022-07-14T16:41:42.507" v="1"/>
          <ac:graphicFrameMkLst>
            <pc:docMk/>
            <pc:sldMk cId="3618509874" sldId="262"/>
            <ac:graphicFrameMk id="5" creationId="{4134590E-B9B5-4305-AA62-9B8CFCB7618C}"/>
          </ac:graphicFrameMkLst>
        </pc:graphicFrameChg>
      </pc:sldChg>
      <pc:sldChg chg="modSp">
        <pc:chgData name="Robinson, Kerri W" userId="S::krobinson78@gatech.edu::1a05461f-5b80-4cda-8d32-651c2c9f775d" providerId="AD" clId="Web-{4BD4D577-F556-4DB0-A2F6-7B5A5823D0C6}" dt="2022-07-14T20:28:23.597" v="120" actId="20577"/>
        <pc:sldMkLst>
          <pc:docMk/>
          <pc:sldMk cId="742749468" sldId="265"/>
        </pc:sldMkLst>
        <pc:spChg chg="mod">
          <ac:chgData name="Robinson, Kerri W" userId="S::krobinson78@gatech.edu::1a05461f-5b80-4cda-8d32-651c2c9f775d" providerId="AD" clId="Web-{4BD4D577-F556-4DB0-A2F6-7B5A5823D0C6}" dt="2022-07-14T16:56:14.156" v="17" actId="20577"/>
          <ac:spMkLst>
            <pc:docMk/>
            <pc:sldMk cId="742749468" sldId="265"/>
            <ac:spMk id="2" creationId="{BF0E1546-46C5-C452-BF89-D9CDA66459B1}"/>
          </ac:spMkLst>
        </pc:spChg>
        <pc:spChg chg="mod">
          <ac:chgData name="Robinson, Kerri W" userId="S::krobinson78@gatech.edu::1a05461f-5b80-4cda-8d32-651c2c9f775d" providerId="AD" clId="Web-{4BD4D577-F556-4DB0-A2F6-7B5A5823D0C6}" dt="2022-07-14T20:28:23.597" v="120" actId="20577"/>
          <ac:spMkLst>
            <pc:docMk/>
            <pc:sldMk cId="742749468" sldId="265"/>
            <ac:spMk id="22" creationId="{49163D06-091A-696B-3518-0BF3F859F6BC}"/>
          </ac:spMkLst>
        </pc:spChg>
      </pc:sldChg>
      <pc:sldChg chg="modSp">
        <pc:chgData name="Robinson, Kerri W" userId="S::krobinson78@gatech.edu::1a05461f-5b80-4cda-8d32-651c2c9f775d" providerId="AD" clId="Web-{4BD4D577-F556-4DB0-A2F6-7B5A5823D0C6}" dt="2022-07-14T20:25:32.375" v="62" actId="20577"/>
        <pc:sldMkLst>
          <pc:docMk/>
          <pc:sldMk cId="3965851940" sldId="267"/>
        </pc:sldMkLst>
        <pc:spChg chg="mod">
          <ac:chgData name="Robinson, Kerri W" userId="S::krobinson78@gatech.edu::1a05461f-5b80-4cda-8d32-651c2c9f775d" providerId="AD" clId="Web-{4BD4D577-F556-4DB0-A2F6-7B5A5823D0C6}" dt="2022-07-14T16:55:40.748" v="5" actId="20577"/>
          <ac:spMkLst>
            <pc:docMk/>
            <pc:sldMk cId="3965851940" sldId="267"/>
            <ac:spMk id="2" creationId="{E2EB1C92-F7A2-BA59-F3A1-4B52780A4C7D}"/>
          </ac:spMkLst>
        </pc:spChg>
        <pc:spChg chg="mod">
          <ac:chgData name="Robinson, Kerri W" userId="S::krobinson78@gatech.edu::1a05461f-5b80-4cda-8d32-651c2c9f775d" providerId="AD" clId="Web-{4BD4D577-F556-4DB0-A2F6-7B5A5823D0C6}" dt="2022-07-14T20:25:32.375" v="62" actId="20577"/>
          <ac:spMkLst>
            <pc:docMk/>
            <pc:sldMk cId="3965851940" sldId="267"/>
            <ac:spMk id="3" creationId="{DC98BE26-9F49-89B1-21BF-FD2DFCD305FC}"/>
          </ac:spMkLst>
        </pc:spChg>
      </pc:sldChg>
      <pc:sldChg chg="modSp add del replId">
        <pc:chgData name="Robinson, Kerri W" userId="S::krobinson78@gatech.edu::1a05461f-5b80-4cda-8d32-651c2c9f775d" providerId="AD" clId="Web-{4BD4D577-F556-4DB0-A2F6-7B5A5823D0C6}" dt="2022-07-14T20:26:30.219" v="80"/>
        <pc:sldMkLst>
          <pc:docMk/>
          <pc:sldMk cId="2803041200" sldId="268"/>
        </pc:sldMkLst>
        <pc:spChg chg="mod">
          <ac:chgData name="Robinson, Kerri W" userId="S::krobinson78@gatech.edu::1a05461f-5b80-4cda-8d32-651c2c9f775d" providerId="AD" clId="Web-{4BD4D577-F556-4DB0-A2F6-7B5A5823D0C6}" dt="2022-07-14T16:56:35.594" v="22" actId="20577"/>
          <ac:spMkLst>
            <pc:docMk/>
            <pc:sldMk cId="2803041200" sldId="268"/>
            <ac:spMk id="2" creationId="{BF0E1546-46C5-C452-BF89-D9CDA66459B1}"/>
          </ac:spMkLst>
        </pc:spChg>
      </pc:sldChg>
      <pc:sldChg chg="modSp add ord replId">
        <pc:chgData name="Robinson, Kerri W" userId="S::krobinson78@gatech.edu::1a05461f-5b80-4cda-8d32-651c2c9f775d" providerId="AD" clId="Web-{4BD4D577-F556-4DB0-A2F6-7B5A5823D0C6}" dt="2022-07-14T16:56:32.047" v="21" actId="20577"/>
        <pc:sldMkLst>
          <pc:docMk/>
          <pc:sldMk cId="2120134768" sldId="269"/>
        </pc:sldMkLst>
        <pc:spChg chg="mod">
          <ac:chgData name="Robinson, Kerri W" userId="S::krobinson78@gatech.edu::1a05461f-5b80-4cda-8d32-651c2c9f775d" providerId="AD" clId="Web-{4BD4D577-F556-4DB0-A2F6-7B5A5823D0C6}" dt="2022-07-14T16:56:28.890" v="20" actId="20577"/>
          <ac:spMkLst>
            <pc:docMk/>
            <pc:sldMk cId="2120134768" sldId="269"/>
            <ac:spMk id="2" creationId="{E2EB1C92-F7A2-BA59-F3A1-4B52780A4C7D}"/>
          </ac:spMkLst>
        </pc:spChg>
        <pc:spChg chg="mod">
          <ac:chgData name="Robinson, Kerri W" userId="S::krobinson78@gatech.edu::1a05461f-5b80-4cda-8d32-651c2c9f775d" providerId="AD" clId="Web-{4BD4D577-F556-4DB0-A2F6-7B5A5823D0C6}" dt="2022-07-14T16:56:32.047" v="21" actId="20577"/>
          <ac:spMkLst>
            <pc:docMk/>
            <pc:sldMk cId="2120134768" sldId="269"/>
            <ac:spMk id="3" creationId="{DC98BE26-9F49-89B1-21BF-FD2DFCD305FC}"/>
          </ac:spMkLst>
        </pc:spChg>
      </pc:sldChg>
    </pc:docChg>
  </pc:docChgLst>
  <pc:docChgLst>
    <pc:chgData name="Robinson, Kerri W" userId="S::krobinson78@gatech.edu::1a05461f-5b80-4cda-8d32-651c2c9f775d" providerId="AD" clId="Web-{1C5AC975-2050-4979-94F1-D03D5695D269}"/>
    <pc:docChg chg="modSld">
      <pc:chgData name="Robinson, Kerri W" userId="S::krobinson78@gatech.edu::1a05461f-5b80-4cda-8d32-651c2c9f775d" providerId="AD" clId="Web-{1C5AC975-2050-4979-94F1-D03D5695D269}" dt="2022-07-04T05:10:41.523" v="4" actId="1076"/>
      <pc:docMkLst>
        <pc:docMk/>
      </pc:docMkLst>
      <pc:sldChg chg="addSp modSp">
        <pc:chgData name="Robinson, Kerri W" userId="S::krobinson78@gatech.edu::1a05461f-5b80-4cda-8d32-651c2c9f775d" providerId="AD" clId="Web-{1C5AC975-2050-4979-94F1-D03D5695D269}" dt="2022-07-04T05:10:41.523" v="4" actId="1076"/>
        <pc:sldMkLst>
          <pc:docMk/>
          <pc:sldMk cId="3884831689" sldId="264"/>
        </pc:sldMkLst>
        <pc:spChg chg="mod">
          <ac:chgData name="Robinson, Kerri W" userId="S::krobinson78@gatech.edu::1a05461f-5b80-4cda-8d32-651c2c9f775d" providerId="AD" clId="Web-{1C5AC975-2050-4979-94F1-D03D5695D269}" dt="2022-07-04T05:10:29.444" v="1" actId="20577"/>
          <ac:spMkLst>
            <pc:docMk/>
            <pc:sldMk cId="3884831689" sldId="264"/>
            <ac:spMk id="3" creationId="{83414F39-5947-6609-3705-446BDFAACEEB}"/>
          </ac:spMkLst>
        </pc:spChg>
        <pc:picChg chg="add mod">
          <ac:chgData name="Robinson, Kerri W" userId="S::krobinson78@gatech.edu::1a05461f-5b80-4cda-8d32-651c2c9f775d" providerId="AD" clId="Web-{1C5AC975-2050-4979-94F1-D03D5695D269}" dt="2022-07-04T05:10:38.585" v="3" actId="1076"/>
          <ac:picMkLst>
            <pc:docMk/>
            <pc:sldMk cId="3884831689" sldId="264"/>
            <ac:picMk id="4" creationId="{A6FEE444-A1A6-B549-5342-88A2A8D34466}"/>
          </ac:picMkLst>
        </pc:picChg>
        <pc:picChg chg="mod">
          <ac:chgData name="Robinson, Kerri W" userId="S::krobinson78@gatech.edu::1a05461f-5b80-4cda-8d32-651c2c9f775d" providerId="AD" clId="Web-{1C5AC975-2050-4979-94F1-D03D5695D269}" dt="2022-07-04T05:10:41.523" v="4" actId="1076"/>
          <ac:picMkLst>
            <pc:docMk/>
            <pc:sldMk cId="3884831689" sldId="264"/>
            <ac:picMk id="7" creationId="{2E8CD4A4-68A8-8DB3-883F-2CCF3259A20F}"/>
          </ac:picMkLst>
        </pc:picChg>
      </pc:sldChg>
    </pc:docChg>
  </pc:docChgLst>
  <pc:docChgLst>
    <pc:chgData name="Robinson, Kerri W" userId="S::krobinson78@gatech.edu::1a05461f-5b80-4cda-8d32-651c2c9f775d" providerId="AD" clId="Web-{4229FFFE-E4A6-44BA-9748-CE27D98CBACC}"/>
    <pc:docChg chg="modSld">
      <pc:chgData name="Robinson, Kerri W" userId="S::krobinson78@gatech.edu::1a05461f-5b80-4cda-8d32-651c2c9f775d" providerId="AD" clId="Web-{4229FFFE-E4A6-44BA-9748-CE27D98CBACC}" dt="2022-07-04T05:06:21.175" v="3" actId="20577"/>
      <pc:docMkLst>
        <pc:docMk/>
      </pc:docMkLst>
      <pc:sldChg chg="modSp">
        <pc:chgData name="Robinson, Kerri W" userId="S::krobinson78@gatech.edu::1a05461f-5b80-4cda-8d32-651c2c9f775d" providerId="AD" clId="Web-{4229FFFE-E4A6-44BA-9748-CE27D98CBACC}" dt="2022-07-04T05:06:21.175" v="3" actId="20577"/>
        <pc:sldMkLst>
          <pc:docMk/>
          <pc:sldMk cId="521876920" sldId="263"/>
        </pc:sldMkLst>
        <pc:spChg chg="mod">
          <ac:chgData name="Robinson, Kerri W" userId="S::krobinson78@gatech.edu::1a05461f-5b80-4cda-8d32-651c2c9f775d" providerId="AD" clId="Web-{4229FFFE-E4A6-44BA-9748-CE27D98CBACC}" dt="2022-07-04T05:06:21.175" v="3" actId="20577"/>
          <ac:spMkLst>
            <pc:docMk/>
            <pc:sldMk cId="521876920" sldId="263"/>
            <ac:spMk id="3" creationId="{5E0D6BE2-93D3-0060-29E8-EC5613AA716A}"/>
          </ac:spMkLst>
        </pc:spChg>
      </pc:sldChg>
    </pc:docChg>
  </pc:docChgLst>
  <pc:docChgLst>
    <pc:chgData name="Guan, Changhong" userId="c16303af-f7a6-4fc6-b98d-52369d3c5d77" providerId="ADAL" clId="{C10C0878-3DC7-4057-9575-2FD50644AE7D}"/>
    <pc:docChg chg="modSld">
      <pc:chgData name="Guan, Changhong" userId="c16303af-f7a6-4fc6-b98d-52369d3c5d77" providerId="ADAL" clId="{C10C0878-3DC7-4057-9575-2FD50644AE7D}" dt="2022-07-18T02:21:32.108" v="0"/>
      <pc:docMkLst>
        <pc:docMk/>
      </pc:docMkLst>
      <pc:sldChg chg="addSp modSp">
        <pc:chgData name="Guan, Changhong" userId="c16303af-f7a6-4fc6-b98d-52369d3c5d77" providerId="ADAL" clId="{C10C0878-3DC7-4057-9575-2FD50644AE7D}" dt="2022-07-18T02:21:32.108" v="0"/>
        <pc:sldMkLst>
          <pc:docMk/>
          <pc:sldMk cId="2834659721" sldId="271"/>
        </pc:sldMkLst>
        <pc:picChg chg="add mod">
          <ac:chgData name="Guan, Changhong" userId="c16303af-f7a6-4fc6-b98d-52369d3c5d77" providerId="ADAL" clId="{C10C0878-3DC7-4057-9575-2FD50644AE7D}" dt="2022-07-18T02:21:32.108" v="0"/>
          <ac:picMkLst>
            <pc:docMk/>
            <pc:sldMk cId="2834659721" sldId="271"/>
            <ac:picMk id="5" creationId="{8D95C400-45B4-2A2C-1DA8-6485CEBD24F6}"/>
          </ac:picMkLst>
        </pc:picChg>
      </pc:sldChg>
    </pc:docChg>
  </pc:docChgLst>
  <pc:docChgLst>
    <pc:chgData name="Robinson, Kerri W" userId="S::krobinson78@gatech.edu::1a05461f-5b80-4cda-8d32-651c2c9f775d" providerId="AD" clId="Web-{5E8A0A34-0CF4-4A13-AC9E-B46A702250D1}"/>
    <pc:docChg chg="modSld">
      <pc:chgData name="Robinson, Kerri W" userId="S::krobinson78@gatech.edu::1a05461f-5b80-4cda-8d32-651c2c9f775d" providerId="AD" clId="Web-{5E8A0A34-0CF4-4A13-AC9E-B46A702250D1}" dt="2022-07-04T05:12:09.328" v="10" actId="1076"/>
      <pc:docMkLst>
        <pc:docMk/>
      </pc:docMkLst>
      <pc:sldChg chg="addSp delSp modSp mod modClrScheme chgLayout">
        <pc:chgData name="Robinson, Kerri W" userId="S::krobinson78@gatech.edu::1a05461f-5b80-4cda-8d32-651c2c9f775d" providerId="AD" clId="Web-{5E8A0A34-0CF4-4A13-AC9E-B46A702250D1}" dt="2022-07-04T05:12:09.328" v="10" actId="1076"/>
        <pc:sldMkLst>
          <pc:docMk/>
          <pc:sldMk cId="3884831689" sldId="264"/>
        </pc:sldMkLst>
        <pc:spChg chg="mod ord">
          <ac:chgData name="Robinson, Kerri W" userId="S::krobinson78@gatech.edu::1a05461f-5b80-4cda-8d32-651c2c9f775d" providerId="AD" clId="Web-{5E8A0A34-0CF4-4A13-AC9E-B46A702250D1}" dt="2022-07-04T05:11:46.499" v="5"/>
          <ac:spMkLst>
            <pc:docMk/>
            <pc:sldMk cId="3884831689" sldId="264"/>
            <ac:spMk id="2" creationId="{5B814212-DFAB-69B9-F258-1261E03735DD}"/>
          </ac:spMkLst>
        </pc:spChg>
        <pc:spChg chg="mod ord">
          <ac:chgData name="Robinson, Kerri W" userId="S::krobinson78@gatech.edu::1a05461f-5b80-4cda-8d32-651c2c9f775d" providerId="AD" clId="Web-{5E8A0A34-0CF4-4A13-AC9E-B46A702250D1}" dt="2022-07-04T05:12:06.578" v="9" actId="14100"/>
          <ac:spMkLst>
            <pc:docMk/>
            <pc:sldMk cId="3884831689" sldId="264"/>
            <ac:spMk id="3" creationId="{83414F39-5947-6609-3705-446BDFAACEEB}"/>
          </ac:spMkLst>
        </pc:spChg>
        <pc:spChg chg="add del mod ord">
          <ac:chgData name="Robinson, Kerri W" userId="S::krobinson78@gatech.edu::1a05461f-5b80-4cda-8d32-651c2c9f775d" providerId="AD" clId="Web-{5E8A0A34-0CF4-4A13-AC9E-B46A702250D1}" dt="2022-07-04T05:11:46.499" v="5"/>
          <ac:spMkLst>
            <pc:docMk/>
            <pc:sldMk cId="3884831689" sldId="264"/>
            <ac:spMk id="8" creationId="{10702C0E-24B2-86C1-2378-E6E58949E4F2}"/>
          </ac:spMkLst>
        </pc:spChg>
        <pc:picChg chg="mod">
          <ac:chgData name="Robinson, Kerri W" userId="S::krobinson78@gatech.edu::1a05461f-5b80-4cda-8d32-651c2c9f775d" providerId="AD" clId="Web-{5E8A0A34-0CF4-4A13-AC9E-B46A702250D1}" dt="2022-07-04T05:11:58.593" v="7" actId="1076"/>
          <ac:picMkLst>
            <pc:docMk/>
            <pc:sldMk cId="3884831689" sldId="264"/>
            <ac:picMk id="5" creationId="{536DBE0B-8E7F-B128-8B8A-5DB76B87ABEB}"/>
          </ac:picMkLst>
        </pc:picChg>
        <pc:picChg chg="add mod">
          <ac:chgData name="Robinson, Kerri W" userId="S::krobinson78@gatech.edu::1a05461f-5b80-4cda-8d32-651c2c9f775d" providerId="AD" clId="Web-{5E8A0A34-0CF4-4A13-AC9E-B46A702250D1}" dt="2022-07-04T05:11:09.467" v="1" actId="1076"/>
          <ac:picMkLst>
            <pc:docMk/>
            <pc:sldMk cId="3884831689" sldId="264"/>
            <ac:picMk id="6" creationId="{D0FF91C2-ADC8-81CC-7827-7FB4BE27B5F3}"/>
          </ac:picMkLst>
        </pc:picChg>
        <pc:picChg chg="mod">
          <ac:chgData name="Robinson, Kerri W" userId="S::krobinson78@gatech.edu::1a05461f-5b80-4cda-8d32-651c2c9f775d" providerId="AD" clId="Web-{5E8A0A34-0CF4-4A13-AC9E-B46A702250D1}" dt="2022-07-04T05:12:09.328" v="10" actId="1076"/>
          <ac:picMkLst>
            <pc:docMk/>
            <pc:sldMk cId="3884831689" sldId="264"/>
            <ac:picMk id="7" creationId="{2E8CD4A4-68A8-8DB3-883F-2CCF3259A20F}"/>
          </ac:picMkLst>
        </pc:picChg>
      </pc:sldChg>
    </pc:docChg>
  </pc:docChgLst>
  <pc:docChgLst>
    <pc:chgData name="Robinson, Kerri W" userId="S::krobinson78@gatech.edu::1a05461f-5b80-4cda-8d32-651c2c9f775d" providerId="AD" clId="Web-{875901D9-30B1-4DB2-B450-0D7770E0AA06}"/>
    <pc:docChg chg="modSld">
      <pc:chgData name="Robinson, Kerri W" userId="S::krobinson78@gatech.edu::1a05461f-5b80-4cda-8d32-651c2c9f775d" providerId="AD" clId="Web-{875901D9-30B1-4DB2-B450-0D7770E0AA06}" dt="2022-07-04T04:46:35.831" v="11" actId="20577"/>
      <pc:docMkLst>
        <pc:docMk/>
      </pc:docMkLst>
      <pc:sldChg chg="modSp">
        <pc:chgData name="Robinson, Kerri W" userId="S::krobinson78@gatech.edu::1a05461f-5b80-4cda-8d32-651c2c9f775d" providerId="AD" clId="Web-{875901D9-30B1-4DB2-B450-0D7770E0AA06}" dt="2022-07-04T04:46:35.831" v="11" actId="20577"/>
        <pc:sldMkLst>
          <pc:docMk/>
          <pc:sldMk cId="3618509874" sldId="262"/>
        </pc:sldMkLst>
        <pc:spChg chg="mod">
          <ac:chgData name="Robinson, Kerri W" userId="S::krobinson78@gatech.edu::1a05461f-5b80-4cda-8d32-651c2c9f775d" providerId="AD" clId="Web-{875901D9-30B1-4DB2-B450-0D7770E0AA06}" dt="2022-07-04T04:46:35.831" v="11" actId="20577"/>
          <ac:spMkLst>
            <pc:docMk/>
            <pc:sldMk cId="3618509874" sldId="262"/>
            <ac:spMk id="3" creationId="{17383657-5757-7B80-BEB3-4A6EE897C567}"/>
          </ac:spMkLst>
        </pc:spChg>
      </pc:sldChg>
    </pc:docChg>
  </pc:docChgLst>
  <pc:docChgLst>
    <pc:chgData name="Naik, Swathi Mohandas" userId="S::snaik72@gatech.edu::ceab9d40-32a9-4aa8-8c89-ab4827ec206c" providerId="AD" clId="Web-{D6C8A776-1470-4C2E-A2AF-4D2720FFBC4E}"/>
    <pc:docChg chg="modSld">
      <pc:chgData name="Naik, Swathi Mohandas" userId="S::snaik72@gatech.edu::ceab9d40-32a9-4aa8-8c89-ab4827ec206c" providerId="AD" clId="Web-{D6C8A776-1470-4C2E-A2AF-4D2720FFBC4E}" dt="2022-07-16T21:28:41.090" v="1" actId="20577"/>
      <pc:docMkLst>
        <pc:docMk/>
      </pc:docMkLst>
      <pc:sldChg chg="modSp">
        <pc:chgData name="Naik, Swathi Mohandas" userId="S::snaik72@gatech.edu::ceab9d40-32a9-4aa8-8c89-ab4827ec206c" providerId="AD" clId="Web-{D6C8A776-1470-4C2E-A2AF-4D2720FFBC4E}" dt="2022-07-16T21:28:41.090" v="1" actId="20577"/>
        <pc:sldMkLst>
          <pc:docMk/>
          <pc:sldMk cId="3618509874" sldId="262"/>
        </pc:sldMkLst>
        <pc:graphicFrameChg chg="modGraphic">
          <ac:chgData name="Naik, Swathi Mohandas" userId="S::snaik72@gatech.edu::ceab9d40-32a9-4aa8-8c89-ab4827ec206c" providerId="AD" clId="Web-{D6C8A776-1470-4C2E-A2AF-4D2720FFBC4E}" dt="2022-07-16T21:28:41.090" v="1" actId="20577"/>
          <ac:graphicFrameMkLst>
            <pc:docMk/>
            <pc:sldMk cId="3618509874" sldId="262"/>
            <ac:graphicFrameMk id="5" creationId="{4134590E-B9B5-4305-AA62-9B8CFCB7618C}"/>
          </ac:graphicFrameMkLst>
        </pc:graphicFrameChg>
      </pc:sldChg>
    </pc:docChg>
  </pc:docChgLst>
  <pc:docChgLst>
    <pc:chgData name="Robinson, Kerri W" userId="S::krobinson78@gatech.edu::1a05461f-5b80-4cda-8d32-651c2c9f775d" providerId="AD" clId="Web-{99A0691A-7370-4EA4-8C85-42AEC4AFA5BE}"/>
    <pc:docChg chg="modSld">
      <pc:chgData name="Robinson, Kerri W" userId="S::krobinson78@gatech.edu::1a05461f-5b80-4cda-8d32-651c2c9f775d" providerId="AD" clId="Web-{99A0691A-7370-4EA4-8C85-42AEC4AFA5BE}" dt="2022-07-04T05:07:02.742" v="7" actId="1076"/>
      <pc:docMkLst>
        <pc:docMk/>
      </pc:docMkLst>
      <pc:sldChg chg="addSp modSp">
        <pc:chgData name="Robinson, Kerri W" userId="S::krobinson78@gatech.edu::1a05461f-5b80-4cda-8d32-651c2c9f775d" providerId="AD" clId="Web-{99A0691A-7370-4EA4-8C85-42AEC4AFA5BE}" dt="2022-07-04T05:07:02.742" v="7" actId="1076"/>
        <pc:sldMkLst>
          <pc:docMk/>
          <pc:sldMk cId="521876920" sldId="263"/>
        </pc:sldMkLst>
        <pc:spChg chg="mod">
          <ac:chgData name="Robinson, Kerri W" userId="S::krobinson78@gatech.edu::1a05461f-5b80-4cda-8d32-651c2c9f775d" providerId="AD" clId="Web-{99A0691A-7370-4EA4-8C85-42AEC4AFA5BE}" dt="2022-07-04T05:06:59.992" v="6" actId="20577"/>
          <ac:spMkLst>
            <pc:docMk/>
            <pc:sldMk cId="521876920" sldId="263"/>
            <ac:spMk id="3" creationId="{5E0D6BE2-93D3-0060-29E8-EC5613AA716A}"/>
          </ac:spMkLst>
        </pc:spChg>
        <pc:picChg chg="add mod">
          <ac:chgData name="Robinson, Kerri W" userId="S::krobinson78@gatech.edu::1a05461f-5b80-4cda-8d32-651c2c9f775d" providerId="AD" clId="Web-{99A0691A-7370-4EA4-8C85-42AEC4AFA5BE}" dt="2022-07-04T05:07:02.742" v="7" actId="1076"/>
          <ac:picMkLst>
            <pc:docMk/>
            <pc:sldMk cId="521876920" sldId="263"/>
            <ac:picMk id="5" creationId="{48FD3BFB-1381-047E-BFFE-5C8944778496}"/>
          </ac:picMkLst>
        </pc:picChg>
      </pc:sldChg>
    </pc:docChg>
  </pc:docChgLst>
  <pc:docChgLst>
    <pc:chgData name="Robinson, Kerri W" userId="S::krobinson78@gatech.edu::1a05461f-5b80-4cda-8d32-651c2c9f775d" providerId="AD" clId="Web-{6C34CA94-E5AD-4FAC-AF90-8BC478495099}"/>
    <pc:docChg chg="modSld">
      <pc:chgData name="Robinson, Kerri W" userId="S::krobinson78@gatech.edu::1a05461f-5b80-4cda-8d32-651c2c9f775d" providerId="AD" clId="Web-{6C34CA94-E5AD-4FAC-AF90-8BC478495099}" dt="2022-07-04T05:32:43.028" v="11" actId="20577"/>
      <pc:docMkLst>
        <pc:docMk/>
      </pc:docMkLst>
      <pc:sldChg chg="modSp">
        <pc:chgData name="Robinson, Kerri W" userId="S::krobinson78@gatech.edu::1a05461f-5b80-4cda-8d32-651c2c9f775d" providerId="AD" clId="Web-{6C34CA94-E5AD-4FAC-AF90-8BC478495099}" dt="2022-07-04T05:32:43.028" v="11" actId="20577"/>
        <pc:sldMkLst>
          <pc:docMk/>
          <pc:sldMk cId="544500123" sldId="260"/>
        </pc:sldMkLst>
        <pc:spChg chg="mod">
          <ac:chgData name="Robinson, Kerri W" userId="S::krobinson78@gatech.edu::1a05461f-5b80-4cda-8d32-651c2c9f775d" providerId="AD" clId="Web-{6C34CA94-E5AD-4FAC-AF90-8BC478495099}" dt="2022-07-04T05:32:43.028" v="11" actId="20577"/>
          <ac:spMkLst>
            <pc:docMk/>
            <pc:sldMk cId="544500123" sldId="260"/>
            <ac:spMk id="3" creationId="{E9B7F0D3-D875-CE45-242C-23861293285C}"/>
          </ac:spMkLst>
        </pc:spChg>
      </pc:sldChg>
    </pc:docChg>
  </pc:docChgLst>
  <pc:docChgLst>
    <pc:chgData name="Robinson, Kerri W" userId="S::krobinson78@gatech.edu::1a05461f-5b80-4cda-8d32-651c2c9f775d" providerId="AD" clId="Web-{2B4F9D77-0491-41E0-878C-A9B5030A985B}"/>
    <pc:docChg chg="modSld">
      <pc:chgData name="Robinson, Kerri W" userId="S::krobinson78@gatech.edu::1a05461f-5b80-4cda-8d32-651c2c9f775d" providerId="AD" clId="Web-{2B4F9D77-0491-41E0-878C-A9B5030A985B}" dt="2022-07-04T04:26:13.521" v="9" actId="20577"/>
      <pc:docMkLst>
        <pc:docMk/>
      </pc:docMkLst>
      <pc:sldChg chg="modSp">
        <pc:chgData name="Robinson, Kerri W" userId="S::krobinson78@gatech.edu::1a05461f-5b80-4cda-8d32-651c2c9f775d" providerId="AD" clId="Web-{2B4F9D77-0491-41E0-878C-A9B5030A985B}" dt="2022-07-04T04:26:13.521" v="9" actId="20577"/>
        <pc:sldMkLst>
          <pc:docMk/>
          <pc:sldMk cId="3591158912" sldId="258"/>
        </pc:sldMkLst>
        <pc:spChg chg="mod">
          <ac:chgData name="Robinson, Kerri W" userId="S::krobinson78@gatech.edu::1a05461f-5b80-4cda-8d32-651c2c9f775d" providerId="AD" clId="Web-{2B4F9D77-0491-41E0-878C-A9B5030A985B}" dt="2022-07-04T04:26:13.521" v="9" actId="20577"/>
          <ac:spMkLst>
            <pc:docMk/>
            <pc:sldMk cId="3591158912" sldId="258"/>
            <ac:spMk id="3" creationId="{DC98BE26-9F49-89B1-21BF-FD2DFCD305FC}"/>
          </ac:spMkLst>
        </pc:spChg>
      </pc:sldChg>
    </pc:docChg>
  </pc:docChgLst>
  <pc:docChgLst>
    <pc:chgData name="Robinson, Kerri W" userId="S::krobinson78@gatech.edu::1a05461f-5b80-4cda-8d32-651c2c9f775d" providerId="AD" clId="Web-{06C2D907-E1F3-42EB-B3B9-4149B815204D}"/>
    <pc:docChg chg="delSld modSld">
      <pc:chgData name="Robinson, Kerri W" userId="S::krobinson78@gatech.edu::1a05461f-5b80-4cda-8d32-651c2c9f775d" providerId="AD" clId="Web-{06C2D907-E1F3-42EB-B3B9-4149B815204D}" dt="2022-07-18T01:58:45.229" v="27"/>
      <pc:docMkLst>
        <pc:docMk/>
      </pc:docMkLst>
      <pc:sldChg chg="modSp">
        <pc:chgData name="Robinson, Kerri W" userId="S::krobinson78@gatech.edu::1a05461f-5b80-4cda-8d32-651c2c9f775d" providerId="AD" clId="Web-{06C2D907-E1F3-42EB-B3B9-4149B815204D}" dt="2022-07-18T01:56:53.399" v="8" actId="20577"/>
        <pc:sldMkLst>
          <pc:docMk/>
          <pc:sldMk cId="521876920" sldId="263"/>
        </pc:sldMkLst>
        <pc:spChg chg="mod">
          <ac:chgData name="Robinson, Kerri W" userId="S::krobinson78@gatech.edu::1a05461f-5b80-4cda-8d32-651c2c9f775d" providerId="AD" clId="Web-{06C2D907-E1F3-42EB-B3B9-4149B815204D}" dt="2022-07-18T01:56:53.399" v="8" actId="20577"/>
          <ac:spMkLst>
            <pc:docMk/>
            <pc:sldMk cId="521876920" sldId="263"/>
            <ac:spMk id="2" creationId="{98B3E3B4-532B-1F78-9F18-D4A0AA99BE27}"/>
          </ac:spMkLst>
        </pc:spChg>
      </pc:sldChg>
      <pc:sldChg chg="modSp">
        <pc:chgData name="Robinson, Kerri W" userId="S::krobinson78@gatech.edu::1a05461f-5b80-4cda-8d32-651c2c9f775d" providerId="AD" clId="Web-{06C2D907-E1F3-42EB-B3B9-4149B815204D}" dt="2022-07-18T01:57:23.134" v="20" actId="20577"/>
        <pc:sldMkLst>
          <pc:docMk/>
          <pc:sldMk cId="318723973" sldId="273"/>
        </pc:sldMkLst>
        <pc:spChg chg="mod">
          <ac:chgData name="Robinson, Kerri W" userId="S::krobinson78@gatech.edu::1a05461f-5b80-4cda-8d32-651c2c9f775d" providerId="AD" clId="Web-{06C2D907-E1F3-42EB-B3B9-4149B815204D}" dt="2022-07-18T01:57:23.134" v="20" actId="20577"/>
          <ac:spMkLst>
            <pc:docMk/>
            <pc:sldMk cId="318723973" sldId="273"/>
            <ac:spMk id="2" creationId="{EB4686B9-6D04-D78D-C30D-9FE1FFE852AB}"/>
          </ac:spMkLst>
        </pc:spChg>
      </pc:sldChg>
      <pc:sldChg chg="modSp">
        <pc:chgData name="Robinson, Kerri W" userId="S::krobinson78@gatech.edu::1a05461f-5b80-4cda-8d32-651c2c9f775d" providerId="AD" clId="Web-{06C2D907-E1F3-42EB-B3B9-4149B815204D}" dt="2022-07-18T01:56:58.446" v="10" actId="20577"/>
        <pc:sldMkLst>
          <pc:docMk/>
          <pc:sldMk cId="3490557478" sldId="274"/>
        </pc:sldMkLst>
        <pc:spChg chg="mod">
          <ac:chgData name="Robinson, Kerri W" userId="S::krobinson78@gatech.edu::1a05461f-5b80-4cda-8d32-651c2c9f775d" providerId="AD" clId="Web-{06C2D907-E1F3-42EB-B3B9-4149B815204D}" dt="2022-07-18T01:56:58.446" v="10" actId="20577"/>
          <ac:spMkLst>
            <pc:docMk/>
            <pc:sldMk cId="3490557478" sldId="274"/>
            <ac:spMk id="2" creationId="{2711AE92-17A2-0491-97B5-F2F8C435E8E5}"/>
          </ac:spMkLst>
        </pc:spChg>
      </pc:sldChg>
      <pc:sldChg chg="modSp">
        <pc:chgData name="Robinson, Kerri W" userId="S::krobinson78@gatech.edu::1a05461f-5b80-4cda-8d32-651c2c9f775d" providerId="AD" clId="Web-{06C2D907-E1F3-42EB-B3B9-4149B815204D}" dt="2022-07-18T01:57:07.524" v="15" actId="20577"/>
        <pc:sldMkLst>
          <pc:docMk/>
          <pc:sldMk cId="2288788269" sldId="276"/>
        </pc:sldMkLst>
        <pc:spChg chg="mod">
          <ac:chgData name="Robinson, Kerri W" userId="S::krobinson78@gatech.edu::1a05461f-5b80-4cda-8d32-651c2c9f775d" providerId="AD" clId="Web-{06C2D907-E1F3-42EB-B3B9-4149B815204D}" dt="2022-07-18T01:57:07.524" v="15" actId="20577"/>
          <ac:spMkLst>
            <pc:docMk/>
            <pc:sldMk cId="2288788269" sldId="276"/>
            <ac:spMk id="2" creationId="{2711AE92-17A2-0491-97B5-F2F8C435E8E5}"/>
          </ac:spMkLst>
        </pc:spChg>
      </pc:sldChg>
      <pc:sldChg chg="modSp">
        <pc:chgData name="Robinson, Kerri W" userId="S::krobinson78@gatech.edu::1a05461f-5b80-4cda-8d32-651c2c9f775d" providerId="AD" clId="Web-{06C2D907-E1F3-42EB-B3B9-4149B815204D}" dt="2022-07-18T01:58:41.339" v="26" actId="20577"/>
        <pc:sldMkLst>
          <pc:docMk/>
          <pc:sldMk cId="2770140250" sldId="277"/>
        </pc:sldMkLst>
        <pc:spChg chg="mod">
          <ac:chgData name="Robinson, Kerri W" userId="S::krobinson78@gatech.edu::1a05461f-5b80-4cda-8d32-651c2c9f775d" providerId="AD" clId="Web-{06C2D907-E1F3-42EB-B3B9-4149B815204D}" dt="2022-07-18T01:58:41.339" v="26" actId="20577"/>
          <ac:spMkLst>
            <pc:docMk/>
            <pc:sldMk cId="2770140250" sldId="277"/>
            <ac:spMk id="2" creationId="{927ED7D7-A0B5-EC89-E017-1B8A3168ECDF}"/>
          </ac:spMkLst>
        </pc:spChg>
      </pc:sldChg>
      <pc:sldChg chg="del">
        <pc:chgData name="Robinson, Kerri W" userId="S::krobinson78@gatech.edu::1a05461f-5b80-4cda-8d32-651c2c9f775d" providerId="AD" clId="Web-{06C2D907-E1F3-42EB-B3B9-4149B815204D}" dt="2022-07-18T01:58:45.229" v="27"/>
        <pc:sldMkLst>
          <pc:docMk/>
          <pc:sldMk cId="1024087301" sldId="278"/>
        </pc:sldMkLst>
      </pc:sldChg>
    </pc:docChg>
  </pc:docChgLst>
  <pc:docChgLst>
    <pc:chgData name="Robinson, Kerri W" userId="S::krobinson78@gatech.edu::1a05461f-5b80-4cda-8d32-651c2c9f775d" providerId="AD" clId="Web-{6997DCA1-76F0-4E03-ACC4-BB0D34D8BF68}"/>
    <pc:docChg chg="modSld">
      <pc:chgData name="Robinson, Kerri W" userId="S::krobinson78@gatech.edu::1a05461f-5b80-4cda-8d32-651c2c9f775d" providerId="AD" clId="Web-{6997DCA1-76F0-4E03-ACC4-BB0D34D8BF68}" dt="2022-07-04T05:05:36.609" v="4" actId="20577"/>
      <pc:docMkLst>
        <pc:docMk/>
      </pc:docMkLst>
      <pc:sldChg chg="modSp">
        <pc:chgData name="Robinson, Kerri W" userId="S::krobinson78@gatech.edu::1a05461f-5b80-4cda-8d32-651c2c9f775d" providerId="AD" clId="Web-{6997DCA1-76F0-4E03-ACC4-BB0D34D8BF68}" dt="2022-07-04T05:05:36.609" v="4" actId="20577"/>
        <pc:sldMkLst>
          <pc:docMk/>
          <pc:sldMk cId="521876920" sldId="263"/>
        </pc:sldMkLst>
        <pc:spChg chg="mod">
          <ac:chgData name="Robinson, Kerri W" userId="S::krobinson78@gatech.edu::1a05461f-5b80-4cda-8d32-651c2c9f775d" providerId="AD" clId="Web-{6997DCA1-76F0-4E03-ACC4-BB0D34D8BF68}" dt="2022-07-04T05:05:36.609" v="4" actId="20577"/>
          <ac:spMkLst>
            <pc:docMk/>
            <pc:sldMk cId="521876920" sldId="263"/>
            <ac:spMk id="3" creationId="{5E0D6BE2-93D3-0060-29E8-EC5613AA716A}"/>
          </ac:spMkLst>
        </pc:spChg>
      </pc:sldChg>
    </pc:docChg>
  </pc:docChgLst>
  <pc:docChgLst>
    <pc:chgData name="Robinson, Kerri W" userId="S::krobinson78@gatech.edu::1a05461f-5b80-4cda-8d32-651c2c9f775d" providerId="AD" clId="Web-{8681FB81-AA7F-4811-889E-8CBC7593724C}"/>
    <pc:docChg chg="modSld">
      <pc:chgData name="Robinson, Kerri W" userId="S::krobinson78@gatech.edu::1a05461f-5b80-4cda-8d32-651c2c9f775d" providerId="AD" clId="Web-{8681FB81-AA7F-4811-889E-8CBC7593724C}" dt="2022-07-05T20:38:14.262" v="6" actId="20577"/>
      <pc:docMkLst>
        <pc:docMk/>
      </pc:docMkLst>
      <pc:sldChg chg="modSp">
        <pc:chgData name="Robinson, Kerri W" userId="S::krobinson78@gatech.edu::1a05461f-5b80-4cda-8d32-651c2c9f775d" providerId="AD" clId="Web-{8681FB81-AA7F-4811-889E-8CBC7593724C}" dt="2022-07-05T20:38:14.262" v="6" actId="20577"/>
        <pc:sldMkLst>
          <pc:docMk/>
          <pc:sldMk cId="3618509874" sldId="262"/>
        </pc:sldMkLst>
        <pc:graphicFrameChg chg="modGraphic">
          <ac:chgData name="Robinson, Kerri W" userId="S::krobinson78@gatech.edu::1a05461f-5b80-4cda-8d32-651c2c9f775d" providerId="AD" clId="Web-{8681FB81-AA7F-4811-889E-8CBC7593724C}" dt="2022-07-05T20:38:14.262" v="6" actId="20577"/>
          <ac:graphicFrameMkLst>
            <pc:docMk/>
            <pc:sldMk cId="3618509874" sldId="262"/>
            <ac:graphicFrameMk id="5" creationId="{4134590E-B9B5-4305-AA62-9B8CFCB7618C}"/>
          </ac:graphicFrameMkLst>
        </pc:graphicFrameChg>
      </pc:sldChg>
    </pc:docChg>
  </pc:docChgLst>
  <pc:docChgLst>
    <pc:chgData name="McAlister, Andrew G" userId="1c6e7e31-c50f-41cf-aa95-f04f9874cd65" providerId="ADAL" clId="{B2561B50-AD06-2640-B62C-14F149A6E8C3}"/>
    <pc:docChg chg="undo redo custSel addSld delSld modSld">
      <pc:chgData name="McAlister, Andrew G" userId="1c6e7e31-c50f-41cf-aa95-f04f9874cd65" providerId="ADAL" clId="{B2561B50-AD06-2640-B62C-14F149A6E8C3}" dt="2022-07-16T22:14:34.084" v="1061" actId="14"/>
      <pc:docMkLst>
        <pc:docMk/>
      </pc:docMkLst>
      <pc:sldChg chg="delSp modSp add mod setBg delDesignElem modNotesTx">
        <pc:chgData name="McAlister, Andrew G" userId="1c6e7e31-c50f-41cf-aa95-f04f9874cd65" providerId="ADAL" clId="{B2561B50-AD06-2640-B62C-14F149A6E8C3}" dt="2022-07-16T21:31:44.770" v="104" actId="20577"/>
        <pc:sldMkLst>
          <pc:docMk/>
          <pc:sldMk cId="544500123" sldId="260"/>
        </pc:sldMkLst>
        <pc:spChg chg="mod">
          <ac:chgData name="McAlister, Andrew G" userId="1c6e7e31-c50f-41cf-aa95-f04f9874cd65" providerId="ADAL" clId="{B2561B50-AD06-2640-B62C-14F149A6E8C3}" dt="2022-07-16T21:31:14.565" v="67" actId="1076"/>
          <ac:spMkLst>
            <pc:docMk/>
            <pc:sldMk cId="544500123" sldId="260"/>
            <ac:spMk id="2" creationId="{3CCCFE3C-B204-9AD0-1884-EABB03191E0A}"/>
          </ac:spMkLst>
        </pc:spChg>
        <pc:spChg chg="del">
          <ac:chgData name="McAlister, Andrew G" userId="1c6e7e31-c50f-41cf-aa95-f04f9874cd65" providerId="ADAL" clId="{B2561B50-AD06-2640-B62C-14F149A6E8C3}" dt="2022-07-16T21:29:04.270" v="1"/>
          <ac:spMkLst>
            <pc:docMk/>
            <pc:sldMk cId="544500123" sldId="260"/>
            <ac:spMk id="8" creationId="{C8643778-7F6C-4E8D-84D1-D5CDB9928191}"/>
          </ac:spMkLst>
        </pc:spChg>
        <pc:spChg chg="del">
          <ac:chgData name="McAlister, Andrew G" userId="1c6e7e31-c50f-41cf-aa95-f04f9874cd65" providerId="ADAL" clId="{B2561B50-AD06-2640-B62C-14F149A6E8C3}" dt="2022-07-16T21:29:04.270" v="1"/>
          <ac:spMkLst>
            <pc:docMk/>
            <pc:sldMk cId="544500123" sldId="260"/>
            <ac:spMk id="10" creationId="{1D22F88D-6907-48AF-B024-346E855E0D96}"/>
          </ac:spMkLst>
        </pc:spChg>
        <pc:grpChg chg="del">
          <ac:chgData name="McAlister, Andrew G" userId="1c6e7e31-c50f-41cf-aa95-f04f9874cd65" providerId="ADAL" clId="{B2561B50-AD06-2640-B62C-14F149A6E8C3}" dt="2022-07-16T21:29:04.270" v="1"/>
          <ac:grpSpMkLst>
            <pc:docMk/>
            <pc:sldMk cId="544500123" sldId="260"/>
            <ac:grpSpMk id="12" creationId="{F3842748-48B5-4DD0-A06A-A31C74024A99}"/>
          </ac:grpSpMkLst>
        </pc:grpChg>
      </pc:sldChg>
      <pc:sldChg chg="delSp modSp new del mod">
        <pc:chgData name="McAlister, Andrew G" userId="1c6e7e31-c50f-41cf-aa95-f04f9874cd65" providerId="ADAL" clId="{B2561B50-AD06-2640-B62C-14F149A6E8C3}" dt="2022-07-16T22:06:59.325" v="289" actId="2696"/>
        <pc:sldMkLst>
          <pc:docMk/>
          <pc:sldMk cId="3392284489" sldId="270"/>
        </pc:sldMkLst>
        <pc:spChg chg="del mod">
          <ac:chgData name="McAlister, Andrew G" userId="1c6e7e31-c50f-41cf-aa95-f04f9874cd65" providerId="ADAL" clId="{B2561B50-AD06-2640-B62C-14F149A6E8C3}" dt="2022-07-16T22:05:17.132" v="111" actId="478"/>
          <ac:spMkLst>
            <pc:docMk/>
            <pc:sldMk cId="3392284489" sldId="270"/>
            <ac:spMk id="2" creationId="{6561F172-94FC-E983-02E2-2D598038C06E}"/>
          </ac:spMkLst>
        </pc:spChg>
        <pc:spChg chg="del">
          <ac:chgData name="McAlister, Andrew G" userId="1c6e7e31-c50f-41cf-aa95-f04f9874cd65" providerId="ADAL" clId="{B2561B50-AD06-2640-B62C-14F149A6E8C3}" dt="2022-07-16T22:05:09.698" v="106" actId="478"/>
          <ac:spMkLst>
            <pc:docMk/>
            <pc:sldMk cId="3392284489" sldId="270"/>
            <ac:spMk id="3" creationId="{60F10330-F2C6-A3AE-69F0-07D583B28ACE}"/>
          </ac:spMkLst>
        </pc:spChg>
      </pc:sldChg>
      <pc:sldChg chg="delSp add del setBg delDesignElem">
        <pc:chgData name="McAlister, Andrew G" userId="1c6e7e31-c50f-41cf-aa95-f04f9874cd65" providerId="ADAL" clId="{B2561B50-AD06-2640-B62C-14F149A6E8C3}" dt="2022-07-16T21:29:33.217" v="5" actId="2696"/>
        <pc:sldMkLst>
          <pc:docMk/>
          <pc:sldMk cId="3834083072" sldId="270"/>
        </pc:sldMkLst>
        <pc:spChg chg="del">
          <ac:chgData name="McAlister, Andrew G" userId="1c6e7e31-c50f-41cf-aa95-f04f9874cd65" providerId="ADAL" clId="{B2561B50-AD06-2640-B62C-14F149A6E8C3}" dt="2022-07-16T21:29:29.826" v="4"/>
          <ac:spMkLst>
            <pc:docMk/>
            <pc:sldMk cId="3834083072" sldId="270"/>
            <ac:spMk id="8" creationId="{C8643778-7F6C-4E8D-84D1-D5CDB9928191}"/>
          </ac:spMkLst>
        </pc:spChg>
        <pc:spChg chg="del">
          <ac:chgData name="McAlister, Andrew G" userId="1c6e7e31-c50f-41cf-aa95-f04f9874cd65" providerId="ADAL" clId="{B2561B50-AD06-2640-B62C-14F149A6E8C3}" dt="2022-07-16T21:29:29.826" v="4"/>
          <ac:spMkLst>
            <pc:docMk/>
            <pc:sldMk cId="3834083072" sldId="270"/>
            <ac:spMk id="10" creationId="{1D22F88D-6907-48AF-B024-346E855E0D96}"/>
          </ac:spMkLst>
        </pc:spChg>
        <pc:grpChg chg="del">
          <ac:chgData name="McAlister, Andrew G" userId="1c6e7e31-c50f-41cf-aa95-f04f9874cd65" providerId="ADAL" clId="{B2561B50-AD06-2640-B62C-14F149A6E8C3}" dt="2022-07-16T21:29:29.826" v="4"/>
          <ac:grpSpMkLst>
            <pc:docMk/>
            <pc:sldMk cId="3834083072" sldId="270"/>
            <ac:grpSpMk id="12" creationId="{F3842748-48B5-4DD0-A06A-A31C74024A99}"/>
          </ac:grpSpMkLst>
        </pc:grpChg>
      </pc:sldChg>
      <pc:sldChg chg="addSp delSp add del setBg delDesignElem">
        <pc:chgData name="McAlister, Andrew G" userId="1c6e7e31-c50f-41cf-aa95-f04f9874cd65" providerId="ADAL" clId="{B2561B50-AD06-2640-B62C-14F149A6E8C3}" dt="2022-07-16T22:05:29.987" v="114"/>
        <pc:sldMkLst>
          <pc:docMk/>
          <pc:sldMk cId="1704223044" sldId="271"/>
        </pc:sldMkLst>
        <pc:spChg chg="add del">
          <ac:chgData name="McAlister, Andrew G" userId="1c6e7e31-c50f-41cf-aa95-f04f9874cd65" providerId="ADAL" clId="{B2561B50-AD06-2640-B62C-14F149A6E8C3}" dt="2022-07-16T22:05:29.987" v="114"/>
          <ac:spMkLst>
            <pc:docMk/>
            <pc:sldMk cId="1704223044" sldId="271"/>
            <ac:spMk id="8" creationId="{C8643778-7F6C-4E8D-84D1-D5CDB9928191}"/>
          </ac:spMkLst>
        </pc:spChg>
        <pc:spChg chg="add del">
          <ac:chgData name="McAlister, Andrew G" userId="1c6e7e31-c50f-41cf-aa95-f04f9874cd65" providerId="ADAL" clId="{B2561B50-AD06-2640-B62C-14F149A6E8C3}" dt="2022-07-16T22:05:29.987" v="114"/>
          <ac:spMkLst>
            <pc:docMk/>
            <pc:sldMk cId="1704223044" sldId="271"/>
            <ac:spMk id="10" creationId="{1D22F88D-6907-48AF-B024-346E855E0D96}"/>
          </ac:spMkLst>
        </pc:spChg>
        <pc:grpChg chg="add del">
          <ac:chgData name="McAlister, Andrew G" userId="1c6e7e31-c50f-41cf-aa95-f04f9874cd65" providerId="ADAL" clId="{B2561B50-AD06-2640-B62C-14F149A6E8C3}" dt="2022-07-16T22:05:29.987" v="114"/>
          <ac:grpSpMkLst>
            <pc:docMk/>
            <pc:sldMk cId="1704223044" sldId="271"/>
            <ac:grpSpMk id="12" creationId="{F3842748-48B5-4DD0-A06A-A31C74024A99}"/>
          </ac:grpSpMkLst>
        </pc:grpChg>
      </pc:sldChg>
      <pc:sldChg chg="addSp delSp modSp add mod setBg delDesignElem">
        <pc:chgData name="McAlister, Andrew G" userId="1c6e7e31-c50f-41cf-aa95-f04f9874cd65" providerId="ADAL" clId="{B2561B50-AD06-2640-B62C-14F149A6E8C3}" dt="2022-07-16T22:14:34.084" v="1061" actId="14"/>
        <pc:sldMkLst>
          <pc:docMk/>
          <pc:sldMk cId="2834659721" sldId="271"/>
        </pc:sldMkLst>
        <pc:spChg chg="mod">
          <ac:chgData name="McAlister, Andrew G" userId="1c6e7e31-c50f-41cf-aa95-f04f9874cd65" providerId="ADAL" clId="{B2561B50-AD06-2640-B62C-14F149A6E8C3}" dt="2022-07-16T22:06:02.303" v="150" actId="1076"/>
          <ac:spMkLst>
            <pc:docMk/>
            <pc:sldMk cId="2834659721" sldId="271"/>
            <ac:spMk id="2" creationId="{E2EB1C92-F7A2-BA59-F3A1-4B52780A4C7D}"/>
          </ac:spMkLst>
        </pc:spChg>
        <pc:spChg chg="mod">
          <ac:chgData name="McAlister, Andrew G" userId="1c6e7e31-c50f-41cf-aa95-f04f9874cd65" providerId="ADAL" clId="{B2561B50-AD06-2640-B62C-14F149A6E8C3}" dt="2022-07-16T22:05:42.653" v="117" actId="20577"/>
          <ac:spMkLst>
            <pc:docMk/>
            <pc:sldMk cId="2834659721" sldId="271"/>
            <ac:spMk id="3" creationId="{DC98BE26-9F49-89B1-21BF-FD2DFCD305FC}"/>
          </ac:spMkLst>
        </pc:spChg>
        <pc:spChg chg="add mod">
          <ac:chgData name="McAlister, Andrew G" userId="1c6e7e31-c50f-41cf-aa95-f04f9874cd65" providerId="ADAL" clId="{B2561B50-AD06-2640-B62C-14F149A6E8C3}" dt="2022-07-16T22:14:34.084" v="1061" actId="14"/>
          <ac:spMkLst>
            <pc:docMk/>
            <pc:sldMk cId="2834659721" sldId="271"/>
            <ac:spMk id="4" creationId="{6EC1D846-AC1F-FBFA-62A2-61A74B5EDBEE}"/>
          </ac:spMkLst>
        </pc:spChg>
        <pc:spChg chg="del">
          <ac:chgData name="McAlister, Andrew G" userId="1c6e7e31-c50f-41cf-aa95-f04f9874cd65" providerId="ADAL" clId="{B2561B50-AD06-2640-B62C-14F149A6E8C3}" dt="2022-07-16T22:05:35.437" v="116"/>
          <ac:spMkLst>
            <pc:docMk/>
            <pc:sldMk cId="2834659721" sldId="271"/>
            <ac:spMk id="8" creationId="{C8643778-7F6C-4E8D-84D1-D5CDB9928191}"/>
          </ac:spMkLst>
        </pc:spChg>
        <pc:spChg chg="del">
          <ac:chgData name="McAlister, Andrew G" userId="1c6e7e31-c50f-41cf-aa95-f04f9874cd65" providerId="ADAL" clId="{B2561B50-AD06-2640-B62C-14F149A6E8C3}" dt="2022-07-16T22:05:35.437" v="116"/>
          <ac:spMkLst>
            <pc:docMk/>
            <pc:sldMk cId="2834659721" sldId="271"/>
            <ac:spMk id="10" creationId="{1D22F88D-6907-48AF-B024-346E855E0D96}"/>
          </ac:spMkLst>
        </pc:spChg>
        <pc:grpChg chg="del">
          <ac:chgData name="McAlister, Andrew G" userId="1c6e7e31-c50f-41cf-aa95-f04f9874cd65" providerId="ADAL" clId="{B2561B50-AD06-2640-B62C-14F149A6E8C3}" dt="2022-07-16T22:05:35.437" v="116"/>
          <ac:grpSpMkLst>
            <pc:docMk/>
            <pc:sldMk cId="2834659721" sldId="271"/>
            <ac:grpSpMk id="12" creationId="{F3842748-48B5-4DD0-A06A-A31C74024A99}"/>
          </ac:grpSpMkLst>
        </pc:grpChg>
      </pc:sldChg>
    </pc:docChg>
  </pc:docChgLst>
  <pc:docChgLst>
    <pc:chgData name="Robinson, Kerri W" userId="S::krobinson78@gatech.edu::1a05461f-5b80-4cda-8d32-651c2c9f775d" providerId="AD" clId="Web-{55666834-9056-46B6-A283-861CD9738FE6}"/>
    <pc:docChg chg="modSld">
      <pc:chgData name="Robinson, Kerri W" userId="S::krobinson78@gatech.edu::1a05461f-5b80-4cda-8d32-651c2c9f775d" providerId="AD" clId="Web-{55666834-9056-46B6-A283-861CD9738FE6}" dt="2022-07-04T04:45:46.380" v="20" actId="20577"/>
      <pc:docMkLst>
        <pc:docMk/>
      </pc:docMkLst>
      <pc:sldChg chg="modSp">
        <pc:chgData name="Robinson, Kerri W" userId="S::krobinson78@gatech.edu::1a05461f-5b80-4cda-8d32-651c2c9f775d" providerId="AD" clId="Web-{55666834-9056-46B6-A283-861CD9738FE6}" dt="2022-07-04T04:45:46.380" v="20" actId="20577"/>
        <pc:sldMkLst>
          <pc:docMk/>
          <pc:sldMk cId="3618509874" sldId="262"/>
        </pc:sldMkLst>
        <pc:spChg chg="mod">
          <ac:chgData name="Robinson, Kerri W" userId="S::krobinson78@gatech.edu::1a05461f-5b80-4cda-8d32-651c2c9f775d" providerId="AD" clId="Web-{55666834-9056-46B6-A283-861CD9738FE6}" dt="2022-07-04T04:45:46.380" v="20" actId="20577"/>
          <ac:spMkLst>
            <pc:docMk/>
            <pc:sldMk cId="3618509874" sldId="262"/>
            <ac:spMk id="3" creationId="{17383657-5757-7B80-BEB3-4A6EE897C567}"/>
          </ac:spMkLst>
        </pc:spChg>
      </pc:sldChg>
    </pc:docChg>
  </pc:docChgLst>
  <pc:docChgLst>
    <pc:chgData name="McAlister, Andrew G" userId="S::amcalister7@gatech.edu::1c6e7e31-c50f-41cf-aa95-f04f9874cd65" providerId="AD" clId="Web-{3D460AFD-78FD-4D75-91E9-CB8A3C0E837B}"/>
    <pc:docChg chg="modSld addMainMaster delMainMaster">
      <pc:chgData name="McAlister, Andrew G" userId="S::amcalister7@gatech.edu::1c6e7e31-c50f-41cf-aa95-f04f9874cd65" providerId="AD" clId="Web-{3D460AFD-78FD-4D75-91E9-CB8A3C0E837B}" dt="2022-07-04T21:48:06.446" v="99" actId="1076"/>
      <pc:docMkLst>
        <pc:docMk/>
      </pc:docMkLst>
      <pc:sldChg chg="modSp mod modClrScheme chgLayout">
        <pc:chgData name="McAlister, Andrew G" userId="S::amcalister7@gatech.edu::1c6e7e31-c50f-41cf-aa95-f04f9874cd65" providerId="AD" clId="Web-{3D460AFD-78FD-4D75-91E9-CB8A3C0E837B}" dt="2022-07-04T21:42:20.919" v="43"/>
        <pc:sldMkLst>
          <pc:docMk/>
          <pc:sldMk cId="109857222" sldId="256"/>
        </pc:sldMkLst>
        <pc:spChg chg="mod ord">
          <ac:chgData name="McAlister, Andrew G" userId="S::amcalister7@gatech.edu::1c6e7e31-c50f-41cf-aa95-f04f9874cd65" providerId="AD" clId="Web-{3D460AFD-78FD-4D75-91E9-CB8A3C0E837B}" dt="2022-07-04T21:42:20.919" v="43"/>
          <ac:spMkLst>
            <pc:docMk/>
            <pc:sldMk cId="109857222" sldId="256"/>
            <ac:spMk id="2" creationId="{00000000-0000-0000-0000-000000000000}"/>
          </ac:spMkLst>
        </pc:spChg>
        <pc:spChg chg="mod ord">
          <ac:chgData name="McAlister, Andrew G" userId="S::amcalister7@gatech.edu::1c6e7e31-c50f-41cf-aa95-f04f9874cd65" providerId="AD" clId="Web-{3D460AFD-78FD-4D75-91E9-CB8A3C0E837B}" dt="2022-07-04T21:42:20.919" v="43"/>
          <ac:spMkLst>
            <pc:docMk/>
            <pc:sldMk cId="109857222" sldId="256"/>
            <ac:spMk id="3" creationId="{00000000-0000-0000-0000-000000000000}"/>
          </ac:spMkLst>
        </pc:spChg>
      </pc:sldChg>
      <pc:sldChg chg="modSp mod modClrScheme chgLayout">
        <pc:chgData name="McAlister, Andrew G" userId="S::amcalister7@gatech.edu::1c6e7e31-c50f-41cf-aa95-f04f9874cd65" providerId="AD" clId="Web-{3D460AFD-78FD-4D75-91E9-CB8A3C0E837B}" dt="2022-07-04T21:42:20.919" v="43"/>
        <pc:sldMkLst>
          <pc:docMk/>
          <pc:sldMk cId="955984028" sldId="257"/>
        </pc:sldMkLst>
        <pc:spChg chg="mod ord">
          <ac:chgData name="McAlister, Andrew G" userId="S::amcalister7@gatech.edu::1c6e7e31-c50f-41cf-aa95-f04f9874cd65" providerId="AD" clId="Web-{3D460AFD-78FD-4D75-91E9-CB8A3C0E837B}" dt="2022-07-04T21:42:20.919" v="43"/>
          <ac:spMkLst>
            <pc:docMk/>
            <pc:sldMk cId="955984028" sldId="257"/>
            <ac:spMk id="2" creationId="{437A3F07-F866-C731-FF33-A40A3B18D218}"/>
          </ac:spMkLst>
        </pc:spChg>
        <pc:spChg chg="mod ord">
          <ac:chgData name="McAlister, Andrew G" userId="S::amcalister7@gatech.edu::1c6e7e31-c50f-41cf-aa95-f04f9874cd65" providerId="AD" clId="Web-{3D460AFD-78FD-4D75-91E9-CB8A3C0E837B}" dt="2022-07-04T21:42:20.919" v="43"/>
          <ac:spMkLst>
            <pc:docMk/>
            <pc:sldMk cId="955984028" sldId="257"/>
            <ac:spMk id="3" creationId="{FBFDE63C-A97C-6A70-F6DE-A9FC4E983CC8}"/>
          </ac:spMkLst>
        </pc:spChg>
      </pc:sldChg>
      <pc:sldChg chg="addSp modSp mod setBg modClrScheme chgLayout">
        <pc:chgData name="McAlister, Andrew G" userId="S::amcalister7@gatech.edu::1c6e7e31-c50f-41cf-aa95-f04f9874cd65" providerId="AD" clId="Web-{3D460AFD-78FD-4D75-91E9-CB8A3C0E837B}" dt="2022-07-04T21:42:43.935" v="44"/>
        <pc:sldMkLst>
          <pc:docMk/>
          <pc:sldMk cId="3591158912" sldId="258"/>
        </pc:sldMkLst>
        <pc:spChg chg="mod ord">
          <ac:chgData name="McAlister, Andrew G" userId="S::amcalister7@gatech.edu::1c6e7e31-c50f-41cf-aa95-f04f9874cd65" providerId="AD" clId="Web-{3D460AFD-78FD-4D75-91E9-CB8A3C0E837B}" dt="2022-07-04T21:42:43.935" v="44"/>
          <ac:spMkLst>
            <pc:docMk/>
            <pc:sldMk cId="3591158912" sldId="258"/>
            <ac:spMk id="2" creationId="{E2EB1C92-F7A2-BA59-F3A1-4B52780A4C7D}"/>
          </ac:spMkLst>
        </pc:spChg>
        <pc:spChg chg="mod ord">
          <ac:chgData name="McAlister, Andrew G" userId="S::amcalister7@gatech.edu::1c6e7e31-c50f-41cf-aa95-f04f9874cd65" providerId="AD" clId="Web-{3D460AFD-78FD-4D75-91E9-CB8A3C0E837B}" dt="2022-07-04T21:42:43.935" v="44"/>
          <ac:spMkLst>
            <pc:docMk/>
            <pc:sldMk cId="3591158912" sldId="258"/>
            <ac:spMk id="3" creationId="{DC98BE26-9F49-89B1-21BF-FD2DFCD305FC}"/>
          </ac:spMkLst>
        </pc:spChg>
        <pc:spChg chg="add">
          <ac:chgData name="McAlister, Andrew G" userId="S::amcalister7@gatech.edu::1c6e7e31-c50f-41cf-aa95-f04f9874cd65" providerId="AD" clId="Web-{3D460AFD-78FD-4D75-91E9-CB8A3C0E837B}" dt="2022-07-04T21:42:43.935" v="44"/>
          <ac:spMkLst>
            <pc:docMk/>
            <pc:sldMk cId="3591158912" sldId="258"/>
            <ac:spMk id="8" creationId="{C8643778-7F6C-4E8D-84D1-D5CDB9928191}"/>
          </ac:spMkLst>
        </pc:spChg>
        <pc:spChg chg="add">
          <ac:chgData name="McAlister, Andrew G" userId="S::amcalister7@gatech.edu::1c6e7e31-c50f-41cf-aa95-f04f9874cd65" providerId="AD" clId="Web-{3D460AFD-78FD-4D75-91E9-CB8A3C0E837B}" dt="2022-07-04T21:42:43.935" v="44"/>
          <ac:spMkLst>
            <pc:docMk/>
            <pc:sldMk cId="3591158912" sldId="258"/>
            <ac:spMk id="10" creationId="{1D22F88D-6907-48AF-B024-346E855E0D96}"/>
          </ac:spMkLst>
        </pc:spChg>
        <pc:grpChg chg="add">
          <ac:chgData name="McAlister, Andrew G" userId="S::amcalister7@gatech.edu::1c6e7e31-c50f-41cf-aa95-f04f9874cd65" providerId="AD" clId="Web-{3D460AFD-78FD-4D75-91E9-CB8A3C0E837B}" dt="2022-07-04T21:42:43.935" v="44"/>
          <ac:grpSpMkLst>
            <pc:docMk/>
            <pc:sldMk cId="3591158912" sldId="258"/>
            <ac:grpSpMk id="12" creationId="{F3842748-48B5-4DD0-A06A-A31C74024A99}"/>
          </ac:grpSpMkLst>
        </pc:grpChg>
      </pc:sldChg>
      <pc:sldChg chg="modSp mod modClrScheme chgLayout">
        <pc:chgData name="McAlister, Andrew G" userId="S::amcalister7@gatech.edu::1c6e7e31-c50f-41cf-aa95-f04f9874cd65" providerId="AD" clId="Web-{3D460AFD-78FD-4D75-91E9-CB8A3C0E837B}" dt="2022-07-04T21:42:20.919" v="43"/>
        <pc:sldMkLst>
          <pc:docMk/>
          <pc:sldMk cId="603111246" sldId="259"/>
        </pc:sldMkLst>
        <pc:spChg chg="mod ord">
          <ac:chgData name="McAlister, Andrew G" userId="S::amcalister7@gatech.edu::1c6e7e31-c50f-41cf-aa95-f04f9874cd65" providerId="AD" clId="Web-{3D460AFD-78FD-4D75-91E9-CB8A3C0E837B}" dt="2022-07-04T21:42:20.919" v="43"/>
          <ac:spMkLst>
            <pc:docMk/>
            <pc:sldMk cId="603111246" sldId="259"/>
            <ac:spMk id="2" creationId="{D86D2F3F-F324-D248-79A5-3080524D8FC3}"/>
          </ac:spMkLst>
        </pc:spChg>
        <pc:spChg chg="mod ord">
          <ac:chgData name="McAlister, Andrew G" userId="S::amcalister7@gatech.edu::1c6e7e31-c50f-41cf-aa95-f04f9874cd65" providerId="AD" clId="Web-{3D460AFD-78FD-4D75-91E9-CB8A3C0E837B}" dt="2022-07-04T21:42:20.919" v="43"/>
          <ac:spMkLst>
            <pc:docMk/>
            <pc:sldMk cId="603111246" sldId="259"/>
            <ac:spMk id="3" creationId="{5B98E9D8-CCBF-5775-CE61-E2ADF34C00C3}"/>
          </ac:spMkLst>
        </pc:spChg>
      </pc:sldChg>
      <pc:sldChg chg="modSp mod modClrScheme chgLayout">
        <pc:chgData name="McAlister, Andrew G" userId="S::amcalister7@gatech.edu::1c6e7e31-c50f-41cf-aa95-f04f9874cd65" providerId="AD" clId="Web-{3D460AFD-78FD-4D75-91E9-CB8A3C0E837B}" dt="2022-07-04T21:42:20.919" v="43"/>
        <pc:sldMkLst>
          <pc:docMk/>
          <pc:sldMk cId="544500123" sldId="260"/>
        </pc:sldMkLst>
        <pc:spChg chg="mod ord">
          <ac:chgData name="McAlister, Andrew G" userId="S::amcalister7@gatech.edu::1c6e7e31-c50f-41cf-aa95-f04f9874cd65" providerId="AD" clId="Web-{3D460AFD-78FD-4D75-91E9-CB8A3C0E837B}" dt="2022-07-04T21:42:20.919" v="43"/>
          <ac:spMkLst>
            <pc:docMk/>
            <pc:sldMk cId="544500123" sldId="260"/>
            <ac:spMk id="2" creationId="{3CCCFE3C-B204-9AD0-1884-EABB03191E0A}"/>
          </ac:spMkLst>
        </pc:spChg>
        <pc:spChg chg="mod ord">
          <ac:chgData name="McAlister, Andrew G" userId="S::amcalister7@gatech.edu::1c6e7e31-c50f-41cf-aa95-f04f9874cd65" providerId="AD" clId="Web-{3D460AFD-78FD-4D75-91E9-CB8A3C0E837B}" dt="2022-07-04T21:42:20.919" v="43"/>
          <ac:spMkLst>
            <pc:docMk/>
            <pc:sldMk cId="544500123" sldId="260"/>
            <ac:spMk id="3" creationId="{E9B7F0D3-D875-CE45-242C-23861293285C}"/>
          </ac:spMkLst>
        </pc:spChg>
      </pc:sldChg>
      <pc:sldChg chg="modSp mod modClrScheme chgLayout">
        <pc:chgData name="McAlister, Andrew G" userId="S::amcalister7@gatech.edu::1c6e7e31-c50f-41cf-aa95-f04f9874cd65" providerId="AD" clId="Web-{3D460AFD-78FD-4D75-91E9-CB8A3C0E837B}" dt="2022-07-04T21:42:20.919" v="43"/>
        <pc:sldMkLst>
          <pc:docMk/>
          <pc:sldMk cId="584399139" sldId="261"/>
        </pc:sldMkLst>
        <pc:spChg chg="mod ord">
          <ac:chgData name="McAlister, Andrew G" userId="S::amcalister7@gatech.edu::1c6e7e31-c50f-41cf-aa95-f04f9874cd65" providerId="AD" clId="Web-{3D460AFD-78FD-4D75-91E9-CB8A3C0E837B}" dt="2022-07-04T21:42:20.919" v="43"/>
          <ac:spMkLst>
            <pc:docMk/>
            <pc:sldMk cId="584399139" sldId="261"/>
            <ac:spMk id="2" creationId="{05050966-160B-EAA3-73FD-5FCE1AB2F733}"/>
          </ac:spMkLst>
        </pc:spChg>
        <pc:spChg chg="mod ord">
          <ac:chgData name="McAlister, Andrew G" userId="S::amcalister7@gatech.edu::1c6e7e31-c50f-41cf-aa95-f04f9874cd65" providerId="AD" clId="Web-{3D460AFD-78FD-4D75-91E9-CB8A3C0E837B}" dt="2022-07-04T21:42:20.919" v="43"/>
          <ac:spMkLst>
            <pc:docMk/>
            <pc:sldMk cId="584399139" sldId="261"/>
            <ac:spMk id="3" creationId="{6292D18B-9B1A-D416-80AA-99950515D070}"/>
          </ac:spMkLst>
        </pc:spChg>
      </pc:sldChg>
      <pc:sldChg chg="addSp delSp modSp mod setBg modClrScheme setClrOvrMap chgLayout">
        <pc:chgData name="McAlister, Andrew G" userId="S::amcalister7@gatech.edu::1c6e7e31-c50f-41cf-aa95-f04f9874cd65" providerId="AD" clId="Web-{3D460AFD-78FD-4D75-91E9-CB8A3C0E837B}" dt="2022-07-04T21:46:04.208" v="77" actId="20577"/>
        <pc:sldMkLst>
          <pc:docMk/>
          <pc:sldMk cId="3618509874" sldId="262"/>
        </pc:sldMkLst>
        <pc:spChg chg="mod ord">
          <ac:chgData name="McAlister, Andrew G" userId="S::amcalister7@gatech.edu::1c6e7e31-c50f-41cf-aa95-f04f9874cd65" providerId="AD" clId="Web-{3D460AFD-78FD-4D75-91E9-CB8A3C0E837B}" dt="2022-07-04T21:44:29.986" v="55"/>
          <ac:spMkLst>
            <pc:docMk/>
            <pc:sldMk cId="3618509874" sldId="262"/>
            <ac:spMk id="2" creationId="{BF0E1546-46C5-C452-BF89-D9CDA66459B1}"/>
          </ac:spMkLst>
        </pc:spChg>
        <pc:spChg chg="del mod ord">
          <ac:chgData name="McAlister, Andrew G" userId="S::amcalister7@gatech.edu::1c6e7e31-c50f-41cf-aa95-f04f9874cd65" providerId="AD" clId="Web-{3D460AFD-78FD-4D75-91E9-CB8A3C0E837B}" dt="2022-07-04T21:42:58.014" v="45"/>
          <ac:spMkLst>
            <pc:docMk/>
            <pc:sldMk cId="3618509874" sldId="262"/>
            <ac:spMk id="3" creationId="{17383657-5757-7B80-BEB3-4A6EE897C567}"/>
          </ac:spMkLst>
        </pc:spChg>
        <pc:spChg chg="add del">
          <ac:chgData name="McAlister, Andrew G" userId="S::amcalister7@gatech.edu::1c6e7e31-c50f-41cf-aa95-f04f9874cd65" providerId="AD" clId="Web-{3D460AFD-78FD-4D75-91E9-CB8A3C0E837B}" dt="2022-07-04T21:44:19.626" v="54"/>
          <ac:spMkLst>
            <pc:docMk/>
            <pc:sldMk cId="3618509874" sldId="262"/>
            <ac:spMk id="9" creationId="{94C52C56-BEF2-4E22-8C8E-A7AC96B03A72}"/>
          </ac:spMkLst>
        </pc:spChg>
        <pc:spChg chg="add">
          <ac:chgData name="McAlister, Andrew G" userId="S::amcalister7@gatech.edu::1c6e7e31-c50f-41cf-aa95-f04f9874cd65" providerId="AD" clId="Web-{3D460AFD-78FD-4D75-91E9-CB8A3C0E837B}" dt="2022-07-04T21:44:29.986" v="55"/>
          <ac:spMkLst>
            <pc:docMk/>
            <pc:sldMk cId="3618509874" sldId="262"/>
            <ac:spMk id="10" creationId="{94C52C56-BEF2-4E22-8C8E-A7AC96B03A72}"/>
          </ac:spMkLst>
        </pc:spChg>
        <pc:spChg chg="add del">
          <ac:chgData name="McAlister, Andrew G" userId="S::amcalister7@gatech.edu::1c6e7e31-c50f-41cf-aa95-f04f9874cd65" providerId="AD" clId="Web-{3D460AFD-78FD-4D75-91E9-CB8A3C0E837B}" dt="2022-07-04T21:44:19.626" v="54"/>
          <ac:spMkLst>
            <pc:docMk/>
            <pc:sldMk cId="3618509874" sldId="262"/>
            <ac:spMk id="11" creationId="{42285737-90EE-47DC-AC80-8AE156B11969}"/>
          </ac:spMkLst>
        </pc:spChg>
        <pc:spChg chg="add">
          <ac:chgData name="McAlister, Andrew G" userId="S::amcalister7@gatech.edu::1c6e7e31-c50f-41cf-aa95-f04f9874cd65" providerId="AD" clId="Web-{3D460AFD-78FD-4D75-91E9-CB8A3C0E837B}" dt="2022-07-04T21:44:29.986" v="55"/>
          <ac:spMkLst>
            <pc:docMk/>
            <pc:sldMk cId="3618509874" sldId="262"/>
            <ac:spMk id="12" creationId="{42285737-90EE-47DC-AC80-8AE156B11969}"/>
          </ac:spMkLst>
        </pc:spChg>
        <pc:spChg chg="add del">
          <ac:chgData name="McAlister, Andrew G" userId="S::amcalister7@gatech.edu::1c6e7e31-c50f-41cf-aa95-f04f9874cd65" providerId="AD" clId="Web-{3D460AFD-78FD-4D75-91E9-CB8A3C0E837B}" dt="2022-07-04T21:44:19.438" v="53"/>
          <ac:spMkLst>
            <pc:docMk/>
            <pc:sldMk cId="3618509874" sldId="262"/>
            <ac:spMk id="24" creationId="{2FCD9B94-D70B-4446-85E5-ACD3904289CB}"/>
          </ac:spMkLst>
        </pc:spChg>
        <pc:grpChg chg="add del">
          <ac:chgData name="McAlister, Andrew G" userId="S::amcalister7@gatech.edu::1c6e7e31-c50f-41cf-aa95-f04f9874cd65" providerId="AD" clId="Web-{3D460AFD-78FD-4D75-91E9-CB8A3C0E837B}" dt="2022-07-04T21:44:19.626" v="54"/>
          <ac:grpSpMkLst>
            <pc:docMk/>
            <pc:sldMk cId="3618509874" sldId="262"/>
            <ac:grpSpMk id="13" creationId="{B57BDC17-F1B3-455F-BBF1-680AA1F25C06}"/>
          </ac:grpSpMkLst>
        </pc:grpChg>
        <pc:grpChg chg="add">
          <ac:chgData name="McAlister, Andrew G" userId="S::amcalister7@gatech.edu::1c6e7e31-c50f-41cf-aa95-f04f9874cd65" providerId="AD" clId="Web-{3D460AFD-78FD-4D75-91E9-CB8A3C0E837B}" dt="2022-07-04T21:44:29.986" v="55"/>
          <ac:grpSpMkLst>
            <pc:docMk/>
            <pc:sldMk cId="3618509874" sldId="262"/>
            <ac:grpSpMk id="14" creationId="{B57BDC17-F1B3-455F-BBF1-680AA1F25C06}"/>
          </ac:grpSpMkLst>
        </pc:grpChg>
        <pc:graphicFrameChg chg="add mod modGraphic">
          <ac:chgData name="McAlister, Andrew G" userId="S::amcalister7@gatech.edu::1c6e7e31-c50f-41cf-aa95-f04f9874cd65" providerId="AD" clId="Web-{3D460AFD-78FD-4D75-91E9-CB8A3C0E837B}" dt="2022-07-04T21:46:04.208" v="77" actId="20577"/>
          <ac:graphicFrameMkLst>
            <pc:docMk/>
            <pc:sldMk cId="3618509874" sldId="262"/>
            <ac:graphicFrameMk id="5" creationId="{4134590E-B9B5-4305-AA62-9B8CFCB7618C}"/>
          </ac:graphicFrameMkLst>
        </pc:graphicFrameChg>
        <pc:graphicFrameChg chg="add del">
          <ac:chgData name="McAlister, Andrew G" userId="S::amcalister7@gatech.edu::1c6e7e31-c50f-41cf-aa95-f04f9874cd65" providerId="AD" clId="Web-{3D460AFD-78FD-4D75-91E9-CB8A3C0E837B}" dt="2022-07-04T21:44:43.158" v="57"/>
          <ac:graphicFrameMkLst>
            <pc:docMk/>
            <pc:sldMk cId="3618509874" sldId="262"/>
            <ac:graphicFrameMk id="88" creationId="{3818284D-C48B-B9F9-814D-8E2F88684ED1}"/>
          </ac:graphicFrameMkLst>
        </pc:graphicFrameChg>
        <pc:cxnChg chg="add del">
          <ac:chgData name="McAlister, Andrew G" userId="S::amcalister7@gatech.edu::1c6e7e31-c50f-41cf-aa95-f04f9874cd65" providerId="AD" clId="Web-{3D460AFD-78FD-4D75-91E9-CB8A3C0E837B}" dt="2022-07-04T21:44:19.438" v="53"/>
          <ac:cxnSpMkLst>
            <pc:docMk/>
            <pc:sldMk cId="3618509874" sldId="262"/>
            <ac:cxnSpMk id="26" creationId="{3378FF8B-3743-48E1-88E3-F4CADB3DECE5}"/>
          </ac:cxnSpMkLst>
        </pc:cxnChg>
      </pc:sldChg>
      <pc:sldChg chg="modSp mod modClrScheme chgLayout">
        <pc:chgData name="McAlister, Andrew G" userId="S::amcalister7@gatech.edu::1c6e7e31-c50f-41cf-aa95-f04f9874cd65" providerId="AD" clId="Web-{3D460AFD-78FD-4D75-91E9-CB8A3C0E837B}" dt="2022-07-04T21:47:03.647" v="86" actId="1076"/>
        <pc:sldMkLst>
          <pc:docMk/>
          <pc:sldMk cId="521876920" sldId="263"/>
        </pc:sldMkLst>
        <pc:spChg chg="mod ord">
          <ac:chgData name="McAlister, Andrew G" userId="S::amcalister7@gatech.edu::1c6e7e31-c50f-41cf-aa95-f04f9874cd65" providerId="AD" clId="Web-{3D460AFD-78FD-4D75-91E9-CB8A3C0E837B}" dt="2022-07-04T21:46:44.146" v="82" actId="1076"/>
          <ac:spMkLst>
            <pc:docMk/>
            <pc:sldMk cId="521876920" sldId="263"/>
            <ac:spMk id="2" creationId="{98B3E3B4-532B-1F78-9F18-D4A0AA99BE27}"/>
          </ac:spMkLst>
        </pc:spChg>
        <pc:spChg chg="mod ord">
          <ac:chgData name="McAlister, Andrew G" userId="S::amcalister7@gatech.edu::1c6e7e31-c50f-41cf-aa95-f04f9874cd65" providerId="AD" clId="Web-{3D460AFD-78FD-4D75-91E9-CB8A3C0E837B}" dt="2022-07-04T21:46:49.053" v="83" actId="1076"/>
          <ac:spMkLst>
            <pc:docMk/>
            <pc:sldMk cId="521876920" sldId="263"/>
            <ac:spMk id="3" creationId="{5E0D6BE2-93D3-0060-29E8-EC5613AA716A}"/>
          </ac:spMkLst>
        </pc:spChg>
        <pc:spChg chg="mod">
          <ac:chgData name="McAlister, Andrew G" userId="S::amcalister7@gatech.edu::1c6e7e31-c50f-41cf-aa95-f04f9874cd65" providerId="AD" clId="Web-{3D460AFD-78FD-4D75-91E9-CB8A3C0E837B}" dt="2022-07-04T21:47:03.647" v="86" actId="1076"/>
          <ac:spMkLst>
            <pc:docMk/>
            <pc:sldMk cId="521876920" sldId="263"/>
            <ac:spMk id="6" creationId="{B9D6918D-A015-43E1-1600-C64061913857}"/>
          </ac:spMkLst>
        </pc:spChg>
        <pc:picChg chg="mod">
          <ac:chgData name="McAlister, Andrew G" userId="S::amcalister7@gatech.edu::1c6e7e31-c50f-41cf-aa95-f04f9874cd65" providerId="AD" clId="Web-{3D460AFD-78FD-4D75-91E9-CB8A3C0E837B}" dt="2022-07-04T21:46:57.178" v="85" actId="1076"/>
          <ac:picMkLst>
            <pc:docMk/>
            <pc:sldMk cId="521876920" sldId="263"/>
            <ac:picMk id="4" creationId="{2443B196-9454-D69E-BC15-88051C2F0619}"/>
          </ac:picMkLst>
        </pc:picChg>
        <pc:picChg chg="mod">
          <ac:chgData name="McAlister, Andrew G" userId="S::amcalister7@gatech.edu::1c6e7e31-c50f-41cf-aa95-f04f9874cd65" providerId="AD" clId="Web-{3D460AFD-78FD-4D75-91E9-CB8A3C0E837B}" dt="2022-07-04T21:46:54.240" v="84" actId="1076"/>
          <ac:picMkLst>
            <pc:docMk/>
            <pc:sldMk cId="521876920" sldId="263"/>
            <ac:picMk id="5" creationId="{0D37CC62-46BC-6C76-BEFE-9C09BC64B200}"/>
          </ac:picMkLst>
        </pc:picChg>
      </pc:sldChg>
      <pc:sldChg chg="modSp mod modClrScheme chgLayout">
        <pc:chgData name="McAlister, Andrew G" userId="S::amcalister7@gatech.edu::1c6e7e31-c50f-41cf-aa95-f04f9874cd65" providerId="AD" clId="Web-{3D460AFD-78FD-4D75-91E9-CB8A3C0E837B}" dt="2022-07-04T21:48:06.446" v="99" actId="1076"/>
        <pc:sldMkLst>
          <pc:docMk/>
          <pc:sldMk cId="3884831689" sldId="264"/>
        </pc:sldMkLst>
        <pc:spChg chg="mod ord">
          <ac:chgData name="McAlister, Andrew G" userId="S::amcalister7@gatech.edu::1c6e7e31-c50f-41cf-aa95-f04f9874cd65" providerId="AD" clId="Web-{3D460AFD-78FD-4D75-91E9-CB8A3C0E837B}" dt="2022-07-04T21:47:12.366" v="87" actId="1076"/>
          <ac:spMkLst>
            <pc:docMk/>
            <pc:sldMk cId="3884831689" sldId="264"/>
            <ac:spMk id="2" creationId="{5B814212-DFAB-69B9-F258-1261E03735DD}"/>
          </ac:spMkLst>
        </pc:spChg>
        <pc:spChg chg="mod ord">
          <ac:chgData name="McAlister, Andrew G" userId="S::amcalister7@gatech.edu::1c6e7e31-c50f-41cf-aa95-f04f9874cd65" providerId="AD" clId="Web-{3D460AFD-78FD-4D75-91E9-CB8A3C0E837B}" dt="2022-07-04T21:47:49.836" v="97" actId="20577"/>
          <ac:spMkLst>
            <pc:docMk/>
            <pc:sldMk cId="3884831689" sldId="264"/>
            <ac:spMk id="3" creationId="{83414F39-5947-6609-3705-446BDFAACEEB}"/>
          </ac:spMkLst>
        </pc:spChg>
        <pc:picChg chg="mod">
          <ac:chgData name="McAlister, Andrew G" userId="S::amcalister7@gatech.edu::1c6e7e31-c50f-41cf-aa95-f04f9874cd65" providerId="AD" clId="Web-{3D460AFD-78FD-4D75-91E9-CB8A3C0E837B}" dt="2022-07-04T21:48:06.446" v="99" actId="1076"/>
          <ac:picMkLst>
            <pc:docMk/>
            <pc:sldMk cId="3884831689" sldId="264"/>
            <ac:picMk id="4" creationId="{A6FEE444-A1A6-B549-5342-88A2A8D34466}"/>
          </ac:picMkLst>
        </pc:picChg>
        <pc:picChg chg="mod">
          <ac:chgData name="McAlister, Andrew G" userId="S::amcalister7@gatech.edu::1c6e7e31-c50f-41cf-aa95-f04f9874cd65" providerId="AD" clId="Web-{3D460AFD-78FD-4D75-91E9-CB8A3C0E837B}" dt="2022-07-04T21:47:46.555" v="94" actId="1076"/>
          <ac:picMkLst>
            <pc:docMk/>
            <pc:sldMk cId="3884831689" sldId="264"/>
            <ac:picMk id="5" creationId="{536DBE0B-8E7F-B128-8B8A-5DB76B87ABEB}"/>
          </ac:picMkLst>
        </pc:picChg>
        <pc:picChg chg="mod">
          <ac:chgData name="McAlister, Andrew G" userId="S::amcalister7@gatech.edu::1c6e7e31-c50f-41cf-aa95-f04f9874cd65" providerId="AD" clId="Web-{3D460AFD-78FD-4D75-91E9-CB8A3C0E837B}" dt="2022-07-04T21:47:35.867" v="91" actId="1076"/>
          <ac:picMkLst>
            <pc:docMk/>
            <pc:sldMk cId="3884831689" sldId="264"/>
            <ac:picMk id="6" creationId="{D0FF91C2-ADC8-81CC-7827-7FB4BE27B5F3}"/>
          </ac:picMkLst>
        </pc:picChg>
        <pc:picChg chg="mod">
          <ac:chgData name="McAlister, Andrew G" userId="S::amcalister7@gatech.edu::1c6e7e31-c50f-41cf-aa95-f04f9874cd65" providerId="AD" clId="Web-{3D460AFD-78FD-4D75-91E9-CB8A3C0E837B}" dt="2022-07-04T21:47:51.852" v="98" actId="1076"/>
          <ac:picMkLst>
            <pc:docMk/>
            <pc:sldMk cId="3884831689" sldId="264"/>
            <ac:picMk id="7" creationId="{2E8CD4A4-68A8-8DB3-883F-2CCF3259A20F}"/>
          </ac:picMkLst>
        </pc:picChg>
        <pc:picChg chg="mod ord">
          <ac:chgData name="McAlister, Andrew G" userId="S::amcalister7@gatech.edu::1c6e7e31-c50f-41cf-aa95-f04f9874cd65" providerId="AD" clId="Web-{3D460AFD-78FD-4D75-91E9-CB8A3C0E837B}" dt="2022-07-04T21:42:20.919" v="43"/>
          <ac:picMkLst>
            <pc:docMk/>
            <pc:sldMk cId="3884831689" sldId="264"/>
            <ac:picMk id="9" creationId="{D1D2B35F-6598-823C-25C8-0EEC5568B8D9}"/>
          </ac:picMkLst>
        </pc:picChg>
      </pc:sldChg>
      <pc:sldMasterChg chg="del delSldLayout">
        <pc:chgData name="McAlister, Andrew G" userId="S::amcalister7@gatech.edu::1c6e7e31-c50f-41cf-aa95-f04f9874cd65" providerId="AD" clId="Web-{3D460AFD-78FD-4D75-91E9-CB8A3C0E837B}" dt="2022-07-04T21:42:20.919" v="43"/>
        <pc:sldMasterMkLst>
          <pc:docMk/>
          <pc:sldMasterMk cId="2460954070" sldId="2147483660"/>
        </pc:sldMasterMkLst>
        <pc:sldLayoutChg chg="del">
          <pc:chgData name="McAlister, Andrew G" userId="S::amcalister7@gatech.edu::1c6e7e31-c50f-41cf-aa95-f04f9874cd65" providerId="AD" clId="Web-{3D460AFD-78FD-4D75-91E9-CB8A3C0E837B}" dt="2022-07-04T21:42:20.919" v="43"/>
          <pc:sldLayoutMkLst>
            <pc:docMk/>
            <pc:sldMasterMk cId="2460954070" sldId="2147483660"/>
            <pc:sldLayoutMk cId="2385387890" sldId="2147483661"/>
          </pc:sldLayoutMkLst>
        </pc:sldLayoutChg>
        <pc:sldLayoutChg chg="del">
          <pc:chgData name="McAlister, Andrew G" userId="S::amcalister7@gatech.edu::1c6e7e31-c50f-41cf-aa95-f04f9874cd65" providerId="AD" clId="Web-{3D460AFD-78FD-4D75-91E9-CB8A3C0E837B}" dt="2022-07-04T21:42:20.919" v="43"/>
          <pc:sldLayoutMkLst>
            <pc:docMk/>
            <pc:sldMasterMk cId="2460954070" sldId="2147483660"/>
            <pc:sldLayoutMk cId="949138452" sldId="2147483662"/>
          </pc:sldLayoutMkLst>
        </pc:sldLayoutChg>
        <pc:sldLayoutChg chg="del">
          <pc:chgData name="McAlister, Andrew G" userId="S::amcalister7@gatech.edu::1c6e7e31-c50f-41cf-aa95-f04f9874cd65" providerId="AD" clId="Web-{3D460AFD-78FD-4D75-91E9-CB8A3C0E837B}" dt="2022-07-04T21:42:20.919" v="43"/>
          <pc:sldLayoutMkLst>
            <pc:docMk/>
            <pc:sldMasterMk cId="2460954070" sldId="2147483660"/>
            <pc:sldLayoutMk cId="2591524520" sldId="2147483663"/>
          </pc:sldLayoutMkLst>
        </pc:sldLayoutChg>
        <pc:sldLayoutChg chg="del">
          <pc:chgData name="McAlister, Andrew G" userId="S::amcalister7@gatech.edu::1c6e7e31-c50f-41cf-aa95-f04f9874cd65" providerId="AD" clId="Web-{3D460AFD-78FD-4D75-91E9-CB8A3C0E837B}" dt="2022-07-04T21:42:20.919" v="43"/>
          <pc:sldLayoutMkLst>
            <pc:docMk/>
            <pc:sldMasterMk cId="2460954070" sldId="2147483660"/>
            <pc:sldLayoutMk cId="1203092039" sldId="2147483664"/>
          </pc:sldLayoutMkLst>
        </pc:sldLayoutChg>
        <pc:sldLayoutChg chg="del">
          <pc:chgData name="McAlister, Andrew G" userId="S::amcalister7@gatech.edu::1c6e7e31-c50f-41cf-aa95-f04f9874cd65" providerId="AD" clId="Web-{3D460AFD-78FD-4D75-91E9-CB8A3C0E837B}" dt="2022-07-04T21:42:20.919" v="43"/>
          <pc:sldLayoutMkLst>
            <pc:docMk/>
            <pc:sldMasterMk cId="2460954070" sldId="2147483660"/>
            <pc:sldLayoutMk cId="3733172339" sldId="2147483665"/>
          </pc:sldLayoutMkLst>
        </pc:sldLayoutChg>
        <pc:sldLayoutChg chg="del">
          <pc:chgData name="McAlister, Andrew G" userId="S::amcalister7@gatech.edu::1c6e7e31-c50f-41cf-aa95-f04f9874cd65" providerId="AD" clId="Web-{3D460AFD-78FD-4D75-91E9-CB8A3C0E837B}" dt="2022-07-04T21:42:20.919" v="43"/>
          <pc:sldLayoutMkLst>
            <pc:docMk/>
            <pc:sldMasterMk cId="2460954070" sldId="2147483660"/>
            <pc:sldLayoutMk cId="3210312558" sldId="2147483666"/>
          </pc:sldLayoutMkLst>
        </pc:sldLayoutChg>
        <pc:sldLayoutChg chg="del">
          <pc:chgData name="McAlister, Andrew G" userId="S::amcalister7@gatech.edu::1c6e7e31-c50f-41cf-aa95-f04f9874cd65" providerId="AD" clId="Web-{3D460AFD-78FD-4D75-91E9-CB8A3C0E837B}" dt="2022-07-04T21:42:20.919" v="43"/>
          <pc:sldLayoutMkLst>
            <pc:docMk/>
            <pc:sldMasterMk cId="2460954070" sldId="2147483660"/>
            <pc:sldLayoutMk cId="3146388984" sldId="2147483667"/>
          </pc:sldLayoutMkLst>
        </pc:sldLayoutChg>
        <pc:sldLayoutChg chg="del">
          <pc:chgData name="McAlister, Andrew G" userId="S::amcalister7@gatech.edu::1c6e7e31-c50f-41cf-aa95-f04f9874cd65" providerId="AD" clId="Web-{3D460AFD-78FD-4D75-91E9-CB8A3C0E837B}" dt="2022-07-04T21:42:20.919" v="43"/>
          <pc:sldLayoutMkLst>
            <pc:docMk/>
            <pc:sldMasterMk cId="2460954070" sldId="2147483660"/>
            <pc:sldLayoutMk cId="3171841454" sldId="2147483668"/>
          </pc:sldLayoutMkLst>
        </pc:sldLayoutChg>
        <pc:sldLayoutChg chg="del">
          <pc:chgData name="McAlister, Andrew G" userId="S::amcalister7@gatech.edu::1c6e7e31-c50f-41cf-aa95-f04f9874cd65" providerId="AD" clId="Web-{3D460AFD-78FD-4D75-91E9-CB8A3C0E837B}" dt="2022-07-04T21:42:20.919" v="43"/>
          <pc:sldLayoutMkLst>
            <pc:docMk/>
            <pc:sldMasterMk cId="2460954070" sldId="2147483660"/>
            <pc:sldLayoutMk cId="1718958274" sldId="2147483669"/>
          </pc:sldLayoutMkLst>
        </pc:sldLayoutChg>
        <pc:sldLayoutChg chg="del">
          <pc:chgData name="McAlister, Andrew G" userId="S::amcalister7@gatech.edu::1c6e7e31-c50f-41cf-aa95-f04f9874cd65" providerId="AD" clId="Web-{3D460AFD-78FD-4D75-91E9-CB8A3C0E837B}" dt="2022-07-04T21:42:20.919" v="43"/>
          <pc:sldLayoutMkLst>
            <pc:docMk/>
            <pc:sldMasterMk cId="2460954070" sldId="2147483660"/>
            <pc:sldLayoutMk cId="2202905451" sldId="2147483670"/>
          </pc:sldLayoutMkLst>
        </pc:sldLayoutChg>
        <pc:sldLayoutChg chg="del">
          <pc:chgData name="McAlister, Andrew G" userId="S::amcalister7@gatech.edu::1c6e7e31-c50f-41cf-aa95-f04f9874cd65" providerId="AD" clId="Web-{3D460AFD-78FD-4D75-91E9-CB8A3C0E837B}" dt="2022-07-04T21:42:20.919" v="43"/>
          <pc:sldLayoutMkLst>
            <pc:docMk/>
            <pc:sldMasterMk cId="2460954070" sldId="2147483660"/>
            <pc:sldLayoutMk cId="3479445657" sldId="2147483671"/>
          </pc:sldLayoutMkLst>
        </pc:sldLayoutChg>
      </pc:sldMasterChg>
      <pc:sldMasterChg chg="add addSldLayout modSldLayout">
        <pc:chgData name="McAlister, Andrew G" userId="S::amcalister7@gatech.edu::1c6e7e31-c50f-41cf-aa95-f04f9874cd65" providerId="AD" clId="Web-{3D460AFD-78FD-4D75-91E9-CB8A3C0E837B}" dt="2022-07-04T21:42:20.919" v="43"/>
        <pc:sldMasterMkLst>
          <pc:docMk/>
          <pc:sldMasterMk cId="758574715" sldId="2147483672"/>
        </pc:sldMasterMkLst>
        <pc:sldLayoutChg chg="add mod replId">
          <pc:chgData name="McAlister, Andrew G" userId="S::amcalister7@gatech.edu::1c6e7e31-c50f-41cf-aa95-f04f9874cd65" providerId="AD" clId="Web-{3D460AFD-78FD-4D75-91E9-CB8A3C0E837B}" dt="2022-07-04T21:42:20.919" v="43"/>
          <pc:sldLayoutMkLst>
            <pc:docMk/>
            <pc:sldMasterMk cId="758574715" sldId="2147483672"/>
            <pc:sldLayoutMk cId="390898076" sldId="2147483673"/>
          </pc:sldLayoutMkLst>
        </pc:sldLayoutChg>
        <pc:sldLayoutChg chg="add mod replId">
          <pc:chgData name="McAlister, Andrew G" userId="S::amcalister7@gatech.edu::1c6e7e31-c50f-41cf-aa95-f04f9874cd65" providerId="AD" clId="Web-{3D460AFD-78FD-4D75-91E9-CB8A3C0E837B}" dt="2022-07-04T21:42:20.919" v="43"/>
          <pc:sldLayoutMkLst>
            <pc:docMk/>
            <pc:sldMasterMk cId="758574715" sldId="2147483672"/>
            <pc:sldLayoutMk cId="4053320966" sldId="2147483674"/>
          </pc:sldLayoutMkLst>
        </pc:sldLayoutChg>
        <pc:sldLayoutChg chg="add mod replId">
          <pc:chgData name="McAlister, Andrew G" userId="S::amcalister7@gatech.edu::1c6e7e31-c50f-41cf-aa95-f04f9874cd65" providerId="AD" clId="Web-{3D460AFD-78FD-4D75-91E9-CB8A3C0E837B}" dt="2022-07-04T21:42:20.919" v="43"/>
          <pc:sldLayoutMkLst>
            <pc:docMk/>
            <pc:sldMasterMk cId="758574715" sldId="2147483672"/>
            <pc:sldLayoutMk cId="501105300" sldId="2147483675"/>
          </pc:sldLayoutMkLst>
        </pc:sldLayoutChg>
        <pc:sldLayoutChg chg="add mod replId">
          <pc:chgData name="McAlister, Andrew G" userId="S::amcalister7@gatech.edu::1c6e7e31-c50f-41cf-aa95-f04f9874cd65" providerId="AD" clId="Web-{3D460AFD-78FD-4D75-91E9-CB8A3C0E837B}" dt="2022-07-04T21:42:20.919" v="43"/>
          <pc:sldLayoutMkLst>
            <pc:docMk/>
            <pc:sldMasterMk cId="758574715" sldId="2147483672"/>
            <pc:sldLayoutMk cId="3278997476" sldId="2147483676"/>
          </pc:sldLayoutMkLst>
        </pc:sldLayoutChg>
        <pc:sldLayoutChg chg="add mod replId">
          <pc:chgData name="McAlister, Andrew G" userId="S::amcalister7@gatech.edu::1c6e7e31-c50f-41cf-aa95-f04f9874cd65" providerId="AD" clId="Web-{3D460AFD-78FD-4D75-91E9-CB8A3C0E837B}" dt="2022-07-04T21:42:20.919" v="43"/>
          <pc:sldLayoutMkLst>
            <pc:docMk/>
            <pc:sldMasterMk cId="758574715" sldId="2147483672"/>
            <pc:sldLayoutMk cId="2963566717" sldId="2147483677"/>
          </pc:sldLayoutMkLst>
        </pc:sldLayoutChg>
        <pc:sldLayoutChg chg="add mod replId">
          <pc:chgData name="McAlister, Andrew G" userId="S::amcalister7@gatech.edu::1c6e7e31-c50f-41cf-aa95-f04f9874cd65" providerId="AD" clId="Web-{3D460AFD-78FD-4D75-91E9-CB8A3C0E837B}" dt="2022-07-04T21:42:20.919" v="43"/>
          <pc:sldLayoutMkLst>
            <pc:docMk/>
            <pc:sldMasterMk cId="758574715" sldId="2147483672"/>
            <pc:sldLayoutMk cId="4097216870" sldId="2147483678"/>
          </pc:sldLayoutMkLst>
        </pc:sldLayoutChg>
        <pc:sldLayoutChg chg="add mod replId">
          <pc:chgData name="McAlister, Andrew G" userId="S::amcalister7@gatech.edu::1c6e7e31-c50f-41cf-aa95-f04f9874cd65" providerId="AD" clId="Web-{3D460AFD-78FD-4D75-91E9-CB8A3C0E837B}" dt="2022-07-04T21:42:20.919" v="43"/>
          <pc:sldLayoutMkLst>
            <pc:docMk/>
            <pc:sldMasterMk cId="758574715" sldId="2147483672"/>
            <pc:sldLayoutMk cId="2011507752" sldId="2147483679"/>
          </pc:sldLayoutMkLst>
        </pc:sldLayoutChg>
        <pc:sldLayoutChg chg="add mod replId">
          <pc:chgData name="McAlister, Andrew G" userId="S::amcalister7@gatech.edu::1c6e7e31-c50f-41cf-aa95-f04f9874cd65" providerId="AD" clId="Web-{3D460AFD-78FD-4D75-91E9-CB8A3C0E837B}" dt="2022-07-04T21:42:20.919" v="43"/>
          <pc:sldLayoutMkLst>
            <pc:docMk/>
            <pc:sldMasterMk cId="758574715" sldId="2147483672"/>
            <pc:sldLayoutMk cId="1989868554" sldId="2147483680"/>
          </pc:sldLayoutMkLst>
        </pc:sldLayoutChg>
        <pc:sldLayoutChg chg="add mod replId">
          <pc:chgData name="McAlister, Andrew G" userId="S::amcalister7@gatech.edu::1c6e7e31-c50f-41cf-aa95-f04f9874cd65" providerId="AD" clId="Web-{3D460AFD-78FD-4D75-91E9-CB8A3C0E837B}" dt="2022-07-04T21:42:20.919" v="43"/>
          <pc:sldLayoutMkLst>
            <pc:docMk/>
            <pc:sldMasterMk cId="758574715" sldId="2147483672"/>
            <pc:sldLayoutMk cId="1098937210" sldId="2147483681"/>
          </pc:sldLayoutMkLst>
        </pc:sldLayoutChg>
        <pc:sldLayoutChg chg="add mod replId">
          <pc:chgData name="McAlister, Andrew G" userId="S::amcalister7@gatech.edu::1c6e7e31-c50f-41cf-aa95-f04f9874cd65" providerId="AD" clId="Web-{3D460AFD-78FD-4D75-91E9-CB8A3C0E837B}" dt="2022-07-04T21:42:20.919" v="43"/>
          <pc:sldLayoutMkLst>
            <pc:docMk/>
            <pc:sldMasterMk cId="758574715" sldId="2147483672"/>
            <pc:sldLayoutMk cId="661082623" sldId="2147483682"/>
          </pc:sldLayoutMkLst>
        </pc:sldLayoutChg>
        <pc:sldLayoutChg chg="add mod replId">
          <pc:chgData name="McAlister, Andrew G" userId="S::amcalister7@gatech.edu::1c6e7e31-c50f-41cf-aa95-f04f9874cd65" providerId="AD" clId="Web-{3D460AFD-78FD-4D75-91E9-CB8A3C0E837B}" dt="2022-07-04T21:42:20.919" v="43"/>
          <pc:sldLayoutMkLst>
            <pc:docMk/>
            <pc:sldMasterMk cId="758574715" sldId="2147483672"/>
            <pc:sldLayoutMk cId="771537308" sldId="2147483683"/>
          </pc:sldLayoutMkLst>
        </pc:sldLayoutChg>
        <pc:sldLayoutChg chg="add mod replId">
          <pc:chgData name="McAlister, Andrew G" userId="S::amcalister7@gatech.edu::1c6e7e31-c50f-41cf-aa95-f04f9874cd65" providerId="AD" clId="Web-{3D460AFD-78FD-4D75-91E9-CB8A3C0E837B}" dt="2022-07-04T21:42:20.919" v="43"/>
          <pc:sldLayoutMkLst>
            <pc:docMk/>
            <pc:sldMasterMk cId="758574715" sldId="2147483672"/>
            <pc:sldLayoutMk cId="4176043302" sldId="2147483684"/>
          </pc:sldLayoutMkLst>
        </pc:sldLayoutChg>
        <pc:sldLayoutChg chg="add mod replId">
          <pc:chgData name="McAlister, Andrew G" userId="S::amcalister7@gatech.edu::1c6e7e31-c50f-41cf-aa95-f04f9874cd65" providerId="AD" clId="Web-{3D460AFD-78FD-4D75-91E9-CB8A3C0E837B}" dt="2022-07-04T21:42:20.919" v="43"/>
          <pc:sldLayoutMkLst>
            <pc:docMk/>
            <pc:sldMasterMk cId="758574715" sldId="2147483672"/>
            <pc:sldLayoutMk cId="2302252841" sldId="2147483685"/>
          </pc:sldLayoutMkLst>
        </pc:sldLayoutChg>
        <pc:sldLayoutChg chg="add mod replId">
          <pc:chgData name="McAlister, Andrew G" userId="S::amcalister7@gatech.edu::1c6e7e31-c50f-41cf-aa95-f04f9874cd65" providerId="AD" clId="Web-{3D460AFD-78FD-4D75-91E9-CB8A3C0E837B}" dt="2022-07-04T21:42:20.919" v="43"/>
          <pc:sldLayoutMkLst>
            <pc:docMk/>
            <pc:sldMasterMk cId="758574715" sldId="2147483672"/>
            <pc:sldLayoutMk cId="1555293532" sldId="2147483686"/>
          </pc:sldLayoutMkLst>
        </pc:sldLayoutChg>
        <pc:sldLayoutChg chg="add mod replId">
          <pc:chgData name="McAlister, Andrew G" userId="S::amcalister7@gatech.edu::1c6e7e31-c50f-41cf-aa95-f04f9874cd65" providerId="AD" clId="Web-{3D460AFD-78FD-4D75-91E9-CB8A3C0E837B}" dt="2022-07-04T21:42:20.919" v="43"/>
          <pc:sldLayoutMkLst>
            <pc:docMk/>
            <pc:sldMasterMk cId="758574715" sldId="2147483672"/>
            <pc:sldLayoutMk cId="3743476840" sldId="2147483687"/>
          </pc:sldLayoutMkLst>
        </pc:sldLayoutChg>
        <pc:sldLayoutChg chg="add mod replId">
          <pc:chgData name="McAlister, Andrew G" userId="S::amcalister7@gatech.edu::1c6e7e31-c50f-41cf-aa95-f04f9874cd65" providerId="AD" clId="Web-{3D460AFD-78FD-4D75-91E9-CB8A3C0E837B}" dt="2022-07-04T21:42:20.919" v="43"/>
          <pc:sldLayoutMkLst>
            <pc:docMk/>
            <pc:sldMasterMk cId="758574715" sldId="2147483672"/>
            <pc:sldLayoutMk cId="3697704326" sldId="2147483688"/>
          </pc:sldLayoutMkLst>
        </pc:sldLayoutChg>
        <pc:sldLayoutChg chg="add mod replId">
          <pc:chgData name="McAlister, Andrew G" userId="S::amcalister7@gatech.edu::1c6e7e31-c50f-41cf-aa95-f04f9874cd65" providerId="AD" clId="Web-{3D460AFD-78FD-4D75-91E9-CB8A3C0E837B}" dt="2022-07-04T21:42:20.919" v="43"/>
          <pc:sldLayoutMkLst>
            <pc:docMk/>
            <pc:sldMasterMk cId="758574715" sldId="2147483672"/>
            <pc:sldLayoutMk cId="392884245" sldId="2147483689"/>
          </pc:sldLayoutMkLst>
        </pc:sldLayoutChg>
      </pc:sldMasterChg>
    </pc:docChg>
  </pc:docChgLst>
  <pc:docChgLst>
    <pc:chgData name="Gastaldi, Felipe" userId="S::fgastaldi3@gatech.edu::bcb928f7-76e7-4e6f-b22c-89c716b18522" providerId="AD" clId="Web-{D25FFEE5-4D4D-45F7-99C1-EC2D2BEC28D6}"/>
    <pc:docChg chg="modSld">
      <pc:chgData name="Gastaldi, Felipe" userId="S::fgastaldi3@gatech.edu::bcb928f7-76e7-4e6f-b22c-89c716b18522" providerId="AD" clId="Web-{D25FFEE5-4D4D-45F7-99C1-EC2D2BEC28D6}" dt="2022-07-17T21:25:28.982" v="30" actId="20577"/>
      <pc:docMkLst>
        <pc:docMk/>
      </pc:docMkLst>
      <pc:sldChg chg="modSp">
        <pc:chgData name="Gastaldi, Felipe" userId="S::fgastaldi3@gatech.edu::bcb928f7-76e7-4e6f-b22c-89c716b18522" providerId="AD" clId="Web-{D25FFEE5-4D4D-45F7-99C1-EC2D2BEC28D6}" dt="2022-07-17T21:25:28.982" v="30" actId="20577"/>
        <pc:sldMkLst>
          <pc:docMk/>
          <pc:sldMk cId="3965851940" sldId="267"/>
        </pc:sldMkLst>
        <pc:spChg chg="mod">
          <ac:chgData name="Gastaldi, Felipe" userId="S::fgastaldi3@gatech.edu::bcb928f7-76e7-4e6f-b22c-89c716b18522" providerId="AD" clId="Web-{D25FFEE5-4D4D-45F7-99C1-EC2D2BEC28D6}" dt="2022-07-17T21:25:28.982" v="30" actId="20577"/>
          <ac:spMkLst>
            <pc:docMk/>
            <pc:sldMk cId="3965851940" sldId="267"/>
            <ac:spMk id="3" creationId="{DC98BE26-9F49-89B1-21BF-FD2DFCD305FC}"/>
          </ac:spMkLst>
        </pc:spChg>
      </pc:sldChg>
    </pc:docChg>
  </pc:docChgLst>
  <pc:docChgLst>
    <pc:chgData name="Robinson, Kerri W" userId="S::krobinson78@gatech.edu::1a05461f-5b80-4cda-8d32-651c2c9f775d" providerId="AD" clId="Web-{801CC913-E0FA-454A-A2A9-0061702562C8}"/>
    <pc:docChg chg="addSld delSld modSld sldOrd">
      <pc:chgData name="Robinson, Kerri W" userId="S::krobinson78@gatech.edu::1a05461f-5b80-4cda-8d32-651c2c9f775d" providerId="AD" clId="Web-{801CC913-E0FA-454A-A2A9-0061702562C8}" dt="2022-07-18T18:23:03.984" v="86" actId="20577"/>
      <pc:docMkLst>
        <pc:docMk/>
      </pc:docMkLst>
      <pc:sldChg chg="addSp delSp modSp del">
        <pc:chgData name="Robinson, Kerri W" userId="S::krobinson78@gatech.edu::1a05461f-5b80-4cda-8d32-651c2c9f775d" providerId="AD" clId="Web-{801CC913-E0FA-454A-A2A9-0061702562C8}" dt="2022-07-18T18:21:16.449" v="6"/>
        <pc:sldMkLst>
          <pc:docMk/>
          <pc:sldMk cId="2120134768" sldId="269"/>
        </pc:sldMkLst>
        <pc:spChg chg="add del mod">
          <ac:chgData name="Robinson, Kerri W" userId="S::krobinson78@gatech.edu::1a05461f-5b80-4cda-8d32-651c2c9f775d" providerId="AD" clId="Web-{801CC913-E0FA-454A-A2A9-0061702562C8}" dt="2022-07-18T18:20:47.823" v="4"/>
          <ac:spMkLst>
            <pc:docMk/>
            <pc:sldMk cId="2120134768" sldId="269"/>
            <ac:spMk id="4" creationId="{1FF4D785-FC8E-F43D-0731-71E97B698716}"/>
          </ac:spMkLst>
        </pc:spChg>
        <pc:spChg chg="add">
          <ac:chgData name="Robinson, Kerri W" userId="S::krobinson78@gatech.edu::1a05461f-5b80-4cda-8d32-651c2c9f775d" providerId="AD" clId="Web-{801CC913-E0FA-454A-A2A9-0061702562C8}" dt="2022-07-18T18:21:12.074" v="5"/>
          <ac:spMkLst>
            <pc:docMk/>
            <pc:sldMk cId="2120134768" sldId="269"/>
            <ac:spMk id="5" creationId="{35E53B79-AE6D-4B56-FF19-6BC91149C5AE}"/>
          </ac:spMkLst>
        </pc:spChg>
      </pc:sldChg>
      <pc:sldChg chg="modSp">
        <pc:chgData name="Robinson, Kerri W" userId="S::krobinson78@gatech.edu::1a05461f-5b80-4cda-8d32-651c2c9f775d" providerId="AD" clId="Web-{801CC913-E0FA-454A-A2A9-0061702562C8}" dt="2022-07-18T17:21:59.099" v="0" actId="1076"/>
        <pc:sldMkLst>
          <pc:docMk/>
          <pc:sldMk cId="2812268118" sldId="275"/>
        </pc:sldMkLst>
        <pc:picChg chg="mod">
          <ac:chgData name="Robinson, Kerri W" userId="S::krobinson78@gatech.edu::1a05461f-5b80-4cda-8d32-651c2c9f775d" providerId="AD" clId="Web-{801CC913-E0FA-454A-A2A9-0061702562C8}" dt="2022-07-18T17:21:59.099" v="0" actId="1076"/>
          <ac:picMkLst>
            <pc:docMk/>
            <pc:sldMk cId="2812268118" sldId="275"/>
            <ac:picMk id="3" creationId="{8CA47268-CF9D-9823-8C23-95C749F9219D}"/>
          </ac:picMkLst>
        </pc:picChg>
      </pc:sldChg>
      <pc:sldChg chg="modSp add ord replId">
        <pc:chgData name="Robinson, Kerri W" userId="S::krobinson78@gatech.edu::1a05461f-5b80-4cda-8d32-651c2c9f775d" providerId="AD" clId="Web-{801CC913-E0FA-454A-A2A9-0061702562C8}" dt="2022-07-18T18:23:03.984" v="86" actId="20577"/>
        <pc:sldMkLst>
          <pc:docMk/>
          <pc:sldMk cId="1218761284" sldId="278"/>
        </pc:sldMkLst>
        <pc:spChg chg="mod">
          <ac:chgData name="Robinson, Kerri W" userId="S::krobinson78@gatech.edu::1a05461f-5b80-4cda-8d32-651c2c9f775d" providerId="AD" clId="Web-{801CC913-E0FA-454A-A2A9-0061702562C8}" dt="2022-07-18T18:21:31.074" v="9" actId="20577"/>
          <ac:spMkLst>
            <pc:docMk/>
            <pc:sldMk cId="1218761284" sldId="278"/>
            <ac:spMk id="2" creationId="{E2EB1C92-F7A2-BA59-F3A1-4B52780A4C7D}"/>
          </ac:spMkLst>
        </pc:spChg>
        <pc:spChg chg="mod">
          <ac:chgData name="Robinson, Kerri W" userId="S::krobinson78@gatech.edu::1a05461f-5b80-4cda-8d32-651c2c9f775d" providerId="AD" clId="Web-{801CC913-E0FA-454A-A2A9-0061702562C8}" dt="2022-07-18T18:23:03.984" v="86" actId="20577"/>
          <ac:spMkLst>
            <pc:docMk/>
            <pc:sldMk cId="1218761284" sldId="278"/>
            <ac:spMk id="3" creationId="{DC98BE26-9F49-89B1-21BF-FD2DFCD305FC}"/>
          </ac:spMkLst>
        </pc:spChg>
      </pc:sldChg>
    </pc:docChg>
  </pc:docChgLst>
  <pc:docChgLst>
    <pc:chgData name="Robinson, Kerri W" userId="S::krobinson78@gatech.edu::1a05461f-5b80-4cda-8d32-651c2c9f775d" providerId="AD" clId="Web-{18BB5B0A-DD4D-4B9D-B2BB-AF48FBD277D7}"/>
    <pc:docChg chg="addSld delSld modSld sldOrd">
      <pc:chgData name="Robinson, Kerri W" userId="S::krobinson78@gatech.edu::1a05461f-5b80-4cda-8d32-651c2c9f775d" providerId="AD" clId="Web-{18BB5B0A-DD4D-4B9D-B2BB-AF48FBD277D7}" dt="2022-07-14T04:05:09.179" v="601" actId="1076"/>
      <pc:docMkLst>
        <pc:docMk/>
      </pc:docMkLst>
      <pc:sldChg chg="modSp">
        <pc:chgData name="Robinson, Kerri W" userId="S::krobinson78@gatech.edu::1a05461f-5b80-4cda-8d32-651c2c9f775d" providerId="AD" clId="Web-{18BB5B0A-DD4D-4B9D-B2BB-AF48FBD277D7}" dt="2022-07-14T02:54:51.516" v="70" actId="20577"/>
        <pc:sldMkLst>
          <pc:docMk/>
          <pc:sldMk cId="3591158912" sldId="258"/>
        </pc:sldMkLst>
        <pc:spChg chg="mod">
          <ac:chgData name="Robinson, Kerri W" userId="S::krobinson78@gatech.edu::1a05461f-5b80-4cda-8d32-651c2c9f775d" providerId="AD" clId="Web-{18BB5B0A-DD4D-4B9D-B2BB-AF48FBD277D7}" dt="2022-07-14T02:54:51.516" v="70" actId="20577"/>
          <ac:spMkLst>
            <pc:docMk/>
            <pc:sldMk cId="3591158912" sldId="258"/>
            <ac:spMk id="3" creationId="{DC98BE26-9F49-89B1-21BF-FD2DFCD305FC}"/>
          </ac:spMkLst>
        </pc:spChg>
      </pc:sldChg>
      <pc:sldChg chg="del">
        <pc:chgData name="Robinson, Kerri W" userId="S::krobinson78@gatech.edu::1a05461f-5b80-4cda-8d32-651c2c9f775d" providerId="AD" clId="Web-{18BB5B0A-DD4D-4B9D-B2BB-AF48FBD277D7}" dt="2022-07-14T03:58:37.702" v="587"/>
        <pc:sldMkLst>
          <pc:docMk/>
          <pc:sldMk cId="603111246" sldId="259"/>
        </pc:sldMkLst>
      </pc:sldChg>
      <pc:sldChg chg="delCm">
        <pc:chgData name="Robinson, Kerri W" userId="S::krobinson78@gatech.edu::1a05461f-5b80-4cda-8d32-651c2c9f775d" providerId="AD" clId="Web-{18BB5B0A-DD4D-4B9D-B2BB-AF48FBD277D7}" dt="2022-07-14T03:58:02.076" v="586"/>
        <pc:sldMkLst>
          <pc:docMk/>
          <pc:sldMk cId="544500123" sldId="260"/>
        </pc:sldMkLst>
      </pc:sldChg>
      <pc:sldChg chg="modSp">
        <pc:chgData name="Robinson, Kerri W" userId="S::krobinson78@gatech.edu::1a05461f-5b80-4cda-8d32-651c2c9f775d" providerId="AD" clId="Web-{18BB5B0A-DD4D-4B9D-B2BB-AF48FBD277D7}" dt="2022-07-14T03:54:34.181" v="569" actId="1076"/>
        <pc:sldMkLst>
          <pc:docMk/>
          <pc:sldMk cId="3618509874" sldId="262"/>
        </pc:sldMkLst>
        <pc:graphicFrameChg chg="mod modGraphic">
          <ac:chgData name="Robinson, Kerri W" userId="S::krobinson78@gatech.edu::1a05461f-5b80-4cda-8d32-651c2c9f775d" providerId="AD" clId="Web-{18BB5B0A-DD4D-4B9D-B2BB-AF48FBD277D7}" dt="2022-07-14T03:54:34.181" v="569" actId="1076"/>
          <ac:graphicFrameMkLst>
            <pc:docMk/>
            <pc:sldMk cId="3618509874" sldId="262"/>
            <ac:graphicFrameMk id="5" creationId="{4134590E-B9B5-4305-AA62-9B8CFCB7618C}"/>
          </ac:graphicFrameMkLst>
        </pc:graphicFrameChg>
      </pc:sldChg>
      <pc:sldChg chg="modSp">
        <pc:chgData name="Robinson, Kerri W" userId="S::krobinson78@gatech.edu::1a05461f-5b80-4cda-8d32-651c2c9f775d" providerId="AD" clId="Web-{18BB5B0A-DD4D-4B9D-B2BB-AF48FBD277D7}" dt="2022-07-14T03:55:23.604" v="576" actId="1076"/>
        <pc:sldMkLst>
          <pc:docMk/>
          <pc:sldMk cId="521876920" sldId="263"/>
        </pc:sldMkLst>
        <pc:spChg chg="mod">
          <ac:chgData name="Robinson, Kerri W" userId="S::krobinson78@gatech.edu::1a05461f-5b80-4cda-8d32-651c2c9f775d" providerId="AD" clId="Web-{18BB5B0A-DD4D-4B9D-B2BB-AF48FBD277D7}" dt="2022-07-14T03:55:23.604" v="576" actId="1076"/>
          <ac:spMkLst>
            <pc:docMk/>
            <pc:sldMk cId="521876920" sldId="263"/>
            <ac:spMk id="2" creationId="{98B3E3B4-532B-1F78-9F18-D4A0AA99BE27}"/>
          </ac:spMkLst>
        </pc:spChg>
      </pc:sldChg>
      <pc:sldChg chg="modSp">
        <pc:chgData name="Robinson, Kerri W" userId="S::krobinson78@gatech.edu::1a05461f-5b80-4cda-8d32-651c2c9f775d" providerId="AD" clId="Web-{18BB5B0A-DD4D-4B9D-B2BB-AF48FBD277D7}" dt="2022-07-14T03:56:19.746" v="585" actId="1076"/>
        <pc:sldMkLst>
          <pc:docMk/>
          <pc:sldMk cId="3884831689" sldId="264"/>
        </pc:sldMkLst>
        <pc:spChg chg="mod">
          <ac:chgData name="Robinson, Kerri W" userId="S::krobinson78@gatech.edu::1a05461f-5b80-4cda-8d32-651c2c9f775d" providerId="AD" clId="Web-{18BB5B0A-DD4D-4B9D-B2BB-AF48FBD277D7}" dt="2022-07-14T03:56:19.746" v="585" actId="1076"/>
          <ac:spMkLst>
            <pc:docMk/>
            <pc:sldMk cId="3884831689" sldId="264"/>
            <ac:spMk id="2" creationId="{5B814212-DFAB-69B9-F258-1261E03735DD}"/>
          </ac:spMkLst>
        </pc:spChg>
      </pc:sldChg>
      <pc:sldChg chg="modSp">
        <pc:chgData name="Robinson, Kerri W" userId="S::krobinson78@gatech.edu::1a05461f-5b80-4cda-8d32-651c2c9f775d" providerId="AD" clId="Web-{18BB5B0A-DD4D-4B9D-B2BB-AF48FBD277D7}" dt="2022-07-14T04:05:09.179" v="601" actId="1076"/>
        <pc:sldMkLst>
          <pc:docMk/>
          <pc:sldMk cId="742749468" sldId="265"/>
        </pc:sldMkLst>
        <pc:spChg chg="mod">
          <ac:chgData name="Robinson, Kerri W" userId="S::krobinson78@gatech.edu::1a05461f-5b80-4cda-8d32-651c2c9f775d" providerId="AD" clId="Web-{18BB5B0A-DD4D-4B9D-B2BB-AF48FBD277D7}" dt="2022-07-14T04:05:09.179" v="601" actId="1076"/>
          <ac:spMkLst>
            <pc:docMk/>
            <pc:sldMk cId="742749468" sldId="265"/>
            <ac:spMk id="2" creationId="{BF0E1546-46C5-C452-BF89-D9CDA66459B1}"/>
          </ac:spMkLst>
        </pc:spChg>
        <pc:spChg chg="mod">
          <ac:chgData name="Robinson, Kerri W" userId="S::krobinson78@gatech.edu::1a05461f-5b80-4cda-8d32-651c2c9f775d" providerId="AD" clId="Web-{18BB5B0A-DD4D-4B9D-B2BB-AF48FBD277D7}" dt="2022-07-14T04:00:02.016" v="597" actId="20577"/>
          <ac:spMkLst>
            <pc:docMk/>
            <pc:sldMk cId="742749468" sldId="265"/>
            <ac:spMk id="22" creationId="{49163D06-091A-696B-3518-0BF3F859F6BC}"/>
          </ac:spMkLst>
        </pc:spChg>
      </pc:sldChg>
      <pc:sldChg chg="new del">
        <pc:chgData name="Robinson, Kerri W" userId="S::krobinson78@gatech.edu::1a05461f-5b80-4cda-8d32-651c2c9f775d" providerId="AD" clId="Web-{18BB5B0A-DD4D-4B9D-B2BB-AF48FBD277D7}" dt="2022-07-14T03:59:26.437" v="591"/>
        <pc:sldMkLst>
          <pc:docMk/>
          <pc:sldMk cId="2697850904" sldId="266"/>
        </pc:sldMkLst>
      </pc:sldChg>
      <pc:sldChg chg="modSp add ord replId">
        <pc:chgData name="Robinson, Kerri W" userId="S::krobinson78@gatech.edu::1a05461f-5b80-4cda-8d32-651c2c9f775d" providerId="AD" clId="Web-{18BB5B0A-DD4D-4B9D-B2BB-AF48FBD277D7}" dt="2022-07-14T03:59:52.344" v="594" actId="20577"/>
        <pc:sldMkLst>
          <pc:docMk/>
          <pc:sldMk cId="3965851940" sldId="267"/>
        </pc:sldMkLst>
        <pc:spChg chg="mod">
          <ac:chgData name="Robinson, Kerri W" userId="S::krobinson78@gatech.edu::1a05461f-5b80-4cda-8d32-651c2c9f775d" providerId="AD" clId="Web-{18BB5B0A-DD4D-4B9D-B2BB-AF48FBD277D7}" dt="2022-07-14T03:59:41.906" v="592" actId="20577"/>
          <ac:spMkLst>
            <pc:docMk/>
            <pc:sldMk cId="3965851940" sldId="267"/>
            <ac:spMk id="2" creationId="{E2EB1C92-F7A2-BA59-F3A1-4B52780A4C7D}"/>
          </ac:spMkLst>
        </pc:spChg>
        <pc:spChg chg="mod">
          <ac:chgData name="Robinson, Kerri W" userId="S::krobinson78@gatech.edu::1a05461f-5b80-4cda-8d32-651c2c9f775d" providerId="AD" clId="Web-{18BB5B0A-DD4D-4B9D-B2BB-AF48FBD277D7}" dt="2022-07-14T03:59:52.344" v="594" actId="20577"/>
          <ac:spMkLst>
            <pc:docMk/>
            <pc:sldMk cId="3965851940" sldId="267"/>
            <ac:spMk id="3" creationId="{DC98BE26-9F49-89B1-21BF-FD2DFCD305FC}"/>
          </ac:spMkLst>
        </pc:spChg>
      </pc:sldChg>
    </pc:docChg>
  </pc:docChgLst>
  <pc:docChgLst>
    <pc:chgData name="Gastaldi, Felipe" userId="S::fgastaldi3@gatech.edu::bcb928f7-76e7-4e6f-b22c-89c716b18522" providerId="AD" clId="Web-{362CDC4B-35C4-4CAA-B687-0F382FC9E509}"/>
    <pc:docChg chg="modSld">
      <pc:chgData name="Gastaldi, Felipe" userId="S::fgastaldi3@gatech.edu::bcb928f7-76e7-4e6f-b22c-89c716b18522" providerId="AD" clId="Web-{362CDC4B-35C4-4CAA-B687-0F382FC9E509}" dt="2022-07-17T22:01:45.242" v="85" actId="20577"/>
      <pc:docMkLst>
        <pc:docMk/>
      </pc:docMkLst>
      <pc:sldChg chg="modSp">
        <pc:chgData name="Gastaldi, Felipe" userId="S::fgastaldi3@gatech.edu::bcb928f7-76e7-4e6f-b22c-89c716b18522" providerId="AD" clId="Web-{362CDC4B-35C4-4CAA-B687-0F382FC9E509}" dt="2022-07-17T22:01:45.242" v="85" actId="20577"/>
        <pc:sldMkLst>
          <pc:docMk/>
          <pc:sldMk cId="742749468" sldId="265"/>
        </pc:sldMkLst>
        <pc:spChg chg="mod">
          <ac:chgData name="Gastaldi, Felipe" userId="S::fgastaldi3@gatech.edu::bcb928f7-76e7-4e6f-b22c-89c716b18522" providerId="AD" clId="Web-{362CDC4B-35C4-4CAA-B687-0F382FC9E509}" dt="2022-07-17T21:59:24.320" v="16" actId="20577"/>
          <ac:spMkLst>
            <pc:docMk/>
            <pc:sldMk cId="742749468" sldId="265"/>
            <ac:spMk id="2" creationId="{BF0E1546-46C5-C452-BF89-D9CDA66459B1}"/>
          </ac:spMkLst>
        </pc:spChg>
        <pc:spChg chg="mod">
          <ac:chgData name="Gastaldi, Felipe" userId="S::fgastaldi3@gatech.edu::bcb928f7-76e7-4e6f-b22c-89c716b18522" providerId="AD" clId="Web-{362CDC4B-35C4-4CAA-B687-0F382FC9E509}" dt="2022-07-17T22:01:45.242" v="85" actId="20577"/>
          <ac:spMkLst>
            <pc:docMk/>
            <pc:sldMk cId="742749468" sldId="265"/>
            <ac:spMk id="22" creationId="{49163D06-091A-696B-3518-0BF3F859F6BC}"/>
          </ac:spMkLst>
        </pc:spChg>
      </pc:sldChg>
      <pc:sldChg chg="modSp">
        <pc:chgData name="Gastaldi, Felipe" userId="S::fgastaldi3@gatech.edu::bcb928f7-76e7-4e6f-b22c-89c716b18522" providerId="AD" clId="Web-{362CDC4B-35C4-4CAA-B687-0F382FC9E509}" dt="2022-07-17T21:55:03.053" v="10" actId="20577"/>
        <pc:sldMkLst>
          <pc:docMk/>
          <pc:sldMk cId="3965851940" sldId="267"/>
        </pc:sldMkLst>
        <pc:spChg chg="mod">
          <ac:chgData name="Gastaldi, Felipe" userId="S::fgastaldi3@gatech.edu::bcb928f7-76e7-4e6f-b22c-89c716b18522" providerId="AD" clId="Web-{362CDC4B-35C4-4CAA-B687-0F382FC9E509}" dt="2022-07-17T21:55:03.053" v="10" actId="20577"/>
          <ac:spMkLst>
            <pc:docMk/>
            <pc:sldMk cId="3965851940" sldId="267"/>
            <ac:spMk id="3" creationId="{DC98BE26-9F49-89B1-21BF-FD2DFCD305FC}"/>
          </ac:spMkLst>
        </pc:spChg>
      </pc:sldChg>
    </pc:docChg>
  </pc:docChgLst>
  <pc:docChgLst>
    <pc:chgData name="Robinson, Kerri W" userId="S::krobinson78@gatech.edu::1a05461f-5b80-4cda-8d32-651c2c9f775d" providerId="AD" clId="Web-{C3BFFF14-9E3E-406A-BF61-FD2CA40992D8}"/>
    <pc:docChg chg="modSld">
      <pc:chgData name="Robinson, Kerri W" userId="S::krobinson78@gatech.edu::1a05461f-5b80-4cda-8d32-651c2c9f775d" providerId="AD" clId="Web-{C3BFFF14-9E3E-406A-BF61-FD2CA40992D8}" dt="2022-07-04T05:13:01.243" v="6" actId="1076"/>
      <pc:docMkLst>
        <pc:docMk/>
      </pc:docMkLst>
      <pc:sldChg chg="addSp delSp modSp">
        <pc:chgData name="Robinson, Kerri W" userId="S::krobinson78@gatech.edu::1a05461f-5b80-4cda-8d32-651c2c9f775d" providerId="AD" clId="Web-{C3BFFF14-9E3E-406A-BF61-FD2CA40992D8}" dt="2022-07-04T05:13:01.243" v="6" actId="1076"/>
        <pc:sldMkLst>
          <pc:docMk/>
          <pc:sldMk cId="3884831689" sldId="264"/>
        </pc:sldMkLst>
        <pc:spChg chg="del">
          <ac:chgData name="Robinson, Kerri W" userId="S::krobinson78@gatech.edu::1a05461f-5b80-4cda-8d32-651c2c9f775d" providerId="AD" clId="Web-{C3BFFF14-9E3E-406A-BF61-FD2CA40992D8}" dt="2022-07-04T05:12:29.305" v="0"/>
          <ac:spMkLst>
            <pc:docMk/>
            <pc:sldMk cId="3884831689" sldId="264"/>
            <ac:spMk id="8" creationId="{10702C0E-24B2-86C1-2378-E6E58949E4F2}"/>
          </ac:spMkLst>
        </pc:spChg>
        <pc:picChg chg="mod">
          <ac:chgData name="Robinson, Kerri W" userId="S::krobinson78@gatech.edu::1a05461f-5b80-4cda-8d32-651c2c9f775d" providerId="AD" clId="Web-{C3BFFF14-9E3E-406A-BF61-FD2CA40992D8}" dt="2022-07-04T05:12:51.649" v="4" actId="1076"/>
          <ac:picMkLst>
            <pc:docMk/>
            <pc:sldMk cId="3884831689" sldId="264"/>
            <ac:picMk id="4" creationId="{A6FEE444-A1A6-B549-5342-88A2A8D34466}"/>
          </ac:picMkLst>
        </pc:picChg>
        <pc:picChg chg="mod">
          <ac:chgData name="Robinson, Kerri W" userId="S::krobinson78@gatech.edu::1a05461f-5b80-4cda-8d32-651c2c9f775d" providerId="AD" clId="Web-{C3BFFF14-9E3E-406A-BF61-FD2CA40992D8}" dt="2022-07-04T05:12:58.477" v="5" actId="1076"/>
          <ac:picMkLst>
            <pc:docMk/>
            <pc:sldMk cId="3884831689" sldId="264"/>
            <ac:picMk id="6" creationId="{D0FF91C2-ADC8-81CC-7827-7FB4BE27B5F3}"/>
          </ac:picMkLst>
        </pc:picChg>
        <pc:picChg chg="add mod ord">
          <ac:chgData name="Robinson, Kerri W" userId="S::krobinson78@gatech.edu::1a05461f-5b80-4cda-8d32-651c2c9f775d" providerId="AD" clId="Web-{C3BFFF14-9E3E-406A-BF61-FD2CA40992D8}" dt="2022-07-04T05:13:01.243" v="6" actId="1076"/>
          <ac:picMkLst>
            <pc:docMk/>
            <pc:sldMk cId="3884831689" sldId="264"/>
            <ac:picMk id="9" creationId="{D1D2B35F-6598-823C-25C8-0EEC5568B8D9}"/>
          </ac:picMkLst>
        </pc:picChg>
      </pc:sldChg>
    </pc:docChg>
  </pc:docChgLst>
  <pc:docChgLst>
    <pc:chgData name="Andrew" userId="1c6e7e31-c50f-41cf-aa95-f04f9874cd65" providerId="ADAL" clId="{FFC5B7ED-2946-4916-9395-4143780F2ED9}"/>
    <pc:docChg chg="undo redo custSel addSld delSld modSld sldOrd">
      <pc:chgData name="Andrew" userId="1c6e7e31-c50f-41cf-aa95-f04f9874cd65" providerId="ADAL" clId="{FFC5B7ED-2946-4916-9395-4143780F2ED9}" dt="2022-07-04T22:12:54.483" v="1107"/>
      <pc:docMkLst>
        <pc:docMk/>
      </pc:docMkLst>
      <pc:sldChg chg="addSp modSp mod setBg setClrOvrMap">
        <pc:chgData name="Andrew" userId="1c6e7e31-c50f-41cf-aa95-f04f9874cd65" providerId="ADAL" clId="{FFC5B7ED-2946-4916-9395-4143780F2ED9}" dt="2022-07-04T22:06:19.215" v="880" actId="26606"/>
        <pc:sldMkLst>
          <pc:docMk/>
          <pc:sldMk cId="955984028" sldId="257"/>
        </pc:sldMkLst>
        <pc:spChg chg="mod">
          <ac:chgData name="Andrew" userId="1c6e7e31-c50f-41cf-aa95-f04f9874cd65" providerId="ADAL" clId="{FFC5B7ED-2946-4916-9395-4143780F2ED9}" dt="2022-07-04T22:06:19.215" v="880" actId="26606"/>
          <ac:spMkLst>
            <pc:docMk/>
            <pc:sldMk cId="955984028" sldId="257"/>
            <ac:spMk id="2" creationId="{437A3F07-F866-C731-FF33-A40A3B18D218}"/>
          </ac:spMkLst>
        </pc:spChg>
        <pc:spChg chg="mod">
          <ac:chgData name="Andrew" userId="1c6e7e31-c50f-41cf-aa95-f04f9874cd65" providerId="ADAL" clId="{FFC5B7ED-2946-4916-9395-4143780F2ED9}" dt="2022-07-04T22:06:19.215" v="880" actId="26606"/>
          <ac:spMkLst>
            <pc:docMk/>
            <pc:sldMk cId="955984028" sldId="257"/>
            <ac:spMk id="3" creationId="{FBFDE63C-A97C-6A70-F6DE-A9FC4E983CC8}"/>
          </ac:spMkLst>
        </pc:spChg>
        <pc:spChg chg="add">
          <ac:chgData name="Andrew" userId="1c6e7e31-c50f-41cf-aa95-f04f9874cd65" providerId="ADAL" clId="{FFC5B7ED-2946-4916-9395-4143780F2ED9}" dt="2022-07-04T22:06:19.215" v="880" actId="26606"/>
          <ac:spMkLst>
            <pc:docMk/>
            <pc:sldMk cId="955984028" sldId="257"/>
            <ac:spMk id="8" creationId="{F659138C-74A1-445B-848C-3608AE871A9F}"/>
          </ac:spMkLst>
        </pc:spChg>
        <pc:spChg chg="add">
          <ac:chgData name="Andrew" userId="1c6e7e31-c50f-41cf-aa95-f04f9874cd65" providerId="ADAL" clId="{FFC5B7ED-2946-4916-9395-4143780F2ED9}" dt="2022-07-04T22:06:19.215" v="880" actId="26606"/>
          <ac:spMkLst>
            <pc:docMk/>
            <pc:sldMk cId="955984028" sldId="257"/>
            <ac:spMk id="18" creationId="{225F4217-4021-45A0-812B-398F9A7A93F9}"/>
          </ac:spMkLst>
        </pc:spChg>
        <pc:grpChg chg="add">
          <ac:chgData name="Andrew" userId="1c6e7e31-c50f-41cf-aa95-f04f9874cd65" providerId="ADAL" clId="{FFC5B7ED-2946-4916-9395-4143780F2ED9}" dt="2022-07-04T22:06:19.215" v="880" actId="26606"/>
          <ac:grpSpMkLst>
            <pc:docMk/>
            <pc:sldMk cId="955984028" sldId="257"/>
            <ac:grpSpMk id="10" creationId="{7DFD7409-66D7-4C9C-B528-E79EB64A4D31}"/>
          </ac:grpSpMkLst>
        </pc:grpChg>
        <pc:cxnChg chg="add">
          <ac:chgData name="Andrew" userId="1c6e7e31-c50f-41cf-aa95-f04f9874cd65" providerId="ADAL" clId="{FFC5B7ED-2946-4916-9395-4143780F2ED9}" dt="2022-07-04T22:06:19.215" v="880" actId="26606"/>
          <ac:cxnSpMkLst>
            <pc:docMk/>
            <pc:sldMk cId="955984028" sldId="257"/>
            <ac:cxnSpMk id="20" creationId="{486F4EBC-E415-40E4-A8BA-BA66F0B632CB}"/>
          </ac:cxnSpMkLst>
        </pc:cxnChg>
      </pc:sldChg>
      <pc:sldChg chg="addSp modSp mod ord setBg">
        <pc:chgData name="Andrew" userId="1c6e7e31-c50f-41cf-aa95-f04f9874cd65" providerId="ADAL" clId="{FFC5B7ED-2946-4916-9395-4143780F2ED9}" dt="2022-07-04T22:06:02.453" v="879"/>
        <pc:sldMkLst>
          <pc:docMk/>
          <pc:sldMk cId="603111246" sldId="259"/>
        </pc:sldMkLst>
        <pc:spChg chg="mod">
          <ac:chgData name="Andrew" userId="1c6e7e31-c50f-41cf-aa95-f04f9874cd65" providerId="ADAL" clId="{FFC5B7ED-2946-4916-9395-4143780F2ED9}" dt="2022-07-04T22:03:28.965" v="652" actId="26606"/>
          <ac:spMkLst>
            <pc:docMk/>
            <pc:sldMk cId="603111246" sldId="259"/>
            <ac:spMk id="2" creationId="{D86D2F3F-F324-D248-79A5-3080524D8FC3}"/>
          </ac:spMkLst>
        </pc:spChg>
        <pc:spChg chg="mod">
          <ac:chgData name="Andrew" userId="1c6e7e31-c50f-41cf-aa95-f04f9874cd65" providerId="ADAL" clId="{FFC5B7ED-2946-4916-9395-4143780F2ED9}" dt="2022-07-04T22:03:28.965" v="652" actId="26606"/>
          <ac:spMkLst>
            <pc:docMk/>
            <pc:sldMk cId="603111246" sldId="259"/>
            <ac:spMk id="3" creationId="{5B98E9D8-CCBF-5775-CE61-E2ADF34C00C3}"/>
          </ac:spMkLst>
        </pc:spChg>
        <pc:spChg chg="add">
          <ac:chgData name="Andrew" userId="1c6e7e31-c50f-41cf-aa95-f04f9874cd65" providerId="ADAL" clId="{FFC5B7ED-2946-4916-9395-4143780F2ED9}" dt="2022-07-04T22:03:28.965" v="652" actId="26606"/>
          <ac:spMkLst>
            <pc:docMk/>
            <pc:sldMk cId="603111246" sldId="259"/>
            <ac:spMk id="8" creationId="{C8643778-7F6C-4E8D-84D1-D5CDB9928191}"/>
          </ac:spMkLst>
        </pc:spChg>
        <pc:spChg chg="add">
          <ac:chgData name="Andrew" userId="1c6e7e31-c50f-41cf-aa95-f04f9874cd65" providerId="ADAL" clId="{FFC5B7ED-2946-4916-9395-4143780F2ED9}" dt="2022-07-04T22:03:28.965" v="652" actId="26606"/>
          <ac:spMkLst>
            <pc:docMk/>
            <pc:sldMk cId="603111246" sldId="259"/>
            <ac:spMk id="10" creationId="{1D22F88D-6907-48AF-B024-346E855E0D96}"/>
          </ac:spMkLst>
        </pc:spChg>
        <pc:grpChg chg="add">
          <ac:chgData name="Andrew" userId="1c6e7e31-c50f-41cf-aa95-f04f9874cd65" providerId="ADAL" clId="{FFC5B7ED-2946-4916-9395-4143780F2ED9}" dt="2022-07-04T22:03:28.965" v="652" actId="26606"/>
          <ac:grpSpMkLst>
            <pc:docMk/>
            <pc:sldMk cId="603111246" sldId="259"/>
            <ac:grpSpMk id="12" creationId="{F3842748-48B5-4DD0-A06A-A31C74024A99}"/>
          </ac:grpSpMkLst>
        </pc:grpChg>
      </pc:sldChg>
      <pc:sldChg chg="addSp modSp mod setBg addCm modCm modNotesTx">
        <pc:chgData name="Andrew" userId="1c6e7e31-c50f-41cf-aa95-f04f9874cd65" providerId="ADAL" clId="{FFC5B7ED-2946-4916-9395-4143780F2ED9}" dt="2022-07-04T22:12:54.483" v="1107"/>
        <pc:sldMkLst>
          <pc:docMk/>
          <pc:sldMk cId="544500123" sldId="260"/>
        </pc:sldMkLst>
        <pc:spChg chg="mod">
          <ac:chgData name="Andrew" userId="1c6e7e31-c50f-41cf-aa95-f04f9874cd65" providerId="ADAL" clId="{FFC5B7ED-2946-4916-9395-4143780F2ED9}" dt="2022-07-04T22:10:22.077" v="1105" actId="26606"/>
          <ac:spMkLst>
            <pc:docMk/>
            <pc:sldMk cId="544500123" sldId="260"/>
            <ac:spMk id="2" creationId="{3CCCFE3C-B204-9AD0-1884-EABB03191E0A}"/>
          </ac:spMkLst>
        </pc:spChg>
        <pc:spChg chg="mod">
          <ac:chgData name="Andrew" userId="1c6e7e31-c50f-41cf-aa95-f04f9874cd65" providerId="ADAL" clId="{FFC5B7ED-2946-4916-9395-4143780F2ED9}" dt="2022-07-04T22:10:22.077" v="1105" actId="26606"/>
          <ac:spMkLst>
            <pc:docMk/>
            <pc:sldMk cId="544500123" sldId="260"/>
            <ac:spMk id="3" creationId="{E9B7F0D3-D875-CE45-242C-23861293285C}"/>
          </ac:spMkLst>
        </pc:spChg>
        <pc:spChg chg="add">
          <ac:chgData name="Andrew" userId="1c6e7e31-c50f-41cf-aa95-f04f9874cd65" providerId="ADAL" clId="{FFC5B7ED-2946-4916-9395-4143780F2ED9}" dt="2022-07-04T22:10:22.077" v="1105" actId="26606"/>
          <ac:spMkLst>
            <pc:docMk/>
            <pc:sldMk cId="544500123" sldId="260"/>
            <ac:spMk id="8" creationId="{C8643778-7F6C-4E8D-84D1-D5CDB9928191}"/>
          </ac:spMkLst>
        </pc:spChg>
        <pc:spChg chg="add">
          <ac:chgData name="Andrew" userId="1c6e7e31-c50f-41cf-aa95-f04f9874cd65" providerId="ADAL" clId="{FFC5B7ED-2946-4916-9395-4143780F2ED9}" dt="2022-07-04T22:10:22.077" v="1105" actId="26606"/>
          <ac:spMkLst>
            <pc:docMk/>
            <pc:sldMk cId="544500123" sldId="260"/>
            <ac:spMk id="10" creationId="{1D22F88D-6907-48AF-B024-346E855E0D96}"/>
          </ac:spMkLst>
        </pc:spChg>
        <pc:grpChg chg="add">
          <ac:chgData name="Andrew" userId="1c6e7e31-c50f-41cf-aa95-f04f9874cd65" providerId="ADAL" clId="{FFC5B7ED-2946-4916-9395-4143780F2ED9}" dt="2022-07-04T22:10:22.077" v="1105" actId="26606"/>
          <ac:grpSpMkLst>
            <pc:docMk/>
            <pc:sldMk cId="544500123" sldId="260"/>
            <ac:grpSpMk id="12" creationId="{F3842748-48B5-4DD0-A06A-A31C74024A99}"/>
          </ac:grpSpMkLst>
        </pc:grpChg>
      </pc:sldChg>
      <pc:sldChg chg="addSp modSp del mod setBg">
        <pc:chgData name="Andrew" userId="1c6e7e31-c50f-41cf-aa95-f04f9874cd65" providerId="ADAL" clId="{FFC5B7ED-2946-4916-9395-4143780F2ED9}" dt="2022-07-04T22:06:00.691" v="877" actId="47"/>
        <pc:sldMkLst>
          <pc:docMk/>
          <pc:sldMk cId="584399139" sldId="261"/>
        </pc:sldMkLst>
        <pc:spChg chg="mod">
          <ac:chgData name="Andrew" userId="1c6e7e31-c50f-41cf-aa95-f04f9874cd65" providerId="ADAL" clId="{FFC5B7ED-2946-4916-9395-4143780F2ED9}" dt="2022-07-04T22:04:56.258" v="834" actId="26606"/>
          <ac:spMkLst>
            <pc:docMk/>
            <pc:sldMk cId="584399139" sldId="261"/>
            <ac:spMk id="2" creationId="{05050966-160B-EAA3-73FD-5FCE1AB2F733}"/>
          </ac:spMkLst>
        </pc:spChg>
        <pc:spChg chg="mod">
          <ac:chgData name="Andrew" userId="1c6e7e31-c50f-41cf-aa95-f04f9874cd65" providerId="ADAL" clId="{FFC5B7ED-2946-4916-9395-4143780F2ED9}" dt="2022-07-04T22:04:56.258" v="834" actId="26606"/>
          <ac:spMkLst>
            <pc:docMk/>
            <pc:sldMk cId="584399139" sldId="261"/>
            <ac:spMk id="3" creationId="{6292D18B-9B1A-D416-80AA-99950515D070}"/>
          </ac:spMkLst>
        </pc:spChg>
        <pc:spChg chg="add">
          <ac:chgData name="Andrew" userId="1c6e7e31-c50f-41cf-aa95-f04f9874cd65" providerId="ADAL" clId="{FFC5B7ED-2946-4916-9395-4143780F2ED9}" dt="2022-07-04T22:04:56.258" v="834" actId="26606"/>
          <ac:spMkLst>
            <pc:docMk/>
            <pc:sldMk cId="584399139" sldId="261"/>
            <ac:spMk id="8" creationId="{E03BF673-8C68-4092-BF1B-53C57EFEC21F}"/>
          </ac:spMkLst>
        </pc:spChg>
        <pc:spChg chg="add">
          <ac:chgData name="Andrew" userId="1c6e7e31-c50f-41cf-aa95-f04f9874cd65" providerId="ADAL" clId="{FFC5B7ED-2946-4916-9395-4143780F2ED9}" dt="2022-07-04T22:04:56.258" v="834" actId="26606"/>
          <ac:spMkLst>
            <pc:docMk/>
            <pc:sldMk cId="584399139" sldId="261"/>
            <ac:spMk id="10" creationId="{B1BDB70B-F0E6-4867-818F-C582494FB6D6}"/>
          </ac:spMkLst>
        </pc:spChg>
        <pc:grpChg chg="add">
          <ac:chgData name="Andrew" userId="1c6e7e31-c50f-41cf-aa95-f04f9874cd65" providerId="ADAL" clId="{FFC5B7ED-2946-4916-9395-4143780F2ED9}" dt="2022-07-04T22:04:56.258" v="834" actId="26606"/>
          <ac:grpSpMkLst>
            <pc:docMk/>
            <pc:sldMk cId="584399139" sldId="261"/>
            <ac:grpSpMk id="12" creationId="{1E52C707-F508-47B5-8864-8CC3EE0F030B}"/>
          </ac:grpSpMkLst>
        </pc:grpChg>
      </pc:sldChg>
      <pc:sldChg chg="modSp mod">
        <pc:chgData name="Andrew" userId="1c6e7e31-c50f-41cf-aa95-f04f9874cd65" providerId="ADAL" clId="{FFC5B7ED-2946-4916-9395-4143780F2ED9}" dt="2022-07-04T21:53:27.267" v="19" actId="1076"/>
        <pc:sldMkLst>
          <pc:docMk/>
          <pc:sldMk cId="3618509874" sldId="262"/>
        </pc:sldMkLst>
        <pc:spChg chg="mod">
          <ac:chgData name="Andrew" userId="1c6e7e31-c50f-41cf-aa95-f04f9874cd65" providerId="ADAL" clId="{FFC5B7ED-2946-4916-9395-4143780F2ED9}" dt="2022-07-04T21:53:27.267" v="19" actId="1076"/>
          <ac:spMkLst>
            <pc:docMk/>
            <pc:sldMk cId="3618509874" sldId="262"/>
            <ac:spMk id="2" creationId="{BF0E1546-46C5-C452-BF89-D9CDA66459B1}"/>
          </ac:spMkLst>
        </pc:spChg>
        <pc:graphicFrameChg chg="mod">
          <ac:chgData name="Andrew" userId="1c6e7e31-c50f-41cf-aa95-f04f9874cd65" providerId="ADAL" clId="{FFC5B7ED-2946-4916-9395-4143780F2ED9}" dt="2022-07-04T21:52:56.315" v="15" actId="2085"/>
          <ac:graphicFrameMkLst>
            <pc:docMk/>
            <pc:sldMk cId="3618509874" sldId="262"/>
            <ac:graphicFrameMk id="5" creationId="{4134590E-B9B5-4305-AA62-9B8CFCB7618C}"/>
          </ac:graphicFrameMkLst>
        </pc:graphicFrameChg>
      </pc:sldChg>
      <pc:sldChg chg="modSp mod ord setBg">
        <pc:chgData name="Andrew" userId="1c6e7e31-c50f-41cf-aa95-f04f9874cd65" providerId="ADAL" clId="{FFC5B7ED-2946-4916-9395-4143780F2ED9}" dt="2022-07-04T22:02:50.017" v="651" actId="1076"/>
        <pc:sldMkLst>
          <pc:docMk/>
          <pc:sldMk cId="521876920" sldId="263"/>
        </pc:sldMkLst>
        <pc:spChg chg="mod">
          <ac:chgData name="Andrew" userId="1c6e7e31-c50f-41cf-aa95-f04f9874cd65" providerId="ADAL" clId="{FFC5B7ED-2946-4916-9395-4143780F2ED9}" dt="2022-07-04T22:02:50.017" v="651" actId="1076"/>
          <ac:spMkLst>
            <pc:docMk/>
            <pc:sldMk cId="521876920" sldId="263"/>
            <ac:spMk id="2" creationId="{98B3E3B4-532B-1F78-9F18-D4A0AA99BE27}"/>
          </ac:spMkLst>
        </pc:spChg>
      </pc:sldChg>
      <pc:sldChg chg="modSp mod">
        <pc:chgData name="Andrew" userId="1c6e7e31-c50f-41cf-aa95-f04f9874cd65" providerId="ADAL" clId="{FFC5B7ED-2946-4916-9395-4143780F2ED9}" dt="2022-07-04T21:55:03.496" v="48" actId="1076"/>
        <pc:sldMkLst>
          <pc:docMk/>
          <pc:sldMk cId="3884831689" sldId="264"/>
        </pc:sldMkLst>
        <pc:spChg chg="mod">
          <ac:chgData name="Andrew" userId="1c6e7e31-c50f-41cf-aa95-f04f9874cd65" providerId="ADAL" clId="{FFC5B7ED-2946-4916-9395-4143780F2ED9}" dt="2022-07-04T21:53:56.126" v="22" actId="1076"/>
          <ac:spMkLst>
            <pc:docMk/>
            <pc:sldMk cId="3884831689" sldId="264"/>
            <ac:spMk id="2" creationId="{5B814212-DFAB-69B9-F258-1261E03735DD}"/>
          </ac:spMkLst>
        </pc:spChg>
        <pc:picChg chg="mod">
          <ac:chgData name="Andrew" userId="1c6e7e31-c50f-41cf-aa95-f04f9874cd65" providerId="ADAL" clId="{FFC5B7ED-2946-4916-9395-4143780F2ED9}" dt="2022-07-04T21:53:59.988" v="24" actId="14100"/>
          <ac:picMkLst>
            <pc:docMk/>
            <pc:sldMk cId="3884831689" sldId="264"/>
            <ac:picMk id="4" creationId="{A6FEE444-A1A6-B549-5342-88A2A8D34466}"/>
          </ac:picMkLst>
        </pc:picChg>
        <pc:picChg chg="mod">
          <ac:chgData name="Andrew" userId="1c6e7e31-c50f-41cf-aa95-f04f9874cd65" providerId="ADAL" clId="{FFC5B7ED-2946-4916-9395-4143780F2ED9}" dt="2022-07-04T21:55:03.496" v="48" actId="1076"/>
          <ac:picMkLst>
            <pc:docMk/>
            <pc:sldMk cId="3884831689" sldId="264"/>
            <ac:picMk id="6" creationId="{D0FF91C2-ADC8-81CC-7827-7FB4BE27B5F3}"/>
          </ac:picMkLst>
        </pc:picChg>
        <pc:picChg chg="mod">
          <ac:chgData name="Andrew" userId="1c6e7e31-c50f-41cf-aa95-f04f9874cd65" providerId="ADAL" clId="{FFC5B7ED-2946-4916-9395-4143780F2ED9}" dt="2022-07-04T21:54:42.655" v="43" actId="1076"/>
          <ac:picMkLst>
            <pc:docMk/>
            <pc:sldMk cId="3884831689" sldId="264"/>
            <ac:picMk id="8" creationId="{92ADCA63-07E1-A48A-3859-23E76171E403}"/>
          </ac:picMkLst>
        </pc:picChg>
        <pc:picChg chg="mod">
          <ac:chgData name="Andrew" userId="1c6e7e31-c50f-41cf-aa95-f04f9874cd65" providerId="ADAL" clId="{FFC5B7ED-2946-4916-9395-4143780F2ED9}" dt="2022-07-04T21:55:01.347" v="47" actId="1076"/>
          <ac:picMkLst>
            <pc:docMk/>
            <pc:sldMk cId="3884831689" sldId="264"/>
            <ac:picMk id="9" creationId="{D1D2B35F-6598-823C-25C8-0EEC5568B8D9}"/>
          </ac:picMkLst>
        </pc:picChg>
      </pc:sldChg>
      <pc:sldChg chg="addSp delSp modSp add mod ord">
        <pc:chgData name="Andrew" userId="1c6e7e31-c50f-41cf-aa95-f04f9874cd65" providerId="ADAL" clId="{FFC5B7ED-2946-4916-9395-4143780F2ED9}" dt="2022-07-04T22:05:57.532" v="876" actId="20577"/>
        <pc:sldMkLst>
          <pc:docMk/>
          <pc:sldMk cId="742749468" sldId="265"/>
        </pc:sldMkLst>
        <pc:spChg chg="mod">
          <ac:chgData name="Andrew" userId="1c6e7e31-c50f-41cf-aa95-f04f9874cd65" providerId="ADAL" clId="{FFC5B7ED-2946-4916-9395-4143780F2ED9}" dt="2022-07-04T22:05:57.532" v="876" actId="20577"/>
          <ac:spMkLst>
            <pc:docMk/>
            <pc:sldMk cId="742749468" sldId="265"/>
            <ac:spMk id="2" creationId="{BF0E1546-46C5-C452-BF89-D9CDA66459B1}"/>
          </ac:spMkLst>
        </pc:spChg>
        <pc:spChg chg="add del mod">
          <ac:chgData name="Andrew" userId="1c6e7e31-c50f-41cf-aa95-f04f9874cd65" providerId="ADAL" clId="{FFC5B7ED-2946-4916-9395-4143780F2ED9}" dt="2022-07-04T22:05:48.619" v="865" actId="478"/>
          <ac:spMkLst>
            <pc:docMk/>
            <pc:sldMk cId="742749468" sldId="265"/>
            <ac:spMk id="4" creationId="{A31AE0D1-F683-18B2-7974-76DC8A5BC736}"/>
          </ac:spMkLst>
        </pc:spChg>
        <pc:spChg chg="add del mod">
          <ac:chgData name="Andrew" userId="1c6e7e31-c50f-41cf-aa95-f04f9874cd65" providerId="ADAL" clId="{FFC5B7ED-2946-4916-9395-4143780F2ED9}" dt="2022-07-04T22:05:42.796" v="861"/>
          <ac:spMkLst>
            <pc:docMk/>
            <pc:sldMk cId="742749468" sldId="265"/>
            <ac:spMk id="21" creationId="{EC26D808-A4B5-A348-B1BE-9D8A7BDB1B89}"/>
          </ac:spMkLst>
        </pc:spChg>
        <pc:spChg chg="add mod">
          <ac:chgData name="Andrew" userId="1c6e7e31-c50f-41cf-aa95-f04f9874cd65" providerId="ADAL" clId="{FFC5B7ED-2946-4916-9395-4143780F2ED9}" dt="2022-07-04T22:05:54.162" v="866"/>
          <ac:spMkLst>
            <pc:docMk/>
            <pc:sldMk cId="742749468" sldId="265"/>
            <ac:spMk id="22" creationId="{49163D06-091A-696B-3518-0BF3F859F6BC}"/>
          </ac:spMkLst>
        </pc:spChg>
        <pc:graphicFrameChg chg="add del">
          <ac:chgData name="Andrew" userId="1c6e7e31-c50f-41cf-aa95-f04f9874cd65" providerId="ADAL" clId="{FFC5B7ED-2946-4916-9395-4143780F2ED9}" dt="2022-07-04T22:05:46.587" v="864" actId="478"/>
          <ac:graphicFrameMkLst>
            <pc:docMk/>
            <pc:sldMk cId="742749468" sldId="265"/>
            <ac:graphicFrameMk id="5" creationId="{4134590E-B9B5-4305-AA62-9B8CFCB7618C}"/>
          </ac:graphicFrameMkLst>
        </pc:graphicFrameChg>
      </pc:sldChg>
      <pc:sldChg chg="addSp delSp modSp add del mod ord">
        <pc:chgData name="Andrew" userId="1c6e7e31-c50f-41cf-aa95-f04f9874cd65" providerId="ADAL" clId="{FFC5B7ED-2946-4916-9395-4143780F2ED9}" dt="2022-07-04T22:02:26.382" v="649" actId="47"/>
        <pc:sldMkLst>
          <pc:docMk/>
          <pc:sldMk cId="2146230910" sldId="265"/>
        </pc:sldMkLst>
        <pc:spChg chg="mod">
          <ac:chgData name="Andrew" userId="1c6e7e31-c50f-41cf-aa95-f04f9874cd65" providerId="ADAL" clId="{FFC5B7ED-2946-4916-9395-4143780F2ED9}" dt="2022-07-04T22:00:24.783" v="640" actId="20577"/>
          <ac:spMkLst>
            <pc:docMk/>
            <pc:sldMk cId="2146230910" sldId="265"/>
            <ac:spMk id="2" creationId="{E2EB1C92-F7A2-BA59-F3A1-4B52780A4C7D}"/>
          </ac:spMkLst>
        </pc:spChg>
        <pc:spChg chg="del mod">
          <ac:chgData name="Andrew" userId="1c6e7e31-c50f-41cf-aa95-f04f9874cd65" providerId="ADAL" clId="{FFC5B7ED-2946-4916-9395-4143780F2ED9}" dt="2022-07-04T21:59:49.203" v="626" actId="478"/>
          <ac:spMkLst>
            <pc:docMk/>
            <pc:sldMk cId="2146230910" sldId="265"/>
            <ac:spMk id="3" creationId="{DC98BE26-9F49-89B1-21BF-FD2DFCD305FC}"/>
          </ac:spMkLst>
        </pc:spChg>
        <pc:spChg chg="add del mod">
          <ac:chgData name="Andrew" userId="1c6e7e31-c50f-41cf-aa95-f04f9874cd65" providerId="ADAL" clId="{FFC5B7ED-2946-4916-9395-4143780F2ED9}" dt="2022-07-04T21:59:52.411" v="628" actId="478"/>
          <ac:spMkLst>
            <pc:docMk/>
            <pc:sldMk cId="2146230910" sldId="265"/>
            <ac:spMk id="5" creationId="{41F1D3F0-2DAB-8BEE-0425-494FB94E2946}"/>
          </ac:spMkLst>
        </pc:spChg>
        <pc:spChg chg="add mod">
          <ac:chgData name="Andrew" userId="1c6e7e31-c50f-41cf-aa95-f04f9874cd65" providerId="ADAL" clId="{FFC5B7ED-2946-4916-9395-4143780F2ED9}" dt="2022-07-04T22:00:06.648" v="630" actId="12"/>
          <ac:spMkLst>
            <pc:docMk/>
            <pc:sldMk cId="2146230910" sldId="265"/>
            <ac:spMk id="19" creationId="{B6914888-6323-330D-8A97-C57B5DBF69E8}"/>
          </ac:spMkLst>
        </pc:spChg>
        <pc:spChg chg="add mod">
          <ac:chgData name="Andrew" userId="1c6e7e31-c50f-41cf-aa95-f04f9874cd65" providerId="ADAL" clId="{FFC5B7ED-2946-4916-9395-4143780F2ED9}" dt="2022-07-04T22:00:21.299" v="632" actId="1076"/>
          <ac:spMkLst>
            <pc:docMk/>
            <pc:sldMk cId="2146230910" sldId="265"/>
            <ac:spMk id="22" creationId="{890B3B82-D05D-FDCD-3C6B-571F2C3B232E}"/>
          </ac:spMkLst>
        </pc:spChg>
        <pc:picChg chg="add mod">
          <ac:chgData name="Andrew" userId="1c6e7e31-c50f-41cf-aa95-f04f9874cd65" providerId="ADAL" clId="{FFC5B7ED-2946-4916-9395-4143780F2ED9}" dt="2022-07-04T22:00:21.299" v="632" actId="1076"/>
          <ac:picMkLst>
            <pc:docMk/>
            <pc:sldMk cId="2146230910" sldId="265"/>
            <ac:picMk id="20" creationId="{7B8A8781-852E-DE1C-3521-1FE394F1C06B}"/>
          </ac:picMkLst>
        </pc:picChg>
        <pc:picChg chg="add mod">
          <ac:chgData name="Andrew" userId="1c6e7e31-c50f-41cf-aa95-f04f9874cd65" providerId="ADAL" clId="{FFC5B7ED-2946-4916-9395-4143780F2ED9}" dt="2022-07-04T22:00:21.299" v="632" actId="1076"/>
          <ac:picMkLst>
            <pc:docMk/>
            <pc:sldMk cId="2146230910" sldId="265"/>
            <ac:picMk id="21" creationId="{8600588F-C7AB-A9BA-4251-D9E9F831E335}"/>
          </ac:picMkLst>
        </pc:picChg>
      </pc:sldChg>
      <pc:sldChg chg="new del">
        <pc:chgData name="Andrew" userId="1c6e7e31-c50f-41cf-aa95-f04f9874cd65" providerId="ADAL" clId="{FFC5B7ED-2946-4916-9395-4143780F2ED9}" dt="2022-07-04T21:59:32.341" v="621" actId="47"/>
        <pc:sldMkLst>
          <pc:docMk/>
          <pc:sldMk cId="2841746481" sldId="265"/>
        </pc:sldMkLst>
      </pc:sldChg>
      <pc:sldChg chg="add del ord">
        <pc:chgData name="Andrew" userId="1c6e7e31-c50f-41cf-aa95-f04f9874cd65" providerId="ADAL" clId="{FFC5B7ED-2946-4916-9395-4143780F2ED9}" dt="2022-07-04T22:02:27.148" v="650" actId="47"/>
        <pc:sldMkLst>
          <pc:docMk/>
          <pc:sldMk cId="844769982" sldId="266"/>
        </pc:sldMkLst>
      </pc:sldChg>
      <pc:sldChg chg="addSp delSp add del setBg delDesignElem">
        <pc:chgData name="Andrew" userId="1c6e7e31-c50f-41cf-aa95-f04f9874cd65" providerId="ADAL" clId="{FFC5B7ED-2946-4916-9395-4143780F2ED9}" dt="2022-07-04T22:05:21.807" v="842"/>
        <pc:sldMkLst>
          <pc:docMk/>
          <pc:sldMk cId="1900256353" sldId="266"/>
        </pc:sldMkLst>
        <pc:spChg chg="add del">
          <ac:chgData name="Andrew" userId="1c6e7e31-c50f-41cf-aa95-f04f9874cd65" providerId="ADAL" clId="{FFC5B7ED-2946-4916-9395-4143780F2ED9}" dt="2022-07-04T22:05:21.807" v="842"/>
          <ac:spMkLst>
            <pc:docMk/>
            <pc:sldMk cId="1900256353" sldId="266"/>
            <ac:spMk id="10" creationId="{94C52C56-BEF2-4E22-8C8E-A7AC96B03A72}"/>
          </ac:spMkLst>
        </pc:spChg>
        <pc:spChg chg="add del">
          <ac:chgData name="Andrew" userId="1c6e7e31-c50f-41cf-aa95-f04f9874cd65" providerId="ADAL" clId="{FFC5B7ED-2946-4916-9395-4143780F2ED9}" dt="2022-07-04T22:05:21.807" v="842"/>
          <ac:spMkLst>
            <pc:docMk/>
            <pc:sldMk cId="1900256353" sldId="266"/>
            <ac:spMk id="12" creationId="{42285737-90EE-47DC-AC80-8AE156B11969}"/>
          </ac:spMkLst>
        </pc:spChg>
        <pc:grpChg chg="add del">
          <ac:chgData name="Andrew" userId="1c6e7e31-c50f-41cf-aa95-f04f9874cd65" providerId="ADAL" clId="{FFC5B7ED-2946-4916-9395-4143780F2ED9}" dt="2022-07-04T22:05:21.807" v="842"/>
          <ac:grpSpMkLst>
            <pc:docMk/>
            <pc:sldMk cId="1900256353" sldId="266"/>
            <ac:grpSpMk id="14" creationId="{B57BDC17-F1B3-455F-BBF1-680AA1F25C06}"/>
          </ac:grpSpMkLst>
        </pc:grpChg>
      </pc:sldChg>
      <pc:sldChg chg="delSp add del setBg delDesignElem">
        <pc:chgData name="Andrew" userId="1c6e7e31-c50f-41cf-aa95-f04f9874cd65" providerId="ADAL" clId="{FFC5B7ED-2946-4916-9395-4143780F2ED9}" dt="2022-07-04T22:00:38.430" v="643" actId="47"/>
        <pc:sldMkLst>
          <pc:docMk/>
          <pc:sldMk cId="4051956276" sldId="266"/>
        </pc:sldMkLst>
        <pc:spChg chg="del">
          <ac:chgData name="Andrew" userId="1c6e7e31-c50f-41cf-aa95-f04f9874cd65" providerId="ADAL" clId="{FFC5B7ED-2946-4916-9395-4143780F2ED9}" dt="2022-07-04T22:00:36.599" v="642"/>
          <ac:spMkLst>
            <pc:docMk/>
            <pc:sldMk cId="4051956276" sldId="266"/>
            <ac:spMk id="10" creationId="{94C52C56-BEF2-4E22-8C8E-A7AC96B03A72}"/>
          </ac:spMkLst>
        </pc:spChg>
        <pc:spChg chg="del">
          <ac:chgData name="Andrew" userId="1c6e7e31-c50f-41cf-aa95-f04f9874cd65" providerId="ADAL" clId="{FFC5B7ED-2946-4916-9395-4143780F2ED9}" dt="2022-07-04T22:00:36.599" v="642"/>
          <ac:spMkLst>
            <pc:docMk/>
            <pc:sldMk cId="4051956276" sldId="266"/>
            <ac:spMk id="12" creationId="{42285737-90EE-47DC-AC80-8AE156B11969}"/>
          </ac:spMkLst>
        </pc:spChg>
        <pc:grpChg chg="del">
          <ac:chgData name="Andrew" userId="1c6e7e31-c50f-41cf-aa95-f04f9874cd65" providerId="ADAL" clId="{FFC5B7ED-2946-4916-9395-4143780F2ED9}" dt="2022-07-04T22:00:36.599" v="642"/>
          <ac:grpSpMkLst>
            <pc:docMk/>
            <pc:sldMk cId="4051956276" sldId="266"/>
            <ac:grpSpMk id="14" creationId="{B57BDC17-F1B3-455F-BBF1-680AA1F25C06}"/>
          </ac:grpSpMkLst>
        </pc:grpChg>
      </pc:sldChg>
    </pc:docChg>
  </pc:docChgLst>
  <pc:docChgLst>
    <pc:chgData name="Gastaldi, Felipe" userId="S::fgastaldi3@gatech.edu::bcb928f7-76e7-4e6f-b22c-89c716b18522" providerId="AD" clId="Web-{BA474DC8-88D1-4615-A345-7AE0B2FAC478}"/>
    <pc:docChg chg="modSld">
      <pc:chgData name="Gastaldi, Felipe" userId="S::fgastaldi3@gatech.edu::bcb928f7-76e7-4e6f-b22c-89c716b18522" providerId="AD" clId="Web-{BA474DC8-88D1-4615-A345-7AE0B2FAC478}" dt="2022-07-17T20:18:10.223" v="676" actId="20577"/>
      <pc:docMkLst>
        <pc:docMk/>
      </pc:docMkLst>
      <pc:sldChg chg="modSp">
        <pc:chgData name="Gastaldi, Felipe" userId="S::fgastaldi3@gatech.edu::bcb928f7-76e7-4e6f-b22c-89c716b18522" providerId="AD" clId="Web-{BA474DC8-88D1-4615-A345-7AE0B2FAC478}" dt="2022-07-17T20:18:10.223" v="676" actId="20577"/>
        <pc:sldMkLst>
          <pc:docMk/>
          <pc:sldMk cId="742749468" sldId="265"/>
        </pc:sldMkLst>
        <pc:spChg chg="mod">
          <ac:chgData name="Gastaldi, Felipe" userId="S::fgastaldi3@gatech.edu::bcb928f7-76e7-4e6f-b22c-89c716b18522" providerId="AD" clId="Web-{BA474DC8-88D1-4615-A345-7AE0B2FAC478}" dt="2022-07-17T20:18:10.223" v="676" actId="20577"/>
          <ac:spMkLst>
            <pc:docMk/>
            <pc:sldMk cId="742749468" sldId="265"/>
            <ac:spMk id="22" creationId="{49163D06-091A-696B-3518-0BF3F859F6BC}"/>
          </ac:spMkLst>
        </pc:spChg>
      </pc:sldChg>
      <pc:sldChg chg="modSp">
        <pc:chgData name="Gastaldi, Felipe" userId="S::fgastaldi3@gatech.edu::bcb928f7-76e7-4e6f-b22c-89c716b18522" providerId="AD" clId="Web-{BA474DC8-88D1-4615-A345-7AE0B2FAC478}" dt="2022-07-17T20:15:54.926" v="503" actId="20577"/>
        <pc:sldMkLst>
          <pc:docMk/>
          <pc:sldMk cId="3965851940" sldId="267"/>
        </pc:sldMkLst>
        <pc:spChg chg="mod">
          <ac:chgData name="Gastaldi, Felipe" userId="S::fgastaldi3@gatech.edu::bcb928f7-76e7-4e6f-b22c-89c716b18522" providerId="AD" clId="Web-{BA474DC8-88D1-4615-A345-7AE0B2FAC478}" dt="2022-07-17T20:05:07.786" v="1" actId="1076"/>
          <ac:spMkLst>
            <pc:docMk/>
            <pc:sldMk cId="3965851940" sldId="267"/>
            <ac:spMk id="2" creationId="{E2EB1C92-F7A2-BA59-F3A1-4B52780A4C7D}"/>
          </ac:spMkLst>
        </pc:spChg>
        <pc:spChg chg="mod">
          <ac:chgData name="Gastaldi, Felipe" userId="S::fgastaldi3@gatech.edu::bcb928f7-76e7-4e6f-b22c-89c716b18522" providerId="AD" clId="Web-{BA474DC8-88D1-4615-A345-7AE0B2FAC478}" dt="2022-07-17T20:15:54.926" v="503" actId="20577"/>
          <ac:spMkLst>
            <pc:docMk/>
            <pc:sldMk cId="3965851940" sldId="267"/>
            <ac:spMk id="3" creationId="{DC98BE26-9F49-89B1-21BF-FD2DFCD305FC}"/>
          </ac:spMkLst>
        </pc:spChg>
      </pc:sldChg>
    </pc:docChg>
  </pc:docChgLst>
  <pc:docChgLst>
    <pc:chgData name="McAlister, Andrew G" userId="S::amcalister7@gatech.edu::1c6e7e31-c50f-41cf-aa95-f04f9874cd65" providerId="AD" clId="Web-{A3A050DD-1D0D-4C8D-A1D1-14FCAB9888B8}"/>
    <pc:docChg chg="modSld">
      <pc:chgData name="McAlister, Andrew G" userId="S::amcalister7@gatech.edu::1c6e7e31-c50f-41cf-aa95-f04f9874cd65" providerId="AD" clId="Web-{A3A050DD-1D0D-4C8D-A1D1-14FCAB9888B8}" dt="2022-07-16T19:32:55.878" v="57" actId="20577"/>
      <pc:docMkLst>
        <pc:docMk/>
      </pc:docMkLst>
      <pc:sldChg chg="modSp">
        <pc:chgData name="McAlister, Andrew G" userId="S::amcalister7@gatech.edu::1c6e7e31-c50f-41cf-aa95-f04f9874cd65" providerId="AD" clId="Web-{A3A050DD-1D0D-4C8D-A1D1-14FCAB9888B8}" dt="2022-07-16T19:32:55.878" v="57" actId="20577"/>
        <pc:sldMkLst>
          <pc:docMk/>
          <pc:sldMk cId="3965851940" sldId="267"/>
        </pc:sldMkLst>
        <pc:spChg chg="mod">
          <ac:chgData name="McAlister, Andrew G" userId="S::amcalister7@gatech.edu::1c6e7e31-c50f-41cf-aa95-f04f9874cd65" providerId="AD" clId="Web-{A3A050DD-1D0D-4C8D-A1D1-14FCAB9888B8}" dt="2022-07-16T19:32:55.878" v="57" actId="20577"/>
          <ac:spMkLst>
            <pc:docMk/>
            <pc:sldMk cId="3965851940" sldId="267"/>
            <ac:spMk id="3" creationId="{DC98BE26-9F49-89B1-21BF-FD2DFCD305FC}"/>
          </ac:spMkLst>
        </pc:spChg>
      </pc:sldChg>
    </pc:docChg>
  </pc:docChgLst>
  <pc:docChgLst>
    <pc:chgData name="Robinson, Kerri W" userId="S::krobinson78@gatech.edu::1a05461f-5b80-4cda-8d32-651c2c9f775d" providerId="AD" clId="Web-{84B8C99B-36CB-486A-A66D-CE9D638AE494}"/>
    <pc:docChg chg="modSld">
      <pc:chgData name="Robinson, Kerri W" userId="S::krobinson78@gatech.edu::1a05461f-5b80-4cda-8d32-651c2c9f775d" providerId="AD" clId="Web-{84B8C99B-36CB-486A-A66D-CE9D638AE494}" dt="2022-07-04T04:25:25.797" v="2" actId="20577"/>
      <pc:docMkLst>
        <pc:docMk/>
      </pc:docMkLst>
      <pc:sldChg chg="modSp">
        <pc:chgData name="Robinson, Kerri W" userId="S::krobinson78@gatech.edu::1a05461f-5b80-4cda-8d32-651c2c9f775d" providerId="AD" clId="Web-{84B8C99B-36CB-486A-A66D-CE9D638AE494}" dt="2022-07-04T04:25:25.797" v="2" actId="20577"/>
        <pc:sldMkLst>
          <pc:docMk/>
          <pc:sldMk cId="955984028" sldId="257"/>
        </pc:sldMkLst>
        <pc:spChg chg="mod">
          <ac:chgData name="Robinson, Kerri W" userId="S::krobinson78@gatech.edu::1a05461f-5b80-4cda-8d32-651c2c9f775d" providerId="AD" clId="Web-{84B8C99B-36CB-486A-A66D-CE9D638AE494}" dt="2022-07-04T04:25:25.797" v="2" actId="20577"/>
          <ac:spMkLst>
            <pc:docMk/>
            <pc:sldMk cId="955984028" sldId="257"/>
            <ac:spMk id="3" creationId="{FBFDE63C-A97C-6A70-F6DE-A9FC4E983CC8}"/>
          </ac:spMkLst>
        </pc:spChg>
      </pc:sldChg>
    </pc:docChg>
  </pc:docChgLst>
  <pc:docChgLst>
    <pc:chgData name="Robinson, Kerri W" userId="S::krobinson78@gatech.edu::1a05461f-5b80-4cda-8d32-651c2c9f775d" providerId="AD" clId="Web-{2E6CA0FD-3082-43A7-A49E-4593FAB8DCCC}"/>
    <pc:docChg chg="modSld">
      <pc:chgData name="Robinson, Kerri W" userId="S::krobinson78@gatech.edu::1a05461f-5b80-4cda-8d32-651c2c9f775d" providerId="AD" clId="Web-{2E6CA0FD-3082-43A7-A49E-4593FAB8DCCC}" dt="2022-07-04T04:59:09.908" v="17" actId="20577"/>
      <pc:docMkLst>
        <pc:docMk/>
      </pc:docMkLst>
      <pc:sldChg chg="modSp">
        <pc:chgData name="Robinson, Kerri W" userId="S::krobinson78@gatech.edu::1a05461f-5b80-4cda-8d32-651c2c9f775d" providerId="AD" clId="Web-{2E6CA0FD-3082-43A7-A49E-4593FAB8DCCC}" dt="2022-07-04T04:59:09.908" v="17" actId="20577"/>
        <pc:sldMkLst>
          <pc:docMk/>
          <pc:sldMk cId="521876920" sldId="263"/>
        </pc:sldMkLst>
        <pc:spChg chg="mod">
          <ac:chgData name="Robinson, Kerri W" userId="S::krobinson78@gatech.edu::1a05461f-5b80-4cda-8d32-651c2c9f775d" providerId="AD" clId="Web-{2E6CA0FD-3082-43A7-A49E-4593FAB8DCCC}" dt="2022-07-04T04:59:09.908" v="17" actId="20577"/>
          <ac:spMkLst>
            <pc:docMk/>
            <pc:sldMk cId="521876920" sldId="263"/>
            <ac:spMk id="3" creationId="{5E0D6BE2-93D3-0060-29E8-EC5613AA716A}"/>
          </ac:spMkLst>
        </pc:spChg>
      </pc:sldChg>
    </pc:docChg>
  </pc:docChgLst>
  <pc:docChgLst>
    <pc:chgData name="Robinson, Kerri W" userId="S::krobinson78@gatech.edu::1a05461f-5b80-4cda-8d32-651c2c9f775d" providerId="AD" clId="Web-{002CFC9C-E336-44F0-A702-75954ABBABA8}"/>
    <pc:docChg chg="modSld">
      <pc:chgData name="Robinson, Kerri W" userId="S::krobinson78@gatech.edu::1a05461f-5b80-4cda-8d32-651c2c9f775d" providerId="AD" clId="Web-{002CFC9C-E336-44F0-A702-75954ABBABA8}" dt="2022-07-04T04:44:24.071" v="3" actId="20577"/>
      <pc:docMkLst>
        <pc:docMk/>
      </pc:docMkLst>
      <pc:sldChg chg="modSp">
        <pc:chgData name="Robinson, Kerri W" userId="S::krobinson78@gatech.edu::1a05461f-5b80-4cda-8d32-651c2c9f775d" providerId="AD" clId="Web-{002CFC9C-E336-44F0-A702-75954ABBABA8}" dt="2022-07-04T04:44:24.071" v="3" actId="20577"/>
        <pc:sldMkLst>
          <pc:docMk/>
          <pc:sldMk cId="3618509874" sldId="262"/>
        </pc:sldMkLst>
        <pc:spChg chg="mod">
          <ac:chgData name="Robinson, Kerri W" userId="S::krobinson78@gatech.edu::1a05461f-5b80-4cda-8d32-651c2c9f775d" providerId="AD" clId="Web-{002CFC9C-E336-44F0-A702-75954ABBABA8}" dt="2022-07-04T04:44:24.071" v="3" actId="20577"/>
          <ac:spMkLst>
            <pc:docMk/>
            <pc:sldMk cId="3618509874" sldId="262"/>
            <ac:spMk id="3" creationId="{17383657-5757-7B80-BEB3-4A6EE897C567}"/>
          </ac:spMkLst>
        </pc:spChg>
      </pc:sldChg>
    </pc:docChg>
  </pc:docChgLst>
</pc:chgInfo>
</file>

<file path=ppt/comments/modernComment_104_2074699B.xml><?xml version="1.0" encoding="utf-8"?>
<p188:cmLst xmlns:a="http://schemas.openxmlformats.org/drawingml/2006/main" xmlns:r="http://schemas.openxmlformats.org/officeDocument/2006/relationships" xmlns:p188="http://schemas.microsoft.com/office/powerpoint/2018/8/main">
  <p188:cm id="{C7E53927-F41D-4936-A023-A3FA353D59B0}" authorId="{BD723F8E-9590-B780-565C-BAD315941DA6}" created="2022-07-04T22:10:59.729">
    <pc:sldMkLst xmlns:pc="http://schemas.microsoft.com/office/powerpoint/2013/main/command">
      <pc:docMk/>
      <pc:sldMk cId="544500123" sldId="260"/>
    </pc:sldMkLst>
    <p188:txBody>
      <a:bodyPr/>
      <a:lstStyle/>
      <a:p>
        <a:r>
          <a:rPr lang="en-US"/>
          <a:t>Put full text in notes if you want to talk to the full details but simplified the slide so it's a little less wordy</a:t>
        </a:r>
      </a:p>
    </p188:txBody>
  </p188:cm>
</p188:cmLst>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9CB339B-56FD-430D-AD24-55469547C8BF}" type="doc">
      <dgm:prSet loTypeId="urn:microsoft.com/office/officeart/2005/8/layout/hList1" loCatId="list" qsTypeId="urn:microsoft.com/office/officeart/2005/8/quickstyle/simple1" qsCatId="simple" csTypeId="urn:microsoft.com/office/officeart/2005/8/colors/colorful2" csCatId="colorful" phldr="1"/>
      <dgm:spPr/>
      <dgm:t>
        <a:bodyPr/>
        <a:lstStyle/>
        <a:p>
          <a:endParaRPr lang="en-US"/>
        </a:p>
      </dgm:t>
    </dgm:pt>
    <dgm:pt modelId="{AC574AF2-5B02-42E2-AA77-C5CB74762259}">
      <dgm:prSet/>
      <dgm:spPr>
        <a:solidFill>
          <a:schemeClr val="tx1"/>
        </a:solidFill>
        <a:ln>
          <a:noFill/>
        </a:ln>
      </dgm:spPr>
      <dgm:t>
        <a:bodyPr/>
        <a:lstStyle/>
        <a:p>
          <a:pPr rtl="0"/>
          <a:r>
            <a:rPr lang="en-US">
              <a:latin typeface="Corbel" panose="020B0503020204020204"/>
            </a:rPr>
            <a:t>Topics </a:t>
          </a:r>
          <a:endParaRPr lang="en-US"/>
        </a:p>
      </dgm:t>
    </dgm:pt>
    <dgm:pt modelId="{A7CC1E49-E57C-457E-80B6-2DB6B43A011D}" type="parTrans" cxnId="{ED784EBA-874D-4010-BF6B-E612368036AE}">
      <dgm:prSet/>
      <dgm:spPr/>
      <dgm:t>
        <a:bodyPr/>
        <a:lstStyle/>
        <a:p>
          <a:endParaRPr lang="en-US"/>
        </a:p>
      </dgm:t>
    </dgm:pt>
    <dgm:pt modelId="{5AAFE5F0-299A-47B8-A373-B490D2847C43}" type="sibTrans" cxnId="{ED784EBA-874D-4010-BF6B-E612368036AE}">
      <dgm:prSet/>
      <dgm:spPr/>
      <dgm:t>
        <a:bodyPr/>
        <a:lstStyle/>
        <a:p>
          <a:endParaRPr lang="en-US"/>
        </a:p>
      </dgm:t>
    </dgm:pt>
    <dgm:pt modelId="{7DA27D12-45A6-411A-ACFB-E97DCFA2F419}">
      <dgm:prSet/>
      <dgm:spPr>
        <a:solidFill>
          <a:schemeClr val="bg1">
            <a:alpha val="90000"/>
          </a:schemeClr>
        </a:solidFill>
        <a:ln>
          <a:noFill/>
        </a:ln>
      </dgm:spPr>
      <dgm:t>
        <a:bodyPr/>
        <a:lstStyle/>
        <a:p>
          <a:r>
            <a:rPr lang="en-US"/>
            <a:t>Energy related (electricity production/consumption, wind energy and weather conditions)  </a:t>
          </a:r>
        </a:p>
      </dgm:t>
    </dgm:pt>
    <dgm:pt modelId="{80C01E52-CAD1-4A25-84E8-F4C764F5CDE7}" type="parTrans" cxnId="{84FC4B26-5118-433A-BDA1-0F242CA55A71}">
      <dgm:prSet/>
      <dgm:spPr/>
      <dgm:t>
        <a:bodyPr/>
        <a:lstStyle/>
        <a:p>
          <a:endParaRPr lang="en-US"/>
        </a:p>
      </dgm:t>
    </dgm:pt>
    <dgm:pt modelId="{146BB9CC-873A-4AAC-BB61-31E84A762064}" type="sibTrans" cxnId="{84FC4B26-5118-433A-BDA1-0F242CA55A71}">
      <dgm:prSet/>
      <dgm:spPr/>
      <dgm:t>
        <a:bodyPr/>
        <a:lstStyle/>
        <a:p>
          <a:endParaRPr lang="en-US"/>
        </a:p>
      </dgm:t>
    </dgm:pt>
    <dgm:pt modelId="{9261D2CF-A153-4C29-8D39-EA4BF5FA301A}">
      <dgm:prSet/>
      <dgm:spPr>
        <a:solidFill>
          <a:schemeClr val="bg1">
            <a:alpha val="90000"/>
          </a:schemeClr>
        </a:solidFill>
        <a:ln>
          <a:noFill/>
        </a:ln>
      </dgm:spPr>
      <dgm:t>
        <a:bodyPr/>
        <a:lstStyle/>
        <a:p>
          <a:r>
            <a:rPr lang="en-US"/>
            <a:t>Historical stock data for the companies under consideration (VESTAS and SIEMENS GAMESA) and their key performance indicators from the financial reports.</a:t>
          </a:r>
        </a:p>
      </dgm:t>
    </dgm:pt>
    <dgm:pt modelId="{732FF77D-44DB-48AE-9821-6DD475830655}" type="parTrans" cxnId="{E74EBCFE-C69C-41BA-8DF5-CC388C18C83C}">
      <dgm:prSet/>
      <dgm:spPr/>
      <dgm:t>
        <a:bodyPr/>
        <a:lstStyle/>
        <a:p>
          <a:endParaRPr lang="en-US"/>
        </a:p>
      </dgm:t>
    </dgm:pt>
    <dgm:pt modelId="{3211F018-C65B-4EDE-834C-4D3F0AD6599F}" type="sibTrans" cxnId="{E74EBCFE-C69C-41BA-8DF5-CC388C18C83C}">
      <dgm:prSet/>
      <dgm:spPr/>
      <dgm:t>
        <a:bodyPr/>
        <a:lstStyle/>
        <a:p>
          <a:endParaRPr lang="en-US"/>
        </a:p>
      </dgm:t>
    </dgm:pt>
    <dgm:pt modelId="{94959993-23B3-488B-968B-058E01541FA2}">
      <dgm:prSet phldr="0"/>
      <dgm:spPr/>
      <dgm:t>
        <a:bodyPr/>
        <a:lstStyle/>
        <a:p>
          <a:pPr rtl="0"/>
          <a:r>
            <a:rPr lang="en-US"/>
            <a:t>Capacity of wind production Germany and Poland can maintain.</a:t>
          </a:r>
        </a:p>
      </dgm:t>
    </dgm:pt>
    <dgm:pt modelId="{0010F175-A733-4092-9E9B-0FFBD61F3376}" type="parTrans" cxnId="{995E2FAB-EA61-460F-96D0-A001B80194CD}">
      <dgm:prSet/>
      <dgm:spPr/>
    </dgm:pt>
    <dgm:pt modelId="{82F9F996-0B32-49A3-8B85-E9549DA27BFC}" type="sibTrans" cxnId="{995E2FAB-EA61-460F-96D0-A001B80194CD}">
      <dgm:prSet/>
      <dgm:spPr/>
    </dgm:pt>
    <dgm:pt modelId="{8540DF65-FB7A-4B29-8382-FEF90BBD0413}">
      <dgm:prSet phldr="0"/>
      <dgm:spPr>
        <a:solidFill>
          <a:schemeClr val="tx1"/>
        </a:solidFill>
      </dgm:spPr>
      <dgm:t>
        <a:bodyPr/>
        <a:lstStyle/>
        <a:p>
          <a:r>
            <a:rPr lang="en-US">
              <a:latin typeface="Corbel" panose="020B0503020204020204"/>
            </a:rPr>
            <a:t>Cleaning</a:t>
          </a:r>
          <a:endParaRPr lang="en-US"/>
        </a:p>
      </dgm:t>
    </dgm:pt>
    <dgm:pt modelId="{70909244-856A-4977-BE65-EB6E305D81CC}" type="parTrans" cxnId="{B9F50C87-4669-490B-8C74-A479E1BD3ADC}">
      <dgm:prSet/>
      <dgm:spPr/>
    </dgm:pt>
    <dgm:pt modelId="{B1A2C11A-5580-4BEE-BC0F-AABC60EBF341}" type="sibTrans" cxnId="{B9F50C87-4669-490B-8C74-A479E1BD3ADC}">
      <dgm:prSet/>
      <dgm:spPr/>
    </dgm:pt>
    <dgm:pt modelId="{2DA4C8D4-98E4-48E2-92C3-2CDB7F14CF0F}">
      <dgm:prSet phldr="0"/>
      <dgm:spPr>
        <a:solidFill>
          <a:schemeClr val="tx1"/>
        </a:solidFill>
      </dgm:spPr>
      <dgm:t>
        <a:bodyPr/>
        <a:lstStyle/>
        <a:p>
          <a:pPr rtl="0"/>
          <a:r>
            <a:rPr lang="en-US">
              <a:latin typeface="Corbel" panose="020B0503020204020204"/>
            </a:rPr>
            <a:t>Variables</a:t>
          </a:r>
        </a:p>
      </dgm:t>
    </dgm:pt>
    <dgm:pt modelId="{06E233F4-A5E6-41CA-8570-6C41B86EAD5C}" type="parTrans" cxnId="{79D12533-773E-40D9-B165-41C87821CEC1}">
      <dgm:prSet/>
      <dgm:spPr/>
    </dgm:pt>
    <dgm:pt modelId="{BD3DCF00-D779-4739-93B4-372B26E1FF49}" type="sibTrans" cxnId="{79D12533-773E-40D9-B165-41C87821CEC1}">
      <dgm:prSet/>
      <dgm:spPr/>
    </dgm:pt>
    <dgm:pt modelId="{CF3B802D-FF56-4072-8121-85DCA7994DB7}">
      <dgm:prSet phldr="0"/>
      <dgm:spPr>
        <a:solidFill>
          <a:schemeClr val="tx1"/>
        </a:solidFill>
      </dgm:spPr>
      <dgm:t>
        <a:bodyPr/>
        <a:lstStyle/>
        <a:p>
          <a:pPr rtl="0"/>
          <a:r>
            <a:rPr lang="en-US">
              <a:latin typeface="Corbel" panose="020B0503020204020204"/>
            </a:rPr>
            <a:t>Datasets</a:t>
          </a:r>
        </a:p>
      </dgm:t>
    </dgm:pt>
    <dgm:pt modelId="{F06BBC1B-6478-4494-8B28-684291A66780}" type="parTrans" cxnId="{2F7B53DB-A399-422A-B5B9-6F70A498C1C3}">
      <dgm:prSet/>
      <dgm:spPr/>
    </dgm:pt>
    <dgm:pt modelId="{367D33BF-07EF-4E66-9E75-11C4C6B5F4D7}" type="sibTrans" cxnId="{2F7B53DB-A399-422A-B5B9-6F70A498C1C3}">
      <dgm:prSet/>
      <dgm:spPr/>
    </dgm:pt>
    <dgm:pt modelId="{47799EB7-E5AB-40D9-AA19-F767E7430AB5}">
      <dgm:prSet phldr="0"/>
      <dgm:spPr>
        <a:solidFill>
          <a:schemeClr val="bg1"/>
        </a:solidFill>
      </dgm:spPr>
      <dgm:t>
        <a:bodyPr/>
        <a:lstStyle/>
        <a:p>
          <a:pPr rtl="0"/>
          <a:r>
            <a:rPr lang="en-US">
              <a:latin typeface="Corbel" panose="020B0503020204020204"/>
            </a:rPr>
            <a:t>Wind turbine market share from Statista</a:t>
          </a:r>
        </a:p>
      </dgm:t>
    </dgm:pt>
    <dgm:pt modelId="{C0D05B22-FC42-43FD-8C42-635D8AA051A2}" type="parTrans" cxnId="{04E9F867-E815-4AD5-8913-01180FB772CD}">
      <dgm:prSet/>
      <dgm:spPr/>
    </dgm:pt>
    <dgm:pt modelId="{20F0EC04-B1C2-49B9-9276-4A7860E55A5E}" type="sibTrans" cxnId="{04E9F867-E815-4AD5-8913-01180FB772CD}">
      <dgm:prSet/>
      <dgm:spPr/>
    </dgm:pt>
    <dgm:pt modelId="{CAB8C184-BD05-4FC8-9FB9-882E79057C40}">
      <dgm:prSet phldr="0"/>
      <dgm:spPr/>
      <dgm:t>
        <a:bodyPr/>
        <a:lstStyle/>
        <a:p>
          <a:pPr algn="l" rtl="0"/>
          <a:r>
            <a:rPr lang="en-US"/>
            <a:t>Energy data</a:t>
          </a:r>
          <a:r>
            <a:rPr lang="en-US">
              <a:latin typeface="Corbel" panose="020B0503020204020204"/>
            </a:rPr>
            <a:t> </a:t>
          </a:r>
          <a:r>
            <a:rPr lang="en-US"/>
            <a:t>from Our </a:t>
          </a:r>
          <a:r>
            <a:rPr lang="en-US">
              <a:latin typeface="Corbel" panose="020B0503020204020204"/>
            </a:rPr>
            <a:t>World</a:t>
          </a:r>
          <a:r>
            <a:rPr lang="en-US"/>
            <a:t> in </a:t>
          </a:r>
          <a:r>
            <a:rPr lang="en-US">
              <a:latin typeface="Corbel" panose="020B0503020204020204"/>
            </a:rPr>
            <a:t>Data on GitHub</a:t>
          </a:r>
        </a:p>
      </dgm:t>
    </dgm:pt>
    <dgm:pt modelId="{5DF8E845-1F34-4CB0-8FCC-8D7CA17A3E1E}" type="parTrans" cxnId="{E3420E6B-4E9B-43A8-9FAA-F9BC8AEC91C5}">
      <dgm:prSet/>
      <dgm:spPr/>
    </dgm:pt>
    <dgm:pt modelId="{4DC0961D-9060-451E-9981-519F12F1E551}" type="sibTrans" cxnId="{E3420E6B-4E9B-43A8-9FAA-F9BC8AEC91C5}">
      <dgm:prSet/>
      <dgm:spPr/>
    </dgm:pt>
    <dgm:pt modelId="{E0DEA764-486E-4C97-B12F-672B88DFD60D}">
      <dgm:prSet phldr="0"/>
      <dgm:spPr/>
      <dgm:t>
        <a:bodyPr/>
        <a:lstStyle/>
        <a:p>
          <a:pPr rtl="0"/>
          <a:r>
            <a:rPr lang="en-US">
              <a:latin typeface="Corbel" panose="020B0503020204020204"/>
            </a:rPr>
            <a:t>Vestas and Gamesa Financial Reports from respective websites</a:t>
          </a:r>
        </a:p>
      </dgm:t>
    </dgm:pt>
    <dgm:pt modelId="{4A39C95A-1387-484E-B4BF-7509D83C65C4}" type="parTrans" cxnId="{1D159956-04FD-4B80-B28E-40CD0A4DEB61}">
      <dgm:prSet/>
      <dgm:spPr/>
    </dgm:pt>
    <dgm:pt modelId="{ACA8BC89-34F0-4892-903D-7B058E5B0752}" type="sibTrans" cxnId="{1D159956-04FD-4B80-B28E-40CD0A4DEB61}">
      <dgm:prSet/>
      <dgm:spPr/>
    </dgm:pt>
    <dgm:pt modelId="{15279A63-C9E4-45CF-8EAE-89FA42FDAD5C}">
      <dgm:prSet phldr="0"/>
      <dgm:spPr/>
      <dgm:t>
        <a:bodyPr/>
        <a:lstStyle/>
        <a:p>
          <a:pPr rtl="0"/>
          <a:r>
            <a:rPr lang="en-US">
              <a:latin typeface="Corbel" panose="020B0503020204020204"/>
            </a:rPr>
            <a:t>Vestas and Gamesa Stock Prices from Finance.Yahoo</a:t>
          </a:r>
        </a:p>
      </dgm:t>
    </dgm:pt>
    <dgm:pt modelId="{78AC4108-AD30-46A1-8675-91383B896DB0}" type="parTrans" cxnId="{881C8B16-E045-4009-85BC-8D3D57FC11A4}">
      <dgm:prSet/>
      <dgm:spPr/>
    </dgm:pt>
    <dgm:pt modelId="{1A7637F5-0CAB-4338-A3D6-E2A837BDC59E}" type="sibTrans" cxnId="{881C8B16-E045-4009-85BC-8D3D57FC11A4}">
      <dgm:prSet/>
      <dgm:spPr/>
    </dgm:pt>
    <dgm:pt modelId="{8DAA0830-A515-4D37-8682-A7B47F6C6E69}">
      <dgm:prSet phldr="0"/>
      <dgm:spPr>
        <a:solidFill>
          <a:schemeClr val="bg1"/>
        </a:solidFill>
      </dgm:spPr>
      <dgm:t>
        <a:bodyPr/>
        <a:lstStyle/>
        <a:p>
          <a:pPr rtl="0"/>
          <a:r>
            <a:rPr lang="en-US">
              <a:latin typeface="Corbel" panose="020B0503020204020204"/>
            </a:rPr>
            <a:t>Company revenue</a:t>
          </a:r>
        </a:p>
      </dgm:t>
    </dgm:pt>
    <dgm:pt modelId="{990677AD-D9FD-4AD5-AC4C-EB9F92794619}" type="parTrans" cxnId="{30543739-2D59-45D6-8134-EAD8A2223A5B}">
      <dgm:prSet/>
      <dgm:spPr/>
    </dgm:pt>
    <dgm:pt modelId="{38E1CCC7-C6AD-4AC9-BDF8-14A896E355E8}" type="sibTrans" cxnId="{30543739-2D59-45D6-8134-EAD8A2223A5B}">
      <dgm:prSet/>
      <dgm:spPr/>
    </dgm:pt>
    <dgm:pt modelId="{7456D886-F90C-403B-B3B2-7E7CABEBDA3D}">
      <dgm:prSet phldr="0"/>
      <dgm:spPr/>
      <dgm:t>
        <a:bodyPr/>
        <a:lstStyle/>
        <a:p>
          <a:pPr rtl="0"/>
          <a:r>
            <a:rPr lang="en-US">
              <a:latin typeface="Corbel" panose="020B0503020204020204"/>
            </a:rPr>
            <a:t>Historical wind energy adoption rates</a:t>
          </a:r>
          <a:endParaRPr lang="en-US"/>
        </a:p>
      </dgm:t>
    </dgm:pt>
    <dgm:pt modelId="{96670017-14CA-49EC-928E-DC1DF8CB11FB}" type="parTrans" cxnId="{19C9778E-0561-4CA7-B10C-E4764423C615}">
      <dgm:prSet/>
      <dgm:spPr/>
    </dgm:pt>
    <dgm:pt modelId="{7AB5361B-5D26-4D5B-8FC8-CFC645E52138}" type="sibTrans" cxnId="{19C9778E-0561-4CA7-B10C-E4764423C615}">
      <dgm:prSet/>
      <dgm:spPr/>
    </dgm:pt>
    <dgm:pt modelId="{7B00DE72-C3E6-41FC-BB40-AC70AC22B9BC}">
      <dgm:prSet phldr="0"/>
      <dgm:spPr/>
      <dgm:t>
        <a:bodyPr/>
        <a:lstStyle/>
        <a:p>
          <a:pPr rtl="0"/>
          <a:r>
            <a:rPr lang="en-US">
              <a:latin typeface="Corbel" panose="020B0503020204020204"/>
            </a:rPr>
            <a:t>Projected growth rate population size</a:t>
          </a:r>
        </a:p>
      </dgm:t>
    </dgm:pt>
    <dgm:pt modelId="{1860A4AA-EFEE-4C30-82DE-F9139275B237}" type="parTrans" cxnId="{1CDAB099-F92D-4B46-9E61-A5C5CE7E6C17}">
      <dgm:prSet/>
      <dgm:spPr/>
    </dgm:pt>
    <dgm:pt modelId="{06B420F5-513B-4DF7-8AE3-77518B9235F2}" type="sibTrans" cxnId="{1CDAB099-F92D-4B46-9E61-A5C5CE7E6C17}">
      <dgm:prSet/>
      <dgm:spPr/>
    </dgm:pt>
    <dgm:pt modelId="{1460CCD3-509D-4D6B-AB1E-EDC5F5D4E9D7}">
      <dgm:prSet phldr="0"/>
      <dgm:spPr/>
      <dgm:t>
        <a:bodyPr/>
        <a:lstStyle/>
        <a:p>
          <a:pPr rtl="0"/>
          <a:r>
            <a:rPr lang="en-US">
              <a:latin typeface="Corbel" panose="020B0503020204020204"/>
            </a:rPr>
            <a:t>Historical energy consumpiton</a:t>
          </a:r>
        </a:p>
      </dgm:t>
    </dgm:pt>
    <dgm:pt modelId="{3F4AB295-3E96-47A0-8818-CC1F3223F01D}" type="parTrans" cxnId="{47A09424-82F8-43B6-8EE4-B87941B44CB8}">
      <dgm:prSet/>
      <dgm:spPr/>
    </dgm:pt>
    <dgm:pt modelId="{5BF86E3B-C312-4966-8338-14B632BB07C7}" type="sibTrans" cxnId="{47A09424-82F8-43B6-8EE4-B87941B44CB8}">
      <dgm:prSet/>
      <dgm:spPr/>
    </dgm:pt>
    <dgm:pt modelId="{81411251-C132-440D-A9A1-66481A4DEA66}">
      <dgm:prSet phldr="0"/>
      <dgm:spPr/>
      <dgm:t>
        <a:bodyPr/>
        <a:lstStyle/>
        <a:p>
          <a:pPr rtl="0"/>
          <a:r>
            <a:rPr lang="en-US">
              <a:latin typeface="Corbel" panose="020B0503020204020204"/>
            </a:rPr>
            <a:t>Price of oil</a:t>
          </a:r>
          <a:endParaRPr lang="en-US"/>
        </a:p>
      </dgm:t>
    </dgm:pt>
    <dgm:pt modelId="{440A6A89-73A8-464D-B99B-F3CC185B0E6D}" type="parTrans" cxnId="{510DB672-4F66-4E3A-9722-08A7BA4C9BD8}">
      <dgm:prSet/>
      <dgm:spPr/>
    </dgm:pt>
    <dgm:pt modelId="{C3D3DE96-F95E-444B-8C9B-AAA16648F0AD}" type="sibTrans" cxnId="{510DB672-4F66-4E3A-9722-08A7BA4C9BD8}">
      <dgm:prSet/>
      <dgm:spPr/>
    </dgm:pt>
    <dgm:pt modelId="{17A6A429-25BF-4EE7-89BB-6C7A9C65BD6D}">
      <dgm:prSet phldr="0"/>
      <dgm:spPr/>
      <dgm:t>
        <a:bodyPr/>
        <a:lstStyle/>
        <a:p>
          <a:pPr rtl="0"/>
          <a:r>
            <a:rPr lang="en-US">
              <a:latin typeface="Corbel" panose="020B0503020204020204"/>
            </a:rPr>
            <a:t>Time of peace/war</a:t>
          </a:r>
        </a:p>
      </dgm:t>
    </dgm:pt>
    <dgm:pt modelId="{79B2FF83-3AD1-4B42-A783-8EC241D30F23}" type="parTrans" cxnId="{A9EE29F3-898E-4A77-B8C7-3E8B6119388A}">
      <dgm:prSet/>
      <dgm:spPr/>
    </dgm:pt>
    <dgm:pt modelId="{9389449A-6F07-4E16-B665-45173B0E458F}" type="sibTrans" cxnId="{A9EE29F3-898E-4A77-B8C7-3E8B6119388A}">
      <dgm:prSet/>
      <dgm:spPr/>
    </dgm:pt>
    <dgm:pt modelId="{8D92B2DC-708C-47D8-8F6E-D48405E35EE3}">
      <dgm:prSet phldr="0"/>
      <dgm:spPr/>
      <dgm:t>
        <a:bodyPr/>
        <a:lstStyle/>
        <a:p>
          <a:pPr rtl="0"/>
          <a:r>
            <a:rPr lang="en-US">
              <a:latin typeface="Corbel" panose="020B0503020204020204"/>
            </a:rPr>
            <a:t>Estimate of maximum wind energy production</a:t>
          </a:r>
        </a:p>
      </dgm:t>
    </dgm:pt>
    <dgm:pt modelId="{1FF75518-4010-4FE3-B5D4-6393E0A64C73}" type="parTrans" cxnId="{8C03E2C9-29FD-49E2-B039-51264EEA9132}">
      <dgm:prSet/>
      <dgm:spPr/>
    </dgm:pt>
    <dgm:pt modelId="{4BF662B9-122D-4740-A17D-38A182811BCD}" type="sibTrans" cxnId="{8C03E2C9-29FD-49E2-B039-51264EEA9132}">
      <dgm:prSet/>
      <dgm:spPr/>
    </dgm:pt>
    <dgm:pt modelId="{73FF8780-1F22-4DDF-B542-018CF3A7E836}">
      <dgm:prSet phldr="0"/>
      <dgm:spPr/>
      <dgm:t>
        <a:bodyPr/>
        <a:lstStyle/>
        <a:p>
          <a:pPr rtl="0"/>
          <a:r>
            <a:rPr lang="en-US">
              <a:latin typeface="Corbel" panose="020B0503020204020204"/>
            </a:rPr>
            <a:t>Historical company performance</a:t>
          </a:r>
        </a:p>
      </dgm:t>
    </dgm:pt>
    <dgm:pt modelId="{56066241-489E-4422-B8BA-BC948271F7C8}" type="parTrans" cxnId="{DFB02E9F-58B1-4A8D-BB8B-5356CB13A9E3}">
      <dgm:prSet/>
      <dgm:spPr/>
    </dgm:pt>
    <dgm:pt modelId="{196657A1-D5AB-49E8-9A30-7742198EDD9B}" type="sibTrans" cxnId="{DFB02E9F-58B1-4A8D-BB8B-5356CB13A9E3}">
      <dgm:prSet/>
      <dgm:spPr/>
    </dgm:pt>
    <dgm:pt modelId="{06A0ED2D-9240-4B1C-9EEA-30774593D796}">
      <dgm:prSet phldr="0"/>
      <dgm:spPr/>
      <dgm:t>
        <a:bodyPr/>
        <a:lstStyle/>
        <a:p>
          <a:pPr rtl="0"/>
          <a:r>
            <a:rPr lang="en-US">
              <a:latin typeface="Corbel" panose="020B0503020204020204"/>
            </a:rPr>
            <a:t>Country GDP</a:t>
          </a:r>
        </a:p>
      </dgm:t>
    </dgm:pt>
    <dgm:pt modelId="{AD8C5F95-DB4E-4312-9EA2-92E3C4B142C1}" type="parTrans" cxnId="{4654E004-955F-41BC-BB15-21D28B1AD7BB}">
      <dgm:prSet/>
      <dgm:spPr/>
    </dgm:pt>
    <dgm:pt modelId="{1FD48F02-B36F-4785-99F3-55B2F6AE9181}" type="sibTrans" cxnId="{4654E004-955F-41BC-BB15-21D28B1AD7BB}">
      <dgm:prSet/>
      <dgm:spPr/>
    </dgm:pt>
    <dgm:pt modelId="{90514C3B-6046-4FA4-B493-7915860B57BC}">
      <dgm:prSet phldr="0"/>
      <dgm:spPr/>
      <dgm:t>
        <a:bodyPr/>
        <a:lstStyle/>
        <a:p>
          <a:pPr rtl="0"/>
          <a:r>
            <a:rPr lang="en-US">
              <a:latin typeface="Corbel" panose="020B0503020204020204"/>
            </a:rPr>
            <a:t>Year </a:t>
          </a:r>
          <a:endParaRPr lang="en-US"/>
        </a:p>
      </dgm:t>
    </dgm:pt>
    <dgm:pt modelId="{6ACB8E2E-0C54-4E10-AD6A-145EE479C273}" type="parTrans" cxnId="{C8FB3CDB-7017-4CA4-AD9D-1B904C51BE51}">
      <dgm:prSet/>
      <dgm:spPr/>
    </dgm:pt>
    <dgm:pt modelId="{C1033A53-7569-41BB-A94D-01D9798894EB}" type="sibTrans" cxnId="{C8FB3CDB-7017-4CA4-AD9D-1B904C51BE51}">
      <dgm:prSet/>
      <dgm:spPr/>
    </dgm:pt>
    <dgm:pt modelId="{141F7281-3314-4003-AE01-97742DBF72EC}">
      <dgm:prSet phldr="0"/>
      <dgm:spPr>
        <a:solidFill>
          <a:schemeClr val="bg1"/>
        </a:solidFill>
      </dgm:spPr>
      <dgm:t>
        <a:bodyPr/>
        <a:lstStyle/>
        <a:p>
          <a:pPr rtl="0"/>
          <a:r>
            <a:rPr lang="en-US">
              <a:latin typeface="Corbel" panose="020B0503020204020204"/>
            </a:rPr>
            <a:t>Spent a considerable amount of time for monthly wind energy with historical data for Germany and Poland</a:t>
          </a:r>
        </a:p>
      </dgm:t>
    </dgm:pt>
    <dgm:pt modelId="{8EA14685-E7E3-4EF3-834C-4C480E3BDD1D}" type="parTrans" cxnId="{3DC0C437-2564-4357-AC9B-42DA02A5886D}">
      <dgm:prSet/>
      <dgm:spPr/>
    </dgm:pt>
    <dgm:pt modelId="{EE1EF161-6952-414D-9739-BBB8946A618C}" type="sibTrans" cxnId="{3DC0C437-2564-4357-AC9B-42DA02A5886D}">
      <dgm:prSet/>
      <dgm:spPr/>
    </dgm:pt>
    <dgm:pt modelId="{8CF652ED-65D3-4FE6-98FD-2095CFF7EE94}">
      <dgm:prSet phldr="0"/>
      <dgm:spPr/>
      <dgm:t>
        <a:bodyPr/>
        <a:lstStyle/>
        <a:p>
          <a:pPr rtl="0"/>
          <a:r>
            <a:rPr lang="en-US">
              <a:latin typeface="Corbel" panose="020B0503020204020204"/>
            </a:rPr>
            <a:t>Faced hurdles with stock and financial datasets not being synchronized</a:t>
          </a:r>
        </a:p>
      </dgm:t>
    </dgm:pt>
    <dgm:pt modelId="{D93608BE-C283-439D-ADE2-345C2676334C}" type="parTrans" cxnId="{45851D08-6C0F-456E-A884-E34EBC805EF7}">
      <dgm:prSet/>
      <dgm:spPr/>
    </dgm:pt>
    <dgm:pt modelId="{90C6D474-B4C3-43C4-B219-8EA09CF7A9C6}" type="sibTrans" cxnId="{45851D08-6C0F-456E-A884-E34EBC805EF7}">
      <dgm:prSet/>
      <dgm:spPr/>
    </dgm:pt>
    <dgm:pt modelId="{64C11E22-869D-4D27-A0A0-0978DAB661AF}">
      <dgm:prSet phldr="0"/>
      <dgm:spPr/>
      <dgm:t>
        <a:bodyPr/>
        <a:lstStyle/>
        <a:p>
          <a:pPr rtl="0"/>
          <a:r>
            <a:rPr lang="en-US">
              <a:latin typeface="Corbel" panose="020B0503020204020204"/>
            </a:rPr>
            <a:t>Searching for Key KPIs was tedious to dig into each annual report for the two companies</a:t>
          </a:r>
        </a:p>
      </dgm:t>
    </dgm:pt>
    <dgm:pt modelId="{D72387A0-A290-4AF1-B30F-C5C983591190}" type="parTrans" cxnId="{0954831D-B6BC-4CC8-9D9E-CC3DA3C175C2}">
      <dgm:prSet/>
      <dgm:spPr/>
    </dgm:pt>
    <dgm:pt modelId="{8027151B-9023-4B46-A3ED-2A1A87F2E417}" type="sibTrans" cxnId="{0954831D-B6BC-4CC8-9D9E-CC3DA3C175C2}">
      <dgm:prSet/>
      <dgm:spPr/>
    </dgm:pt>
    <dgm:pt modelId="{2A92DC82-D58D-4A98-83B8-CBF0626C11DD}" type="pres">
      <dgm:prSet presAssocID="{89CB339B-56FD-430D-AD24-55469547C8BF}" presName="Name0" presStyleCnt="0">
        <dgm:presLayoutVars>
          <dgm:dir/>
          <dgm:animLvl val="lvl"/>
          <dgm:resizeHandles val="exact"/>
        </dgm:presLayoutVars>
      </dgm:prSet>
      <dgm:spPr/>
    </dgm:pt>
    <dgm:pt modelId="{35B71B66-FBFA-49AC-A673-ECE38C5BEA91}" type="pres">
      <dgm:prSet presAssocID="{AC574AF2-5B02-42E2-AA77-C5CB74762259}" presName="composite" presStyleCnt="0"/>
      <dgm:spPr/>
    </dgm:pt>
    <dgm:pt modelId="{9B13ACA8-5775-49FC-BBAC-260668DF1C4D}" type="pres">
      <dgm:prSet presAssocID="{AC574AF2-5B02-42E2-AA77-C5CB74762259}" presName="parTx" presStyleLbl="alignNode1" presStyleIdx="0" presStyleCnt="4">
        <dgm:presLayoutVars>
          <dgm:chMax val="0"/>
          <dgm:chPref val="0"/>
          <dgm:bulletEnabled val="1"/>
        </dgm:presLayoutVars>
      </dgm:prSet>
      <dgm:spPr/>
    </dgm:pt>
    <dgm:pt modelId="{BE7C733F-D2BF-4796-BBFA-A2C0CABA8E03}" type="pres">
      <dgm:prSet presAssocID="{AC574AF2-5B02-42E2-AA77-C5CB74762259}" presName="desTx" presStyleLbl="alignAccFollowNode1" presStyleIdx="0" presStyleCnt="4">
        <dgm:presLayoutVars>
          <dgm:bulletEnabled val="1"/>
        </dgm:presLayoutVars>
      </dgm:prSet>
      <dgm:spPr/>
    </dgm:pt>
    <dgm:pt modelId="{B6C336CF-604A-4D7C-8D3C-EADE376EEA7C}" type="pres">
      <dgm:prSet presAssocID="{5AAFE5F0-299A-47B8-A373-B490D2847C43}" presName="space" presStyleCnt="0"/>
      <dgm:spPr/>
    </dgm:pt>
    <dgm:pt modelId="{865E7ABC-F4C9-412A-9A11-0D3D81A185BF}" type="pres">
      <dgm:prSet presAssocID="{CF3B802D-FF56-4072-8121-85DCA7994DB7}" presName="composite" presStyleCnt="0"/>
      <dgm:spPr/>
    </dgm:pt>
    <dgm:pt modelId="{F92F12EF-0B0E-4197-A1CC-0CB69694147E}" type="pres">
      <dgm:prSet presAssocID="{CF3B802D-FF56-4072-8121-85DCA7994DB7}" presName="parTx" presStyleLbl="alignNode1" presStyleIdx="1" presStyleCnt="4">
        <dgm:presLayoutVars>
          <dgm:chMax val="0"/>
          <dgm:chPref val="0"/>
          <dgm:bulletEnabled val="1"/>
        </dgm:presLayoutVars>
      </dgm:prSet>
      <dgm:spPr/>
    </dgm:pt>
    <dgm:pt modelId="{BFCC4108-B5E3-4B3B-A854-C718ED8DEE62}" type="pres">
      <dgm:prSet presAssocID="{CF3B802D-FF56-4072-8121-85DCA7994DB7}" presName="desTx" presStyleLbl="alignAccFollowNode1" presStyleIdx="1" presStyleCnt="4">
        <dgm:presLayoutVars>
          <dgm:bulletEnabled val="1"/>
        </dgm:presLayoutVars>
      </dgm:prSet>
      <dgm:spPr>
        <a:solidFill>
          <a:schemeClr val="bg1"/>
        </a:solidFill>
      </dgm:spPr>
    </dgm:pt>
    <dgm:pt modelId="{7E479505-F028-4FF8-8012-720FDB4A8D70}" type="pres">
      <dgm:prSet presAssocID="{367D33BF-07EF-4E66-9E75-11C4C6B5F4D7}" presName="space" presStyleCnt="0"/>
      <dgm:spPr/>
    </dgm:pt>
    <dgm:pt modelId="{2F7E65AA-0A17-4143-80DE-3FDB37AB4D66}" type="pres">
      <dgm:prSet presAssocID="{8540DF65-FB7A-4B29-8382-FEF90BBD0413}" presName="composite" presStyleCnt="0"/>
      <dgm:spPr/>
    </dgm:pt>
    <dgm:pt modelId="{BACAC893-A8F3-46B5-B797-D57191C72ED0}" type="pres">
      <dgm:prSet presAssocID="{8540DF65-FB7A-4B29-8382-FEF90BBD0413}" presName="parTx" presStyleLbl="alignNode1" presStyleIdx="2" presStyleCnt="4">
        <dgm:presLayoutVars>
          <dgm:chMax val="0"/>
          <dgm:chPref val="0"/>
          <dgm:bulletEnabled val="1"/>
        </dgm:presLayoutVars>
      </dgm:prSet>
      <dgm:spPr/>
    </dgm:pt>
    <dgm:pt modelId="{8F46BE09-5E70-4C43-8092-8BC5A257BAFE}" type="pres">
      <dgm:prSet presAssocID="{8540DF65-FB7A-4B29-8382-FEF90BBD0413}" presName="desTx" presStyleLbl="alignAccFollowNode1" presStyleIdx="2" presStyleCnt="4">
        <dgm:presLayoutVars>
          <dgm:bulletEnabled val="1"/>
        </dgm:presLayoutVars>
      </dgm:prSet>
      <dgm:spPr/>
    </dgm:pt>
    <dgm:pt modelId="{026AC130-958F-4D40-98CB-AD06F8CE2172}" type="pres">
      <dgm:prSet presAssocID="{B1A2C11A-5580-4BEE-BC0F-AABC60EBF341}" presName="space" presStyleCnt="0"/>
      <dgm:spPr/>
    </dgm:pt>
    <dgm:pt modelId="{893B95BF-FB63-4530-ACE3-A6E90F7EB63C}" type="pres">
      <dgm:prSet presAssocID="{2DA4C8D4-98E4-48E2-92C3-2CDB7F14CF0F}" presName="composite" presStyleCnt="0"/>
      <dgm:spPr/>
    </dgm:pt>
    <dgm:pt modelId="{BE93D6CE-AB21-4E28-AF57-FED564EECAD9}" type="pres">
      <dgm:prSet presAssocID="{2DA4C8D4-98E4-48E2-92C3-2CDB7F14CF0F}" presName="parTx" presStyleLbl="alignNode1" presStyleIdx="3" presStyleCnt="4">
        <dgm:presLayoutVars>
          <dgm:chMax val="0"/>
          <dgm:chPref val="0"/>
          <dgm:bulletEnabled val="1"/>
        </dgm:presLayoutVars>
      </dgm:prSet>
      <dgm:spPr/>
    </dgm:pt>
    <dgm:pt modelId="{411F6484-D2DC-4CCB-93EB-1CBC6E5FCF87}" type="pres">
      <dgm:prSet presAssocID="{2DA4C8D4-98E4-48E2-92C3-2CDB7F14CF0F}" presName="desTx" presStyleLbl="alignAccFollowNode1" presStyleIdx="3" presStyleCnt="4">
        <dgm:presLayoutVars>
          <dgm:bulletEnabled val="1"/>
        </dgm:presLayoutVars>
      </dgm:prSet>
      <dgm:spPr/>
    </dgm:pt>
  </dgm:ptLst>
  <dgm:cxnLst>
    <dgm:cxn modelId="{4574AA02-E847-4650-9496-0CF99A0B9F6A}" type="presOf" srcId="{64C11E22-869D-4D27-A0A0-0978DAB661AF}" destId="{8F46BE09-5E70-4C43-8092-8BC5A257BAFE}" srcOrd="0" destOrd="2" presId="urn:microsoft.com/office/officeart/2005/8/layout/hList1"/>
    <dgm:cxn modelId="{4654E004-955F-41BC-BB15-21D28B1AD7BB}" srcId="{2DA4C8D4-98E4-48E2-92C3-2CDB7F14CF0F}" destId="{06A0ED2D-9240-4B1C-9EEA-30774593D796}" srcOrd="8" destOrd="0" parTransId="{AD8C5F95-DB4E-4312-9EA2-92E3C4B142C1}" sibTransId="{1FD48F02-B36F-4785-99F3-55B2F6AE9181}"/>
    <dgm:cxn modelId="{45851D08-6C0F-456E-A884-E34EBC805EF7}" srcId="{8540DF65-FB7A-4B29-8382-FEF90BBD0413}" destId="{8CF652ED-65D3-4FE6-98FD-2095CFF7EE94}" srcOrd="1" destOrd="0" parTransId="{D93608BE-C283-439D-ADE2-345C2676334C}" sibTransId="{90C6D474-B4C3-43C4-B219-8EA09CF7A9C6}"/>
    <dgm:cxn modelId="{90975F0D-7B88-46D0-931A-D1C9DF7F3E9C}" type="presOf" srcId="{94959993-23B3-488B-968B-058E01541FA2}" destId="{BE7C733F-D2BF-4796-BBFA-A2C0CABA8E03}" srcOrd="0" destOrd="2" presId="urn:microsoft.com/office/officeart/2005/8/layout/hList1"/>
    <dgm:cxn modelId="{7B8B7F15-9BBA-4DD6-B975-5BA912D448B8}" type="presOf" srcId="{81411251-C132-440D-A9A1-66481A4DEA66}" destId="{411F6484-D2DC-4CCB-93EB-1CBC6E5FCF87}" srcOrd="0" destOrd="4" presId="urn:microsoft.com/office/officeart/2005/8/layout/hList1"/>
    <dgm:cxn modelId="{881C8B16-E045-4009-85BC-8D3D57FC11A4}" srcId="{CF3B802D-FF56-4072-8121-85DCA7994DB7}" destId="{15279A63-C9E4-45CF-8EAE-89FA42FDAD5C}" srcOrd="3" destOrd="0" parTransId="{78AC4108-AD30-46A1-8675-91383B896DB0}" sibTransId="{1A7637F5-0CAB-4338-A3D6-E2A837BDC59E}"/>
    <dgm:cxn modelId="{0954831D-B6BC-4CC8-9D9E-CC3DA3C175C2}" srcId="{8540DF65-FB7A-4B29-8382-FEF90BBD0413}" destId="{64C11E22-869D-4D27-A0A0-0978DAB661AF}" srcOrd="2" destOrd="0" parTransId="{D72387A0-A290-4AF1-B30F-C5C983591190}" sibTransId="{8027151B-9023-4B46-A3ED-2A1A87F2E417}"/>
    <dgm:cxn modelId="{47A09424-82F8-43B6-8EE4-B87941B44CB8}" srcId="{2DA4C8D4-98E4-48E2-92C3-2CDB7F14CF0F}" destId="{1460CCD3-509D-4D6B-AB1E-EDC5F5D4E9D7}" srcOrd="3" destOrd="0" parTransId="{3F4AB295-3E96-47A0-8818-CC1F3223F01D}" sibTransId="{5BF86E3B-C312-4966-8338-14B632BB07C7}"/>
    <dgm:cxn modelId="{84FC4B26-5118-433A-BDA1-0F242CA55A71}" srcId="{AC574AF2-5B02-42E2-AA77-C5CB74762259}" destId="{7DA27D12-45A6-411A-ACFB-E97DCFA2F419}" srcOrd="0" destOrd="0" parTransId="{80C01E52-CAD1-4A25-84E8-F4C764F5CDE7}" sibTransId="{146BB9CC-873A-4AAC-BB61-31E84A762064}"/>
    <dgm:cxn modelId="{B9D00227-EEA1-4923-BF21-9784A5C1B93E}" type="presOf" srcId="{7DA27D12-45A6-411A-ACFB-E97DCFA2F419}" destId="{BE7C733F-D2BF-4796-BBFA-A2C0CABA8E03}" srcOrd="0" destOrd="0" presId="urn:microsoft.com/office/officeart/2005/8/layout/hList1"/>
    <dgm:cxn modelId="{83158D2E-A06B-4FF8-A62A-9162E2E93947}" type="presOf" srcId="{8CF652ED-65D3-4FE6-98FD-2095CFF7EE94}" destId="{8F46BE09-5E70-4C43-8092-8BC5A257BAFE}" srcOrd="0" destOrd="1" presId="urn:microsoft.com/office/officeart/2005/8/layout/hList1"/>
    <dgm:cxn modelId="{79D12533-773E-40D9-B165-41C87821CEC1}" srcId="{89CB339B-56FD-430D-AD24-55469547C8BF}" destId="{2DA4C8D4-98E4-48E2-92C3-2CDB7F14CF0F}" srcOrd="3" destOrd="0" parTransId="{06E233F4-A5E6-41CA-8570-6C41B86EAD5C}" sibTransId="{BD3DCF00-D779-4739-93B4-372B26E1FF49}"/>
    <dgm:cxn modelId="{8F766533-DD0F-46B4-A5E2-AC2AA97C4D3C}" type="presOf" srcId="{7B00DE72-C3E6-41FC-BB40-AC70AC22B9BC}" destId="{411F6484-D2DC-4CCB-93EB-1CBC6E5FCF87}" srcOrd="0" destOrd="2" presId="urn:microsoft.com/office/officeart/2005/8/layout/hList1"/>
    <dgm:cxn modelId="{3DC0C437-2564-4357-AC9B-42DA02A5886D}" srcId="{8540DF65-FB7A-4B29-8382-FEF90BBD0413}" destId="{141F7281-3314-4003-AE01-97742DBF72EC}" srcOrd="0" destOrd="0" parTransId="{8EA14685-E7E3-4EF3-834C-4C480E3BDD1D}" sibTransId="{EE1EF161-6952-414D-9739-BBB8946A618C}"/>
    <dgm:cxn modelId="{30543739-2D59-45D6-8134-EAD8A2223A5B}" srcId="{2DA4C8D4-98E4-48E2-92C3-2CDB7F14CF0F}" destId="{8DAA0830-A515-4D37-8682-A7B47F6C6E69}" srcOrd="0" destOrd="0" parTransId="{990677AD-D9FD-4AD5-AC4C-EB9F92794619}" sibTransId="{38E1CCC7-C6AD-4AC9-BDF8-14A896E355E8}"/>
    <dgm:cxn modelId="{D884C03E-781E-474A-BE58-C0DB71616151}" type="presOf" srcId="{8540DF65-FB7A-4B29-8382-FEF90BBD0413}" destId="{BACAC893-A8F3-46B5-B797-D57191C72ED0}" srcOrd="0" destOrd="0" presId="urn:microsoft.com/office/officeart/2005/8/layout/hList1"/>
    <dgm:cxn modelId="{C21E1447-5D64-419B-8627-3536C980FFA1}" type="presOf" srcId="{1460CCD3-509D-4D6B-AB1E-EDC5F5D4E9D7}" destId="{411F6484-D2DC-4CCB-93EB-1CBC6E5FCF87}" srcOrd="0" destOrd="3" presId="urn:microsoft.com/office/officeart/2005/8/layout/hList1"/>
    <dgm:cxn modelId="{CF7F3147-99D8-49D9-B971-3503E3DD36EB}" type="presOf" srcId="{2DA4C8D4-98E4-48E2-92C3-2CDB7F14CF0F}" destId="{BE93D6CE-AB21-4E28-AF57-FED564EECAD9}" srcOrd="0" destOrd="0" presId="urn:microsoft.com/office/officeart/2005/8/layout/hList1"/>
    <dgm:cxn modelId="{A15D5549-CD7A-4786-B829-CA4BE227D3EB}" type="presOf" srcId="{89CB339B-56FD-430D-AD24-55469547C8BF}" destId="{2A92DC82-D58D-4A98-83B8-CBF0626C11DD}" srcOrd="0" destOrd="0" presId="urn:microsoft.com/office/officeart/2005/8/layout/hList1"/>
    <dgm:cxn modelId="{736A554C-92E3-4AEB-87C9-9CBED6420421}" type="presOf" srcId="{15279A63-C9E4-45CF-8EAE-89FA42FDAD5C}" destId="{BFCC4108-B5E3-4B3B-A854-C718ED8DEE62}" srcOrd="0" destOrd="3" presId="urn:microsoft.com/office/officeart/2005/8/layout/hList1"/>
    <dgm:cxn modelId="{1D159956-04FD-4B80-B28E-40CD0A4DEB61}" srcId="{CF3B802D-FF56-4072-8121-85DCA7994DB7}" destId="{E0DEA764-486E-4C97-B12F-672B88DFD60D}" srcOrd="2" destOrd="0" parTransId="{4A39C95A-1387-484E-B4BF-7509D83C65C4}" sibTransId="{ACA8BC89-34F0-4892-903D-7B058E5B0752}"/>
    <dgm:cxn modelId="{5EAA7C58-7E5A-4326-9BED-ABB261D21485}" type="presOf" srcId="{7456D886-F90C-403B-B3B2-7E7CABEBDA3D}" destId="{411F6484-D2DC-4CCB-93EB-1CBC6E5FCF87}" srcOrd="0" destOrd="1" presId="urn:microsoft.com/office/officeart/2005/8/layout/hList1"/>
    <dgm:cxn modelId="{04E9F867-E815-4AD5-8913-01180FB772CD}" srcId="{CF3B802D-FF56-4072-8121-85DCA7994DB7}" destId="{47799EB7-E5AB-40D9-AA19-F767E7430AB5}" srcOrd="1" destOrd="0" parTransId="{C0D05B22-FC42-43FD-8C42-635D8AA051A2}" sibTransId="{20F0EC04-B1C2-49B9-9276-4A7860E55A5E}"/>
    <dgm:cxn modelId="{E3420E6B-4E9B-43A8-9FAA-F9BC8AEC91C5}" srcId="{CF3B802D-FF56-4072-8121-85DCA7994DB7}" destId="{CAB8C184-BD05-4FC8-9FB9-882E79057C40}" srcOrd="0" destOrd="0" parTransId="{5DF8E845-1F34-4CB0-8FCC-8D7CA17A3E1E}" sibTransId="{4DC0961D-9060-451E-9981-519F12F1E551}"/>
    <dgm:cxn modelId="{6D516A70-338F-424D-ADDF-E1E9AE9D0864}" type="presOf" srcId="{90514C3B-6046-4FA4-B493-7915860B57BC}" destId="{411F6484-D2DC-4CCB-93EB-1CBC6E5FCF87}" srcOrd="0" destOrd="9" presId="urn:microsoft.com/office/officeart/2005/8/layout/hList1"/>
    <dgm:cxn modelId="{BBF20671-070F-4780-B686-E176C2FCDFCC}" type="presOf" srcId="{141F7281-3314-4003-AE01-97742DBF72EC}" destId="{8F46BE09-5E70-4C43-8092-8BC5A257BAFE}" srcOrd="0" destOrd="0" presId="urn:microsoft.com/office/officeart/2005/8/layout/hList1"/>
    <dgm:cxn modelId="{510DB672-4F66-4E3A-9722-08A7BA4C9BD8}" srcId="{2DA4C8D4-98E4-48E2-92C3-2CDB7F14CF0F}" destId="{81411251-C132-440D-A9A1-66481A4DEA66}" srcOrd="4" destOrd="0" parTransId="{440A6A89-73A8-464D-B99B-F3CC185B0E6D}" sibTransId="{C3D3DE96-F95E-444B-8C9B-AAA16648F0AD}"/>
    <dgm:cxn modelId="{A3319B77-11C0-4AE0-BB8D-FE03E9165111}" type="presOf" srcId="{E0DEA764-486E-4C97-B12F-672B88DFD60D}" destId="{BFCC4108-B5E3-4B3B-A854-C718ED8DEE62}" srcOrd="0" destOrd="2" presId="urn:microsoft.com/office/officeart/2005/8/layout/hList1"/>
    <dgm:cxn modelId="{B81DD379-C2E1-4918-940A-C9819F06FD63}" type="presOf" srcId="{17A6A429-25BF-4EE7-89BB-6C7A9C65BD6D}" destId="{411F6484-D2DC-4CCB-93EB-1CBC6E5FCF87}" srcOrd="0" destOrd="5" presId="urn:microsoft.com/office/officeart/2005/8/layout/hList1"/>
    <dgm:cxn modelId="{41EE137A-18C3-45F5-A5B4-E89C9E8121E0}" type="presOf" srcId="{06A0ED2D-9240-4B1C-9EEA-30774593D796}" destId="{411F6484-D2DC-4CCB-93EB-1CBC6E5FCF87}" srcOrd="0" destOrd="8" presId="urn:microsoft.com/office/officeart/2005/8/layout/hList1"/>
    <dgm:cxn modelId="{1308F27B-F498-42E8-9251-58C200AA1B72}" type="presOf" srcId="{8D92B2DC-708C-47D8-8F6E-D48405E35EE3}" destId="{411F6484-D2DC-4CCB-93EB-1CBC6E5FCF87}" srcOrd="0" destOrd="6" presId="urn:microsoft.com/office/officeart/2005/8/layout/hList1"/>
    <dgm:cxn modelId="{CE87C67D-7E71-415D-B4FA-DA0A96497916}" type="presOf" srcId="{47799EB7-E5AB-40D9-AA19-F767E7430AB5}" destId="{BFCC4108-B5E3-4B3B-A854-C718ED8DEE62}" srcOrd="0" destOrd="1" presId="urn:microsoft.com/office/officeart/2005/8/layout/hList1"/>
    <dgm:cxn modelId="{B9F50C87-4669-490B-8C74-A479E1BD3ADC}" srcId="{89CB339B-56FD-430D-AD24-55469547C8BF}" destId="{8540DF65-FB7A-4B29-8382-FEF90BBD0413}" srcOrd="2" destOrd="0" parTransId="{70909244-856A-4977-BE65-EB6E305D81CC}" sibTransId="{B1A2C11A-5580-4BEE-BC0F-AABC60EBF341}"/>
    <dgm:cxn modelId="{19C9778E-0561-4CA7-B10C-E4764423C615}" srcId="{2DA4C8D4-98E4-48E2-92C3-2CDB7F14CF0F}" destId="{7456D886-F90C-403B-B3B2-7E7CABEBDA3D}" srcOrd="1" destOrd="0" parTransId="{96670017-14CA-49EC-928E-DC1DF8CB11FB}" sibTransId="{7AB5361B-5D26-4D5B-8FC8-CFC645E52138}"/>
    <dgm:cxn modelId="{347B9F96-0B74-4BE6-95D6-1B055EC6174C}" type="presOf" srcId="{AC574AF2-5B02-42E2-AA77-C5CB74762259}" destId="{9B13ACA8-5775-49FC-BBAC-260668DF1C4D}" srcOrd="0" destOrd="0" presId="urn:microsoft.com/office/officeart/2005/8/layout/hList1"/>
    <dgm:cxn modelId="{1CDAB099-F92D-4B46-9E61-A5C5CE7E6C17}" srcId="{2DA4C8D4-98E4-48E2-92C3-2CDB7F14CF0F}" destId="{7B00DE72-C3E6-41FC-BB40-AC70AC22B9BC}" srcOrd="2" destOrd="0" parTransId="{1860A4AA-EFEE-4C30-82DE-F9139275B237}" sibTransId="{06B420F5-513B-4DF7-8AE3-77518B9235F2}"/>
    <dgm:cxn modelId="{DFB02E9F-58B1-4A8D-BB8B-5356CB13A9E3}" srcId="{2DA4C8D4-98E4-48E2-92C3-2CDB7F14CF0F}" destId="{73FF8780-1F22-4DDF-B542-018CF3A7E836}" srcOrd="7" destOrd="0" parTransId="{56066241-489E-4422-B8BA-BC948271F7C8}" sibTransId="{196657A1-D5AB-49E8-9A30-7742198EDD9B}"/>
    <dgm:cxn modelId="{02883EA1-33DA-4D65-8E65-529AEC0E995E}" type="presOf" srcId="{9261D2CF-A153-4C29-8D39-EA4BF5FA301A}" destId="{BE7C733F-D2BF-4796-BBFA-A2C0CABA8E03}" srcOrd="0" destOrd="1" presId="urn:microsoft.com/office/officeart/2005/8/layout/hList1"/>
    <dgm:cxn modelId="{DD1053A1-9FEC-4331-8755-175D01B16F99}" type="presOf" srcId="{8DAA0830-A515-4D37-8682-A7B47F6C6E69}" destId="{411F6484-D2DC-4CCB-93EB-1CBC6E5FCF87}" srcOrd="0" destOrd="0" presId="urn:microsoft.com/office/officeart/2005/8/layout/hList1"/>
    <dgm:cxn modelId="{995E2FAB-EA61-460F-96D0-A001B80194CD}" srcId="{AC574AF2-5B02-42E2-AA77-C5CB74762259}" destId="{94959993-23B3-488B-968B-058E01541FA2}" srcOrd="2" destOrd="0" parTransId="{0010F175-A733-4092-9E9B-0FFBD61F3376}" sibTransId="{82F9F996-0B32-49A3-8B85-E9549DA27BFC}"/>
    <dgm:cxn modelId="{469F45B8-3023-46BB-A163-7EBD6C84C657}" type="presOf" srcId="{73FF8780-1F22-4DDF-B542-018CF3A7E836}" destId="{411F6484-D2DC-4CCB-93EB-1CBC6E5FCF87}" srcOrd="0" destOrd="7" presId="urn:microsoft.com/office/officeart/2005/8/layout/hList1"/>
    <dgm:cxn modelId="{ED784EBA-874D-4010-BF6B-E612368036AE}" srcId="{89CB339B-56FD-430D-AD24-55469547C8BF}" destId="{AC574AF2-5B02-42E2-AA77-C5CB74762259}" srcOrd="0" destOrd="0" parTransId="{A7CC1E49-E57C-457E-80B6-2DB6B43A011D}" sibTransId="{5AAFE5F0-299A-47B8-A373-B490D2847C43}"/>
    <dgm:cxn modelId="{8C03E2C9-29FD-49E2-B039-51264EEA9132}" srcId="{2DA4C8D4-98E4-48E2-92C3-2CDB7F14CF0F}" destId="{8D92B2DC-708C-47D8-8F6E-D48405E35EE3}" srcOrd="6" destOrd="0" parTransId="{1FF75518-4010-4FE3-B5D4-6393E0A64C73}" sibTransId="{4BF662B9-122D-4740-A17D-38A182811BCD}"/>
    <dgm:cxn modelId="{C8FB3CDB-7017-4CA4-AD9D-1B904C51BE51}" srcId="{2DA4C8D4-98E4-48E2-92C3-2CDB7F14CF0F}" destId="{90514C3B-6046-4FA4-B493-7915860B57BC}" srcOrd="9" destOrd="0" parTransId="{6ACB8E2E-0C54-4E10-AD6A-145EE479C273}" sibTransId="{C1033A53-7569-41BB-A94D-01D9798894EB}"/>
    <dgm:cxn modelId="{2F7B53DB-A399-422A-B5B9-6F70A498C1C3}" srcId="{89CB339B-56FD-430D-AD24-55469547C8BF}" destId="{CF3B802D-FF56-4072-8121-85DCA7994DB7}" srcOrd="1" destOrd="0" parTransId="{F06BBC1B-6478-4494-8B28-684291A66780}" sibTransId="{367D33BF-07EF-4E66-9E75-11C4C6B5F4D7}"/>
    <dgm:cxn modelId="{107CB3DB-AA74-44CE-B274-AC2D61F71A87}" type="presOf" srcId="{CF3B802D-FF56-4072-8121-85DCA7994DB7}" destId="{F92F12EF-0B0E-4197-A1CC-0CB69694147E}" srcOrd="0" destOrd="0" presId="urn:microsoft.com/office/officeart/2005/8/layout/hList1"/>
    <dgm:cxn modelId="{A9EE29F3-898E-4A77-B8C7-3E8B6119388A}" srcId="{2DA4C8D4-98E4-48E2-92C3-2CDB7F14CF0F}" destId="{17A6A429-25BF-4EE7-89BB-6C7A9C65BD6D}" srcOrd="5" destOrd="0" parTransId="{79B2FF83-3AD1-4B42-A783-8EC241D30F23}" sibTransId="{9389449A-6F07-4E16-B665-45173B0E458F}"/>
    <dgm:cxn modelId="{AF0AF7F8-104E-47F2-BA2F-3689529B911B}" type="presOf" srcId="{CAB8C184-BD05-4FC8-9FB9-882E79057C40}" destId="{BFCC4108-B5E3-4B3B-A854-C718ED8DEE62}" srcOrd="0" destOrd="0" presId="urn:microsoft.com/office/officeart/2005/8/layout/hList1"/>
    <dgm:cxn modelId="{E74EBCFE-C69C-41BA-8DF5-CC388C18C83C}" srcId="{AC574AF2-5B02-42E2-AA77-C5CB74762259}" destId="{9261D2CF-A153-4C29-8D39-EA4BF5FA301A}" srcOrd="1" destOrd="0" parTransId="{732FF77D-44DB-48AE-9821-6DD475830655}" sibTransId="{3211F018-C65B-4EDE-834C-4D3F0AD6599F}"/>
    <dgm:cxn modelId="{D2C3B5FA-0B9A-4F46-9F4C-A7EF7B443ACF}" type="presParOf" srcId="{2A92DC82-D58D-4A98-83B8-CBF0626C11DD}" destId="{35B71B66-FBFA-49AC-A673-ECE38C5BEA91}" srcOrd="0" destOrd="0" presId="urn:microsoft.com/office/officeart/2005/8/layout/hList1"/>
    <dgm:cxn modelId="{75A2CBFD-7002-42CC-BBD5-49544F3A8E58}" type="presParOf" srcId="{35B71B66-FBFA-49AC-A673-ECE38C5BEA91}" destId="{9B13ACA8-5775-49FC-BBAC-260668DF1C4D}" srcOrd="0" destOrd="0" presId="urn:microsoft.com/office/officeart/2005/8/layout/hList1"/>
    <dgm:cxn modelId="{BC1171E5-AA76-4A19-8B47-5EDB603AF4F8}" type="presParOf" srcId="{35B71B66-FBFA-49AC-A673-ECE38C5BEA91}" destId="{BE7C733F-D2BF-4796-BBFA-A2C0CABA8E03}" srcOrd="1" destOrd="0" presId="urn:microsoft.com/office/officeart/2005/8/layout/hList1"/>
    <dgm:cxn modelId="{DCC04420-9154-4141-8039-61BB20CF3901}" type="presParOf" srcId="{2A92DC82-D58D-4A98-83B8-CBF0626C11DD}" destId="{B6C336CF-604A-4D7C-8D3C-EADE376EEA7C}" srcOrd="1" destOrd="0" presId="urn:microsoft.com/office/officeart/2005/8/layout/hList1"/>
    <dgm:cxn modelId="{2233DA81-1AED-4441-A506-7948B4661A2B}" type="presParOf" srcId="{2A92DC82-D58D-4A98-83B8-CBF0626C11DD}" destId="{865E7ABC-F4C9-412A-9A11-0D3D81A185BF}" srcOrd="2" destOrd="0" presId="urn:microsoft.com/office/officeart/2005/8/layout/hList1"/>
    <dgm:cxn modelId="{905FC2DB-2531-411C-8EB8-C37D9EF1BAD5}" type="presParOf" srcId="{865E7ABC-F4C9-412A-9A11-0D3D81A185BF}" destId="{F92F12EF-0B0E-4197-A1CC-0CB69694147E}" srcOrd="0" destOrd="0" presId="urn:microsoft.com/office/officeart/2005/8/layout/hList1"/>
    <dgm:cxn modelId="{899C6FD6-BA19-46B4-BD9A-21F24ABAEEA2}" type="presParOf" srcId="{865E7ABC-F4C9-412A-9A11-0D3D81A185BF}" destId="{BFCC4108-B5E3-4B3B-A854-C718ED8DEE62}" srcOrd="1" destOrd="0" presId="urn:microsoft.com/office/officeart/2005/8/layout/hList1"/>
    <dgm:cxn modelId="{96471ADD-EA21-4179-B954-76B56D56861B}" type="presParOf" srcId="{2A92DC82-D58D-4A98-83B8-CBF0626C11DD}" destId="{7E479505-F028-4FF8-8012-720FDB4A8D70}" srcOrd="3" destOrd="0" presId="urn:microsoft.com/office/officeart/2005/8/layout/hList1"/>
    <dgm:cxn modelId="{CBB07EF4-A1CF-4ABD-8604-DF5E75858038}" type="presParOf" srcId="{2A92DC82-D58D-4A98-83B8-CBF0626C11DD}" destId="{2F7E65AA-0A17-4143-80DE-3FDB37AB4D66}" srcOrd="4" destOrd="0" presId="urn:microsoft.com/office/officeart/2005/8/layout/hList1"/>
    <dgm:cxn modelId="{3E0B7578-F481-49B7-A9D5-EFAE60FF991C}" type="presParOf" srcId="{2F7E65AA-0A17-4143-80DE-3FDB37AB4D66}" destId="{BACAC893-A8F3-46B5-B797-D57191C72ED0}" srcOrd="0" destOrd="0" presId="urn:microsoft.com/office/officeart/2005/8/layout/hList1"/>
    <dgm:cxn modelId="{25ECC5E5-4791-4D77-AFCF-10FAD18E461F}" type="presParOf" srcId="{2F7E65AA-0A17-4143-80DE-3FDB37AB4D66}" destId="{8F46BE09-5E70-4C43-8092-8BC5A257BAFE}" srcOrd="1" destOrd="0" presId="urn:microsoft.com/office/officeart/2005/8/layout/hList1"/>
    <dgm:cxn modelId="{2A969144-2420-400E-864F-90D063634E26}" type="presParOf" srcId="{2A92DC82-D58D-4A98-83B8-CBF0626C11DD}" destId="{026AC130-958F-4D40-98CB-AD06F8CE2172}" srcOrd="5" destOrd="0" presId="urn:microsoft.com/office/officeart/2005/8/layout/hList1"/>
    <dgm:cxn modelId="{82F6624D-C058-4495-8FF3-FA8999D2E3CF}" type="presParOf" srcId="{2A92DC82-D58D-4A98-83B8-CBF0626C11DD}" destId="{893B95BF-FB63-4530-ACE3-A6E90F7EB63C}" srcOrd="6" destOrd="0" presId="urn:microsoft.com/office/officeart/2005/8/layout/hList1"/>
    <dgm:cxn modelId="{CE54FEB3-C6CB-45A9-A1DD-FE35E73F2511}" type="presParOf" srcId="{893B95BF-FB63-4530-ACE3-A6E90F7EB63C}" destId="{BE93D6CE-AB21-4E28-AF57-FED564EECAD9}" srcOrd="0" destOrd="0" presId="urn:microsoft.com/office/officeart/2005/8/layout/hList1"/>
    <dgm:cxn modelId="{21E63F97-9D8E-43BD-8F08-83325BEA8FCC}" type="presParOf" srcId="{893B95BF-FB63-4530-ACE3-A6E90F7EB63C}" destId="{411F6484-D2DC-4CCB-93EB-1CBC6E5FCF87}"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13ACA8-5775-49FC-BBAC-260668DF1C4D}">
      <dsp:nvSpPr>
        <dsp:cNvPr id="0" name=""/>
        <dsp:cNvSpPr/>
      </dsp:nvSpPr>
      <dsp:spPr>
        <a:xfrm>
          <a:off x="3041" y="1711566"/>
          <a:ext cx="1829113" cy="316800"/>
        </a:xfrm>
        <a:prstGeom prst="rect">
          <a:avLst/>
        </a:prstGeom>
        <a:solidFill>
          <a:schemeClr val="tx1"/>
        </a:solid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44704" rIns="78232" bIns="44704" numCol="1" spcCol="1270" anchor="ctr" anchorCtr="0">
          <a:noAutofit/>
        </a:bodyPr>
        <a:lstStyle/>
        <a:p>
          <a:pPr marL="0" lvl="0" indent="0" algn="ctr" defTabSz="488950" rtl="0">
            <a:lnSpc>
              <a:spcPct val="90000"/>
            </a:lnSpc>
            <a:spcBef>
              <a:spcPct val="0"/>
            </a:spcBef>
            <a:spcAft>
              <a:spcPct val="35000"/>
            </a:spcAft>
            <a:buNone/>
          </a:pPr>
          <a:r>
            <a:rPr lang="en-US" sz="1100" kern="1200">
              <a:latin typeface="Corbel" panose="020B0503020204020204"/>
            </a:rPr>
            <a:t>Topics </a:t>
          </a:r>
          <a:endParaRPr lang="en-US" sz="1100" kern="1200"/>
        </a:p>
      </dsp:txBody>
      <dsp:txXfrm>
        <a:off x="3041" y="1711566"/>
        <a:ext cx="1829113" cy="316800"/>
      </dsp:txXfrm>
    </dsp:sp>
    <dsp:sp modelId="{BE7C733F-D2BF-4796-BBFA-A2C0CABA8E03}">
      <dsp:nvSpPr>
        <dsp:cNvPr id="0" name=""/>
        <dsp:cNvSpPr/>
      </dsp:nvSpPr>
      <dsp:spPr>
        <a:xfrm>
          <a:off x="3041" y="2028366"/>
          <a:ext cx="1829113" cy="2723211"/>
        </a:xfrm>
        <a:prstGeom prst="rect">
          <a:avLst/>
        </a:prstGeom>
        <a:solidFill>
          <a:schemeClr val="bg1">
            <a:alpha val="90000"/>
          </a:schemeClr>
        </a:solidFill>
        <a:ln w="15875" cap="rnd"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58674" tIns="58674" rIns="78232" bIns="88011" numCol="1" spcCol="1270" anchor="t" anchorCtr="0">
          <a:noAutofit/>
        </a:bodyPr>
        <a:lstStyle/>
        <a:p>
          <a:pPr marL="57150" lvl="1" indent="-57150" algn="l" defTabSz="488950">
            <a:lnSpc>
              <a:spcPct val="90000"/>
            </a:lnSpc>
            <a:spcBef>
              <a:spcPct val="0"/>
            </a:spcBef>
            <a:spcAft>
              <a:spcPct val="15000"/>
            </a:spcAft>
            <a:buChar char="•"/>
          </a:pPr>
          <a:r>
            <a:rPr lang="en-US" sz="1100" kern="1200"/>
            <a:t>Energy related (electricity production/consumption, wind energy and weather conditions)  </a:t>
          </a:r>
        </a:p>
        <a:p>
          <a:pPr marL="57150" lvl="1" indent="-57150" algn="l" defTabSz="488950">
            <a:lnSpc>
              <a:spcPct val="90000"/>
            </a:lnSpc>
            <a:spcBef>
              <a:spcPct val="0"/>
            </a:spcBef>
            <a:spcAft>
              <a:spcPct val="15000"/>
            </a:spcAft>
            <a:buChar char="•"/>
          </a:pPr>
          <a:r>
            <a:rPr lang="en-US" sz="1100" kern="1200"/>
            <a:t>Historical stock data for the companies under consideration (VESTAS and SIEMENS GAMESA) and their key performance indicators from the financial reports.</a:t>
          </a:r>
        </a:p>
        <a:p>
          <a:pPr marL="57150" lvl="1" indent="-57150" algn="l" defTabSz="488950" rtl="0">
            <a:lnSpc>
              <a:spcPct val="90000"/>
            </a:lnSpc>
            <a:spcBef>
              <a:spcPct val="0"/>
            </a:spcBef>
            <a:spcAft>
              <a:spcPct val="15000"/>
            </a:spcAft>
            <a:buChar char="•"/>
          </a:pPr>
          <a:r>
            <a:rPr lang="en-US" sz="1100" kern="1200"/>
            <a:t>Capacity of wind production Germany and Poland can maintain.</a:t>
          </a:r>
        </a:p>
      </dsp:txBody>
      <dsp:txXfrm>
        <a:off x="3041" y="2028366"/>
        <a:ext cx="1829113" cy="2723211"/>
      </dsp:txXfrm>
    </dsp:sp>
    <dsp:sp modelId="{F92F12EF-0B0E-4197-A1CC-0CB69694147E}">
      <dsp:nvSpPr>
        <dsp:cNvPr id="0" name=""/>
        <dsp:cNvSpPr/>
      </dsp:nvSpPr>
      <dsp:spPr>
        <a:xfrm>
          <a:off x="2088231" y="1711566"/>
          <a:ext cx="1829113" cy="316800"/>
        </a:xfrm>
        <a:prstGeom prst="rect">
          <a:avLst/>
        </a:prstGeom>
        <a:solidFill>
          <a:schemeClr val="tx1"/>
        </a:solidFill>
        <a:ln w="15875" cap="rnd" cmpd="sng" algn="ctr">
          <a:solidFill>
            <a:schemeClr val="accent2">
              <a:hueOff val="-1197987"/>
              <a:satOff val="8241"/>
              <a:lumOff val="915"/>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44704" rIns="78232" bIns="44704" numCol="1" spcCol="1270" anchor="ctr" anchorCtr="0">
          <a:noAutofit/>
        </a:bodyPr>
        <a:lstStyle/>
        <a:p>
          <a:pPr marL="0" lvl="0" indent="0" algn="ctr" defTabSz="488950" rtl="0">
            <a:lnSpc>
              <a:spcPct val="90000"/>
            </a:lnSpc>
            <a:spcBef>
              <a:spcPct val="0"/>
            </a:spcBef>
            <a:spcAft>
              <a:spcPct val="35000"/>
            </a:spcAft>
            <a:buNone/>
          </a:pPr>
          <a:r>
            <a:rPr lang="en-US" sz="1100" kern="1200">
              <a:latin typeface="Corbel" panose="020B0503020204020204"/>
            </a:rPr>
            <a:t>Datasets</a:t>
          </a:r>
        </a:p>
      </dsp:txBody>
      <dsp:txXfrm>
        <a:off x="2088231" y="1711566"/>
        <a:ext cx="1829113" cy="316800"/>
      </dsp:txXfrm>
    </dsp:sp>
    <dsp:sp modelId="{BFCC4108-B5E3-4B3B-A854-C718ED8DEE62}">
      <dsp:nvSpPr>
        <dsp:cNvPr id="0" name=""/>
        <dsp:cNvSpPr/>
      </dsp:nvSpPr>
      <dsp:spPr>
        <a:xfrm>
          <a:off x="2088231" y="2028366"/>
          <a:ext cx="1829113" cy="2723211"/>
        </a:xfrm>
        <a:prstGeom prst="rect">
          <a:avLst/>
        </a:prstGeom>
        <a:solidFill>
          <a:schemeClr val="bg1"/>
        </a:solidFill>
        <a:ln w="15875" cap="rnd" cmpd="sng" algn="ctr">
          <a:solidFill>
            <a:schemeClr val="accent2">
              <a:tint val="40000"/>
              <a:alpha val="90000"/>
              <a:hueOff val="-1508147"/>
              <a:satOff val="8658"/>
              <a:lumOff val="57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8674" tIns="58674" rIns="78232" bIns="88011" numCol="1" spcCol="1270" anchor="t" anchorCtr="0">
          <a:noAutofit/>
        </a:bodyPr>
        <a:lstStyle/>
        <a:p>
          <a:pPr marL="57150" lvl="1" indent="-57150" algn="l" defTabSz="488950" rtl="0">
            <a:lnSpc>
              <a:spcPct val="90000"/>
            </a:lnSpc>
            <a:spcBef>
              <a:spcPct val="0"/>
            </a:spcBef>
            <a:spcAft>
              <a:spcPct val="15000"/>
            </a:spcAft>
            <a:buChar char="•"/>
          </a:pPr>
          <a:r>
            <a:rPr lang="en-US" sz="1100" kern="1200"/>
            <a:t>Energy data</a:t>
          </a:r>
          <a:r>
            <a:rPr lang="en-US" sz="1100" kern="1200">
              <a:latin typeface="Corbel" panose="020B0503020204020204"/>
            </a:rPr>
            <a:t> </a:t>
          </a:r>
          <a:r>
            <a:rPr lang="en-US" sz="1100" kern="1200"/>
            <a:t>from Our </a:t>
          </a:r>
          <a:r>
            <a:rPr lang="en-US" sz="1100" kern="1200">
              <a:latin typeface="Corbel" panose="020B0503020204020204"/>
            </a:rPr>
            <a:t>World</a:t>
          </a:r>
          <a:r>
            <a:rPr lang="en-US" sz="1100" kern="1200"/>
            <a:t> in </a:t>
          </a:r>
          <a:r>
            <a:rPr lang="en-US" sz="1100" kern="1200">
              <a:latin typeface="Corbel" panose="020B0503020204020204"/>
            </a:rPr>
            <a:t>Data on GitHub</a:t>
          </a:r>
        </a:p>
        <a:p>
          <a:pPr marL="57150" lvl="1" indent="-57150" algn="l" defTabSz="488950" rtl="0">
            <a:lnSpc>
              <a:spcPct val="90000"/>
            </a:lnSpc>
            <a:spcBef>
              <a:spcPct val="0"/>
            </a:spcBef>
            <a:spcAft>
              <a:spcPct val="15000"/>
            </a:spcAft>
            <a:buChar char="•"/>
          </a:pPr>
          <a:r>
            <a:rPr lang="en-US" sz="1100" kern="1200">
              <a:latin typeface="Corbel" panose="020B0503020204020204"/>
            </a:rPr>
            <a:t>Wind turbine market share from Statista</a:t>
          </a:r>
        </a:p>
        <a:p>
          <a:pPr marL="57150" lvl="1" indent="-57150" algn="l" defTabSz="488950" rtl="0">
            <a:lnSpc>
              <a:spcPct val="90000"/>
            </a:lnSpc>
            <a:spcBef>
              <a:spcPct val="0"/>
            </a:spcBef>
            <a:spcAft>
              <a:spcPct val="15000"/>
            </a:spcAft>
            <a:buChar char="•"/>
          </a:pPr>
          <a:r>
            <a:rPr lang="en-US" sz="1100" kern="1200">
              <a:latin typeface="Corbel" panose="020B0503020204020204"/>
            </a:rPr>
            <a:t>Vestas and Gamesa Financial Reports from respective websites</a:t>
          </a:r>
        </a:p>
        <a:p>
          <a:pPr marL="57150" lvl="1" indent="-57150" algn="l" defTabSz="488950" rtl="0">
            <a:lnSpc>
              <a:spcPct val="90000"/>
            </a:lnSpc>
            <a:spcBef>
              <a:spcPct val="0"/>
            </a:spcBef>
            <a:spcAft>
              <a:spcPct val="15000"/>
            </a:spcAft>
            <a:buChar char="•"/>
          </a:pPr>
          <a:r>
            <a:rPr lang="en-US" sz="1100" kern="1200">
              <a:latin typeface="Corbel" panose="020B0503020204020204"/>
            </a:rPr>
            <a:t>Vestas and Gamesa Stock Prices from Finance.Yahoo</a:t>
          </a:r>
        </a:p>
      </dsp:txBody>
      <dsp:txXfrm>
        <a:off x="2088231" y="2028366"/>
        <a:ext cx="1829113" cy="2723211"/>
      </dsp:txXfrm>
    </dsp:sp>
    <dsp:sp modelId="{BACAC893-A8F3-46B5-B797-D57191C72ED0}">
      <dsp:nvSpPr>
        <dsp:cNvPr id="0" name=""/>
        <dsp:cNvSpPr/>
      </dsp:nvSpPr>
      <dsp:spPr>
        <a:xfrm>
          <a:off x="4173420" y="1711566"/>
          <a:ext cx="1829113" cy="316800"/>
        </a:xfrm>
        <a:prstGeom prst="rect">
          <a:avLst/>
        </a:prstGeom>
        <a:solidFill>
          <a:schemeClr val="tx1"/>
        </a:solidFill>
        <a:ln w="15875" cap="rnd" cmpd="sng" algn="ctr">
          <a:solidFill>
            <a:schemeClr val="accent2">
              <a:hueOff val="-2395974"/>
              <a:satOff val="16481"/>
              <a:lumOff val="182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44704" rIns="78232" bIns="44704" numCol="1" spcCol="1270" anchor="ctr" anchorCtr="0">
          <a:noAutofit/>
        </a:bodyPr>
        <a:lstStyle/>
        <a:p>
          <a:pPr marL="0" lvl="0" indent="0" algn="ctr" defTabSz="488950">
            <a:lnSpc>
              <a:spcPct val="90000"/>
            </a:lnSpc>
            <a:spcBef>
              <a:spcPct val="0"/>
            </a:spcBef>
            <a:spcAft>
              <a:spcPct val="35000"/>
            </a:spcAft>
            <a:buNone/>
          </a:pPr>
          <a:r>
            <a:rPr lang="en-US" sz="1100" kern="1200">
              <a:latin typeface="Corbel" panose="020B0503020204020204"/>
            </a:rPr>
            <a:t>Cleaning</a:t>
          </a:r>
          <a:endParaRPr lang="en-US" sz="1100" kern="1200"/>
        </a:p>
      </dsp:txBody>
      <dsp:txXfrm>
        <a:off x="4173420" y="1711566"/>
        <a:ext cx="1829113" cy="316800"/>
      </dsp:txXfrm>
    </dsp:sp>
    <dsp:sp modelId="{8F46BE09-5E70-4C43-8092-8BC5A257BAFE}">
      <dsp:nvSpPr>
        <dsp:cNvPr id="0" name=""/>
        <dsp:cNvSpPr/>
      </dsp:nvSpPr>
      <dsp:spPr>
        <a:xfrm>
          <a:off x="4173420" y="2028366"/>
          <a:ext cx="1829113" cy="2723211"/>
        </a:xfrm>
        <a:prstGeom prst="rect">
          <a:avLst/>
        </a:prstGeom>
        <a:solidFill>
          <a:schemeClr val="bg1"/>
        </a:solidFill>
        <a:ln w="15875" cap="rnd" cmpd="sng" algn="ctr">
          <a:solidFill>
            <a:schemeClr val="accent2">
              <a:tint val="40000"/>
              <a:alpha val="90000"/>
              <a:hueOff val="-3016293"/>
              <a:satOff val="17316"/>
              <a:lumOff val="114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8674" tIns="58674" rIns="78232" bIns="88011" numCol="1" spcCol="1270" anchor="t" anchorCtr="0">
          <a:noAutofit/>
        </a:bodyPr>
        <a:lstStyle/>
        <a:p>
          <a:pPr marL="57150" lvl="1" indent="-57150" algn="l" defTabSz="488950" rtl="0">
            <a:lnSpc>
              <a:spcPct val="90000"/>
            </a:lnSpc>
            <a:spcBef>
              <a:spcPct val="0"/>
            </a:spcBef>
            <a:spcAft>
              <a:spcPct val="15000"/>
            </a:spcAft>
            <a:buChar char="•"/>
          </a:pPr>
          <a:r>
            <a:rPr lang="en-US" sz="1100" kern="1200">
              <a:latin typeface="Corbel" panose="020B0503020204020204"/>
            </a:rPr>
            <a:t>Spent a considerable amount of time for monthly wind energy with historical data for Germany and Poland</a:t>
          </a:r>
        </a:p>
        <a:p>
          <a:pPr marL="57150" lvl="1" indent="-57150" algn="l" defTabSz="488950" rtl="0">
            <a:lnSpc>
              <a:spcPct val="90000"/>
            </a:lnSpc>
            <a:spcBef>
              <a:spcPct val="0"/>
            </a:spcBef>
            <a:spcAft>
              <a:spcPct val="15000"/>
            </a:spcAft>
            <a:buChar char="•"/>
          </a:pPr>
          <a:r>
            <a:rPr lang="en-US" sz="1100" kern="1200">
              <a:latin typeface="Corbel" panose="020B0503020204020204"/>
            </a:rPr>
            <a:t>Faced hurdles with stock and financial datasets not being synchronized</a:t>
          </a:r>
        </a:p>
        <a:p>
          <a:pPr marL="57150" lvl="1" indent="-57150" algn="l" defTabSz="488950" rtl="0">
            <a:lnSpc>
              <a:spcPct val="90000"/>
            </a:lnSpc>
            <a:spcBef>
              <a:spcPct val="0"/>
            </a:spcBef>
            <a:spcAft>
              <a:spcPct val="15000"/>
            </a:spcAft>
            <a:buChar char="•"/>
          </a:pPr>
          <a:r>
            <a:rPr lang="en-US" sz="1100" kern="1200">
              <a:latin typeface="Corbel" panose="020B0503020204020204"/>
            </a:rPr>
            <a:t>Searching for Key KPIs was tedious to dig into each annual report for the two companies</a:t>
          </a:r>
        </a:p>
      </dsp:txBody>
      <dsp:txXfrm>
        <a:off x="4173420" y="2028366"/>
        <a:ext cx="1829113" cy="2723211"/>
      </dsp:txXfrm>
    </dsp:sp>
    <dsp:sp modelId="{BE93D6CE-AB21-4E28-AF57-FED564EECAD9}">
      <dsp:nvSpPr>
        <dsp:cNvPr id="0" name=""/>
        <dsp:cNvSpPr/>
      </dsp:nvSpPr>
      <dsp:spPr>
        <a:xfrm>
          <a:off x="6258609" y="1711566"/>
          <a:ext cx="1829113" cy="316800"/>
        </a:xfrm>
        <a:prstGeom prst="rect">
          <a:avLst/>
        </a:prstGeom>
        <a:solidFill>
          <a:schemeClr val="tx1"/>
        </a:solidFill>
        <a:ln w="15875" cap="rnd" cmpd="sng" algn="ctr">
          <a:solidFill>
            <a:schemeClr val="accent2">
              <a:hueOff val="-3593961"/>
              <a:satOff val="24722"/>
              <a:lumOff val="2744"/>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44704" rIns="78232" bIns="44704" numCol="1" spcCol="1270" anchor="ctr" anchorCtr="0">
          <a:noAutofit/>
        </a:bodyPr>
        <a:lstStyle/>
        <a:p>
          <a:pPr marL="0" lvl="0" indent="0" algn="ctr" defTabSz="488950" rtl="0">
            <a:lnSpc>
              <a:spcPct val="90000"/>
            </a:lnSpc>
            <a:spcBef>
              <a:spcPct val="0"/>
            </a:spcBef>
            <a:spcAft>
              <a:spcPct val="35000"/>
            </a:spcAft>
            <a:buNone/>
          </a:pPr>
          <a:r>
            <a:rPr lang="en-US" sz="1100" kern="1200">
              <a:latin typeface="Corbel" panose="020B0503020204020204"/>
            </a:rPr>
            <a:t>Variables</a:t>
          </a:r>
        </a:p>
      </dsp:txBody>
      <dsp:txXfrm>
        <a:off x="6258609" y="1711566"/>
        <a:ext cx="1829113" cy="316800"/>
      </dsp:txXfrm>
    </dsp:sp>
    <dsp:sp modelId="{411F6484-D2DC-4CCB-93EB-1CBC6E5FCF87}">
      <dsp:nvSpPr>
        <dsp:cNvPr id="0" name=""/>
        <dsp:cNvSpPr/>
      </dsp:nvSpPr>
      <dsp:spPr>
        <a:xfrm>
          <a:off x="6258609" y="2028366"/>
          <a:ext cx="1829113" cy="2723211"/>
        </a:xfrm>
        <a:prstGeom prst="rect">
          <a:avLst/>
        </a:prstGeom>
        <a:solidFill>
          <a:schemeClr val="bg1"/>
        </a:solidFill>
        <a:ln w="15875" cap="rnd" cmpd="sng" algn="ctr">
          <a:solidFill>
            <a:schemeClr val="accent2">
              <a:tint val="40000"/>
              <a:alpha val="90000"/>
              <a:hueOff val="-4524440"/>
              <a:satOff val="25974"/>
              <a:lumOff val="171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8674" tIns="58674" rIns="78232" bIns="88011" numCol="1" spcCol="1270" anchor="t" anchorCtr="0">
          <a:noAutofit/>
        </a:bodyPr>
        <a:lstStyle/>
        <a:p>
          <a:pPr marL="57150" lvl="1" indent="-57150" algn="l" defTabSz="488950" rtl="0">
            <a:lnSpc>
              <a:spcPct val="90000"/>
            </a:lnSpc>
            <a:spcBef>
              <a:spcPct val="0"/>
            </a:spcBef>
            <a:spcAft>
              <a:spcPct val="15000"/>
            </a:spcAft>
            <a:buChar char="•"/>
          </a:pPr>
          <a:r>
            <a:rPr lang="en-US" sz="1100" kern="1200">
              <a:latin typeface="Corbel" panose="020B0503020204020204"/>
            </a:rPr>
            <a:t>Company revenue</a:t>
          </a:r>
        </a:p>
        <a:p>
          <a:pPr marL="57150" lvl="1" indent="-57150" algn="l" defTabSz="488950" rtl="0">
            <a:lnSpc>
              <a:spcPct val="90000"/>
            </a:lnSpc>
            <a:spcBef>
              <a:spcPct val="0"/>
            </a:spcBef>
            <a:spcAft>
              <a:spcPct val="15000"/>
            </a:spcAft>
            <a:buChar char="•"/>
          </a:pPr>
          <a:r>
            <a:rPr lang="en-US" sz="1100" kern="1200">
              <a:latin typeface="Corbel" panose="020B0503020204020204"/>
            </a:rPr>
            <a:t>Historical wind energy adoption rates</a:t>
          </a:r>
          <a:endParaRPr lang="en-US" sz="1100" kern="1200"/>
        </a:p>
        <a:p>
          <a:pPr marL="57150" lvl="1" indent="-57150" algn="l" defTabSz="488950" rtl="0">
            <a:lnSpc>
              <a:spcPct val="90000"/>
            </a:lnSpc>
            <a:spcBef>
              <a:spcPct val="0"/>
            </a:spcBef>
            <a:spcAft>
              <a:spcPct val="15000"/>
            </a:spcAft>
            <a:buChar char="•"/>
          </a:pPr>
          <a:r>
            <a:rPr lang="en-US" sz="1100" kern="1200">
              <a:latin typeface="Corbel" panose="020B0503020204020204"/>
            </a:rPr>
            <a:t>Projected growth rate population size</a:t>
          </a:r>
        </a:p>
        <a:p>
          <a:pPr marL="57150" lvl="1" indent="-57150" algn="l" defTabSz="488950" rtl="0">
            <a:lnSpc>
              <a:spcPct val="90000"/>
            </a:lnSpc>
            <a:spcBef>
              <a:spcPct val="0"/>
            </a:spcBef>
            <a:spcAft>
              <a:spcPct val="15000"/>
            </a:spcAft>
            <a:buChar char="•"/>
          </a:pPr>
          <a:r>
            <a:rPr lang="en-US" sz="1100" kern="1200">
              <a:latin typeface="Corbel" panose="020B0503020204020204"/>
            </a:rPr>
            <a:t>Historical energy consumpiton</a:t>
          </a:r>
        </a:p>
        <a:p>
          <a:pPr marL="57150" lvl="1" indent="-57150" algn="l" defTabSz="488950" rtl="0">
            <a:lnSpc>
              <a:spcPct val="90000"/>
            </a:lnSpc>
            <a:spcBef>
              <a:spcPct val="0"/>
            </a:spcBef>
            <a:spcAft>
              <a:spcPct val="15000"/>
            </a:spcAft>
            <a:buChar char="•"/>
          </a:pPr>
          <a:r>
            <a:rPr lang="en-US" sz="1100" kern="1200">
              <a:latin typeface="Corbel" panose="020B0503020204020204"/>
            </a:rPr>
            <a:t>Price of oil</a:t>
          </a:r>
          <a:endParaRPr lang="en-US" sz="1100" kern="1200"/>
        </a:p>
        <a:p>
          <a:pPr marL="57150" lvl="1" indent="-57150" algn="l" defTabSz="488950" rtl="0">
            <a:lnSpc>
              <a:spcPct val="90000"/>
            </a:lnSpc>
            <a:spcBef>
              <a:spcPct val="0"/>
            </a:spcBef>
            <a:spcAft>
              <a:spcPct val="15000"/>
            </a:spcAft>
            <a:buChar char="•"/>
          </a:pPr>
          <a:r>
            <a:rPr lang="en-US" sz="1100" kern="1200">
              <a:latin typeface="Corbel" panose="020B0503020204020204"/>
            </a:rPr>
            <a:t>Time of peace/war</a:t>
          </a:r>
        </a:p>
        <a:p>
          <a:pPr marL="57150" lvl="1" indent="-57150" algn="l" defTabSz="488950" rtl="0">
            <a:lnSpc>
              <a:spcPct val="90000"/>
            </a:lnSpc>
            <a:spcBef>
              <a:spcPct val="0"/>
            </a:spcBef>
            <a:spcAft>
              <a:spcPct val="15000"/>
            </a:spcAft>
            <a:buChar char="•"/>
          </a:pPr>
          <a:r>
            <a:rPr lang="en-US" sz="1100" kern="1200">
              <a:latin typeface="Corbel" panose="020B0503020204020204"/>
            </a:rPr>
            <a:t>Estimate of maximum wind energy production</a:t>
          </a:r>
        </a:p>
        <a:p>
          <a:pPr marL="57150" lvl="1" indent="-57150" algn="l" defTabSz="488950" rtl="0">
            <a:lnSpc>
              <a:spcPct val="90000"/>
            </a:lnSpc>
            <a:spcBef>
              <a:spcPct val="0"/>
            </a:spcBef>
            <a:spcAft>
              <a:spcPct val="15000"/>
            </a:spcAft>
            <a:buChar char="•"/>
          </a:pPr>
          <a:r>
            <a:rPr lang="en-US" sz="1100" kern="1200">
              <a:latin typeface="Corbel" panose="020B0503020204020204"/>
            </a:rPr>
            <a:t>Historical company performance</a:t>
          </a:r>
        </a:p>
        <a:p>
          <a:pPr marL="57150" lvl="1" indent="-57150" algn="l" defTabSz="488950" rtl="0">
            <a:lnSpc>
              <a:spcPct val="90000"/>
            </a:lnSpc>
            <a:spcBef>
              <a:spcPct val="0"/>
            </a:spcBef>
            <a:spcAft>
              <a:spcPct val="15000"/>
            </a:spcAft>
            <a:buChar char="•"/>
          </a:pPr>
          <a:r>
            <a:rPr lang="en-US" sz="1100" kern="1200">
              <a:latin typeface="Corbel" panose="020B0503020204020204"/>
            </a:rPr>
            <a:t>Country GDP</a:t>
          </a:r>
        </a:p>
        <a:p>
          <a:pPr marL="57150" lvl="1" indent="-57150" algn="l" defTabSz="488950" rtl="0">
            <a:lnSpc>
              <a:spcPct val="90000"/>
            </a:lnSpc>
            <a:spcBef>
              <a:spcPct val="0"/>
            </a:spcBef>
            <a:spcAft>
              <a:spcPct val="15000"/>
            </a:spcAft>
            <a:buChar char="•"/>
          </a:pPr>
          <a:r>
            <a:rPr lang="en-US" sz="1100" kern="1200">
              <a:latin typeface="Corbel" panose="020B0503020204020204"/>
            </a:rPr>
            <a:t>Year </a:t>
          </a:r>
          <a:endParaRPr lang="en-US" sz="1100" kern="1200"/>
        </a:p>
      </dsp:txBody>
      <dsp:txXfrm>
        <a:off x="6258609" y="2028366"/>
        <a:ext cx="1829113" cy="2723211"/>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8AB39A-6EEB-482B-8098-B03712D6D8F0}" type="datetimeFigureOut">
              <a:rPr lang="en-US" smtClean="0"/>
              <a:t>7/19/22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55D3C0-B1AD-40EF-9B90-642437AB0F2C}" type="slidenum">
              <a:rPr lang="en-US" smtClean="0"/>
              <a:t>‹#›</a:t>
            </a:fld>
            <a:endParaRPr lang="en-US"/>
          </a:p>
        </p:txBody>
      </p:sp>
    </p:spTree>
    <p:extLst>
      <p:ext uri="{BB962C8B-B14F-4D97-AF65-F5344CB8AC3E}">
        <p14:creationId xmlns:p14="http://schemas.microsoft.com/office/powerpoint/2010/main" val="2150568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ea typeface="+mn-lt"/>
              <a:cs typeface="+mn-lt"/>
            </a:endParaRPr>
          </a:p>
          <a:p>
            <a:endParaRPr lang="en-US">
              <a:ea typeface="+mn-lt"/>
              <a:cs typeface="+mn-lt"/>
            </a:endParaRPr>
          </a:p>
          <a:p>
            <a:endParaRPr lang="en-US">
              <a:ea typeface="+mn-lt"/>
              <a:cs typeface="+mn-lt"/>
            </a:endParaRPr>
          </a:p>
          <a:p>
            <a:r>
              <a:rPr lang="en-US">
                <a:ea typeface="+mn-lt"/>
                <a:cs typeface="+mn-lt"/>
              </a:rPr>
              <a:t>When creating future wind energy projections for our target countries it is critical that we consider the maximum amount of wind energy each country can produce</a:t>
            </a:r>
          </a:p>
          <a:p>
            <a:r>
              <a:rPr lang="en-US">
                <a:ea typeface="+mn-lt"/>
                <a:cs typeface="+mn-lt"/>
              </a:rPr>
              <a:t>Wind energy this can be simplified down to available land. For the purposes of this analysis, we will limit our scope to onshore wind and ignore offshore wind capacity limits.</a:t>
            </a:r>
          </a:p>
          <a:p>
            <a:r>
              <a:rPr lang="en-US">
                <a:ea typeface="+mn-lt"/>
                <a:cs typeface="+mn-lt"/>
              </a:rPr>
              <a:t> Based on a study “</a:t>
            </a:r>
            <a:r>
              <a:rPr lang="en-US" err="1">
                <a:ea typeface="+mn-lt"/>
                <a:cs typeface="+mn-lt"/>
              </a:rPr>
              <a:t>Potenzial</a:t>
            </a:r>
            <a:r>
              <a:rPr lang="en-US">
                <a:ea typeface="+mn-lt"/>
                <a:cs typeface="+mn-lt"/>
              </a:rPr>
              <a:t> der </a:t>
            </a:r>
            <a:r>
              <a:rPr lang="en-US" err="1">
                <a:ea typeface="+mn-lt"/>
                <a:cs typeface="+mn-lt"/>
              </a:rPr>
              <a:t>Windenergienutzung</a:t>
            </a:r>
            <a:r>
              <a:rPr lang="en-US">
                <a:ea typeface="+mn-lt"/>
                <a:cs typeface="+mn-lt"/>
              </a:rPr>
              <a:t> an Land” (2011) by the German Wind Energy Association (BWE) and further analyzed by </a:t>
            </a:r>
            <a:r>
              <a:rPr lang="en-US" err="1">
                <a:ea typeface="+mn-lt"/>
                <a:cs typeface="+mn-lt"/>
              </a:rPr>
              <a:t>Beckius</a:t>
            </a:r>
            <a:r>
              <a:rPr lang="en-US">
                <a:ea typeface="+mn-lt"/>
                <a:cs typeface="+mn-lt"/>
              </a:rPr>
              <a:t> and Magnusson (2013) it has been estimated that a realistic target for the total wind energy output of Germany would utilize a footprint equivalent to about 2% of German land area. </a:t>
            </a:r>
          </a:p>
          <a:p>
            <a:r>
              <a:rPr lang="en-US">
                <a:ea typeface="+mn-lt"/>
                <a:cs typeface="+mn-lt"/>
              </a:rPr>
              <a:t>The 2% target equates to an estimated 189 GW capacity potential. While this capacity target may end up smaller than reality due to advancements in turbine technology or other factors, for the purposes of this project we will set the 189 GW capacity estimate as our cap for future energy potential.</a:t>
            </a:r>
          </a:p>
          <a:p>
            <a:r>
              <a:rPr lang="en-US">
                <a:ea typeface="+mn-lt"/>
                <a:cs typeface="+mn-lt"/>
              </a:rPr>
              <a:t> In a study by Ember Coal to Clean (</a:t>
            </a:r>
            <a:r>
              <a:rPr lang="en-US" err="1">
                <a:ea typeface="+mn-lt"/>
                <a:cs typeface="+mn-lt"/>
              </a:rPr>
              <a:t>Czyzak</a:t>
            </a:r>
            <a:r>
              <a:rPr lang="en-US">
                <a:ea typeface="+mn-lt"/>
                <a:cs typeface="+mn-lt"/>
              </a:rPr>
              <a:t> 2022) they determined that Poland currently can use only 0.3% of their total land for wind turbines due to current policies around turbine distancing. They estimated this capped their max capacity at 10 GW.</a:t>
            </a:r>
          </a:p>
          <a:p>
            <a:r>
              <a:rPr lang="en-US">
                <a:ea typeface="+mn-lt"/>
                <a:cs typeface="+mn-lt"/>
              </a:rPr>
              <a:t>Since the 0.3% cap is largely due to legal frameworks and not technical or landscape constraints for the purposes of our analysis we will assume that Poland will adopt a similar policy to other European countries and can reach a similar 2% target we set for Germany. If we extrapolate from the 10GW estimate for .3% land use for Poland a 2% land use would place Poland total capacity target at ~67 GW.</a:t>
            </a:r>
          </a:p>
          <a:p>
            <a:endParaRPr lang="en-US"/>
          </a:p>
        </p:txBody>
      </p:sp>
      <p:sp>
        <p:nvSpPr>
          <p:cNvPr id="4" name="Slide Number Placeholder 3"/>
          <p:cNvSpPr>
            <a:spLocks noGrp="1"/>
          </p:cNvSpPr>
          <p:nvPr>
            <p:ph type="sldNum" sz="quarter" idx="5"/>
          </p:nvPr>
        </p:nvSpPr>
        <p:spPr/>
        <p:txBody>
          <a:bodyPr/>
          <a:lstStyle/>
          <a:p>
            <a:fld id="{DB55D3C0-B1AD-40EF-9B90-642437AB0F2C}" type="slidenum">
              <a:rPr lang="en-US" smtClean="0"/>
              <a:t>4</a:t>
            </a:fld>
            <a:endParaRPr lang="en-US"/>
          </a:p>
        </p:txBody>
      </p:sp>
    </p:spTree>
    <p:extLst>
      <p:ext uri="{BB962C8B-B14F-4D97-AF65-F5344CB8AC3E}">
        <p14:creationId xmlns:p14="http://schemas.microsoft.com/office/powerpoint/2010/main" val="10037206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B55D3C0-B1AD-40EF-9B90-642437AB0F2C}" type="slidenum">
              <a:rPr lang="en-US" smtClean="0"/>
              <a:t>14</a:t>
            </a:fld>
            <a:endParaRPr lang="en-US"/>
          </a:p>
        </p:txBody>
      </p:sp>
    </p:spTree>
    <p:extLst>
      <p:ext uri="{BB962C8B-B14F-4D97-AF65-F5344CB8AC3E}">
        <p14:creationId xmlns:p14="http://schemas.microsoft.com/office/powerpoint/2010/main" val="35759146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B55D3C0-B1AD-40EF-9B90-642437AB0F2C}" type="slidenum">
              <a:rPr lang="en-US" smtClean="0"/>
              <a:t>5</a:t>
            </a:fld>
            <a:endParaRPr lang="en-US"/>
          </a:p>
        </p:txBody>
      </p:sp>
    </p:spTree>
    <p:extLst>
      <p:ext uri="{BB962C8B-B14F-4D97-AF65-F5344CB8AC3E}">
        <p14:creationId xmlns:p14="http://schemas.microsoft.com/office/powerpoint/2010/main" val="15040144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From our world in data org data, we found wind energy has become the #1 renewable energy source for electricity generation in both Germany and Poland, in recent years. While those two countries are high on the list of dependance on Russian fossil fuel, we have assumption that wind energy section in both countries will experience high growth. </a:t>
            </a:r>
          </a:p>
          <a:p>
            <a:endParaRPr lang="en-US" dirty="0"/>
          </a:p>
        </p:txBody>
      </p:sp>
      <p:sp>
        <p:nvSpPr>
          <p:cNvPr id="4" name="Slide Number Placeholder 3"/>
          <p:cNvSpPr>
            <a:spLocks noGrp="1"/>
          </p:cNvSpPr>
          <p:nvPr>
            <p:ph type="sldNum" sz="quarter" idx="5"/>
          </p:nvPr>
        </p:nvSpPr>
        <p:spPr/>
        <p:txBody>
          <a:bodyPr/>
          <a:lstStyle/>
          <a:p>
            <a:fld id="{DB55D3C0-B1AD-40EF-9B90-642437AB0F2C}" type="slidenum">
              <a:rPr lang="en-US" smtClean="0"/>
              <a:t>6</a:t>
            </a:fld>
            <a:endParaRPr lang="en-US"/>
          </a:p>
        </p:txBody>
      </p:sp>
    </p:spTree>
    <p:extLst>
      <p:ext uri="{BB962C8B-B14F-4D97-AF65-F5344CB8AC3E}">
        <p14:creationId xmlns:p14="http://schemas.microsoft.com/office/powerpoint/2010/main" val="26893173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also put in China wind install capacity in the graph, to show what an exponential growth could look like compared to parabolic growth. Graph was cut off above 75 GW</a:t>
            </a:r>
          </a:p>
        </p:txBody>
      </p:sp>
      <p:sp>
        <p:nvSpPr>
          <p:cNvPr id="4" name="Slide Number Placeholder 3"/>
          <p:cNvSpPr>
            <a:spLocks noGrp="1"/>
          </p:cNvSpPr>
          <p:nvPr>
            <p:ph type="sldNum" sz="quarter" idx="5"/>
          </p:nvPr>
        </p:nvSpPr>
        <p:spPr/>
        <p:txBody>
          <a:bodyPr/>
          <a:lstStyle/>
          <a:p>
            <a:fld id="{DB55D3C0-B1AD-40EF-9B90-642437AB0F2C}" type="slidenum">
              <a:rPr lang="en-US" smtClean="0"/>
              <a:t>7</a:t>
            </a:fld>
            <a:endParaRPr lang="en-US"/>
          </a:p>
        </p:txBody>
      </p:sp>
    </p:spTree>
    <p:extLst>
      <p:ext uri="{BB962C8B-B14F-4D97-AF65-F5344CB8AC3E}">
        <p14:creationId xmlns:p14="http://schemas.microsoft.com/office/powerpoint/2010/main" val="27135853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Standard SLR procedure, both applied 0.5 </a:t>
            </a:r>
            <a:r>
              <a:rPr lang="en-US" dirty="0" err="1"/>
              <a:t>boxcox</a:t>
            </a:r>
            <a:r>
              <a:rPr lang="en-US" dirty="0"/>
              <a:t> transformation, both have S shape system error, and parabolic growth does not have capping effect.</a:t>
            </a:r>
          </a:p>
        </p:txBody>
      </p:sp>
      <p:sp>
        <p:nvSpPr>
          <p:cNvPr id="4" name="Slide Number Placeholder 3"/>
          <p:cNvSpPr>
            <a:spLocks noGrp="1"/>
          </p:cNvSpPr>
          <p:nvPr>
            <p:ph type="sldNum" sz="quarter" idx="5"/>
          </p:nvPr>
        </p:nvSpPr>
        <p:spPr/>
        <p:txBody>
          <a:bodyPr/>
          <a:lstStyle/>
          <a:p>
            <a:fld id="{DB55D3C0-B1AD-40EF-9B90-642437AB0F2C}" type="slidenum">
              <a:rPr lang="en-US" smtClean="0"/>
              <a:t>8</a:t>
            </a:fld>
            <a:endParaRPr lang="en-US"/>
          </a:p>
        </p:txBody>
      </p:sp>
    </p:spTree>
    <p:extLst>
      <p:ext uri="{BB962C8B-B14F-4D97-AF65-F5344CB8AC3E}">
        <p14:creationId xmlns:p14="http://schemas.microsoft.com/office/powerpoint/2010/main" val="28745468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Gompertz</a:t>
            </a:r>
            <a:r>
              <a:rPr lang="en-US" dirty="0"/>
              <a:t> is most used to </a:t>
            </a:r>
            <a:r>
              <a:rPr lang="en-US" b="1" i="0" dirty="0">
                <a:solidFill>
                  <a:srgbClr val="BDC1C6"/>
                </a:solidFill>
                <a:effectLst/>
                <a:latin typeface="Roboto" panose="02000000000000000000" pitchFamily="2" charset="0"/>
              </a:rPr>
              <a:t>describe the growth of animals and plants, as well as the number or volume of bacteria and cancer cells</a:t>
            </a:r>
            <a:r>
              <a:rPr lang="en-US" b="0" i="0" dirty="0">
                <a:solidFill>
                  <a:srgbClr val="BDC1C6"/>
                </a:solidFill>
                <a:effectLst/>
                <a:latin typeface="Roboto" panose="02000000000000000000" pitchFamily="2" charset="0"/>
              </a:rPr>
              <a:t>. In our case, we do not have data for the fully cycle of growth, we could only insert hypothetical future steady state number aka cap number for both countries at an estimated future time Germany is 2055, Poland is 2070. without enough data at the end of the cycle, model tends to go over capping value.</a:t>
            </a:r>
            <a:endParaRPr lang="en-US" dirty="0"/>
          </a:p>
        </p:txBody>
      </p:sp>
      <p:sp>
        <p:nvSpPr>
          <p:cNvPr id="4" name="Slide Number Placeholder 3"/>
          <p:cNvSpPr>
            <a:spLocks noGrp="1"/>
          </p:cNvSpPr>
          <p:nvPr>
            <p:ph type="sldNum" sz="quarter" idx="5"/>
          </p:nvPr>
        </p:nvSpPr>
        <p:spPr/>
        <p:txBody>
          <a:bodyPr/>
          <a:lstStyle/>
          <a:p>
            <a:fld id="{DB55D3C0-B1AD-40EF-9B90-642437AB0F2C}" type="slidenum">
              <a:rPr lang="en-US" smtClean="0"/>
              <a:t>9</a:t>
            </a:fld>
            <a:endParaRPr lang="en-US"/>
          </a:p>
        </p:txBody>
      </p:sp>
    </p:spTree>
    <p:extLst>
      <p:ext uri="{BB962C8B-B14F-4D97-AF65-F5344CB8AC3E}">
        <p14:creationId xmlns:p14="http://schemas.microsoft.com/office/powerpoint/2010/main" val="8026203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Again set future data,</a:t>
            </a:r>
          </a:p>
        </p:txBody>
      </p:sp>
      <p:sp>
        <p:nvSpPr>
          <p:cNvPr id="4" name="Slide Number Placeholder 3"/>
          <p:cNvSpPr>
            <a:spLocks noGrp="1"/>
          </p:cNvSpPr>
          <p:nvPr>
            <p:ph type="sldNum" sz="quarter" idx="5"/>
          </p:nvPr>
        </p:nvSpPr>
        <p:spPr/>
        <p:txBody>
          <a:bodyPr/>
          <a:lstStyle/>
          <a:p>
            <a:fld id="{DB55D3C0-B1AD-40EF-9B90-642437AB0F2C}" type="slidenum">
              <a:rPr lang="en-US" smtClean="0"/>
              <a:t>10</a:t>
            </a:fld>
            <a:endParaRPr lang="en-US"/>
          </a:p>
        </p:txBody>
      </p:sp>
    </p:spTree>
    <p:extLst>
      <p:ext uri="{BB962C8B-B14F-4D97-AF65-F5344CB8AC3E}">
        <p14:creationId xmlns:p14="http://schemas.microsoft.com/office/powerpoint/2010/main" val="9461811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Convert total installed capacity to percentage of year-over-year growth,</a:t>
            </a:r>
          </a:p>
        </p:txBody>
      </p:sp>
      <p:sp>
        <p:nvSpPr>
          <p:cNvPr id="4" name="Slide Number Placeholder 3"/>
          <p:cNvSpPr>
            <a:spLocks noGrp="1"/>
          </p:cNvSpPr>
          <p:nvPr>
            <p:ph type="sldNum" sz="quarter" idx="5"/>
          </p:nvPr>
        </p:nvSpPr>
        <p:spPr/>
        <p:txBody>
          <a:bodyPr/>
          <a:lstStyle/>
          <a:p>
            <a:fld id="{DB55D3C0-B1AD-40EF-9B90-642437AB0F2C}" type="slidenum">
              <a:rPr lang="en-US" smtClean="0"/>
              <a:t>11</a:t>
            </a:fld>
            <a:endParaRPr lang="en-US"/>
          </a:p>
        </p:txBody>
      </p:sp>
    </p:spTree>
    <p:extLst>
      <p:ext uri="{BB962C8B-B14F-4D97-AF65-F5344CB8AC3E}">
        <p14:creationId xmlns:p14="http://schemas.microsoft.com/office/powerpoint/2010/main" val="12908339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Finally tie year-over-year growth in each country, to companies that do business in wind market sector. </a:t>
            </a:r>
          </a:p>
        </p:txBody>
      </p:sp>
      <p:sp>
        <p:nvSpPr>
          <p:cNvPr id="4" name="Slide Number Placeholder 3"/>
          <p:cNvSpPr>
            <a:spLocks noGrp="1"/>
          </p:cNvSpPr>
          <p:nvPr>
            <p:ph type="sldNum" sz="quarter" idx="5"/>
          </p:nvPr>
        </p:nvSpPr>
        <p:spPr/>
        <p:txBody>
          <a:bodyPr/>
          <a:lstStyle/>
          <a:p>
            <a:fld id="{DB55D3C0-B1AD-40EF-9B90-642437AB0F2C}" type="slidenum">
              <a:rPr lang="en-US" smtClean="0"/>
              <a:t>12</a:t>
            </a:fld>
            <a:endParaRPr lang="en-US"/>
          </a:p>
        </p:txBody>
      </p:sp>
    </p:spTree>
    <p:extLst>
      <p:ext uri="{BB962C8B-B14F-4D97-AF65-F5344CB8AC3E}">
        <p14:creationId xmlns:p14="http://schemas.microsoft.com/office/powerpoint/2010/main" val="32319061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7/19/22</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908980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7/19/22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6610826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7715373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41760433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3022528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5552935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7434768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7/19/22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6977043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7/19/22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928842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7/19/22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40533209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5011053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7/19/22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2789974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7/19/22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9635667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7/19/22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40972168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7/19/22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0115077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7/19/22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9898685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7/19/22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0989372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7/19/22</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a:p>
        </p:txBody>
      </p:sp>
    </p:spTree>
    <p:extLst>
      <p:ext uri="{BB962C8B-B14F-4D97-AF65-F5344CB8AC3E}">
        <p14:creationId xmlns:p14="http://schemas.microsoft.com/office/powerpoint/2010/main" val="75857471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wind-energie.de/fileadmin/redaktion/dokumente/publikationen-oeffentlich/themen/01-mensch-und-umwelt/03-naturschutz/bwe_potenzialstudie_kurzfassung_2012-03.pdf" TargetMode="External"/><Relationship Id="rId2" Type="http://schemas.openxmlformats.org/officeDocument/2006/relationships/hyperlink" Target="http://www.diva-portal.org/smash/get/diva2:644677/FULLTEXT01.pdf" TargetMode="External"/><Relationship Id="rId1" Type="http://schemas.openxmlformats.org/officeDocument/2006/relationships/slideLayout" Target="../slideLayouts/slideLayout2.xml"/><Relationship Id="rId5" Type="http://schemas.openxmlformats.org/officeDocument/2006/relationships/hyperlink" Target="https://encyclopedia.pub/entry/626" TargetMode="External"/><Relationship Id="rId4" Type="http://schemas.openxmlformats.org/officeDocument/2006/relationships/hyperlink" Target="https://ember-climate.org/app/uploads/2022/03/Briefing_-Unlocking-onshore-wind-in-Poland.pdf"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1.xml"/><Relationship Id="rId5" Type="http://schemas.openxmlformats.org/officeDocument/2006/relationships/image" Target="../media/image1.jpeg"/><Relationship Id="rId4" Type="http://schemas.microsoft.com/office/2018/10/relationships/comments" Target="../comments/modernComment_104_2074699B.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1.jpe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cs typeface="Calibri Light"/>
              </a:rPr>
              <a:t>Energy of Wind in Germany and Poland</a:t>
            </a:r>
            <a:endParaRPr lang="en-US"/>
          </a:p>
        </p:txBody>
      </p:sp>
      <p:sp>
        <p:nvSpPr>
          <p:cNvPr id="3" name="Subtitle 2"/>
          <p:cNvSpPr>
            <a:spLocks noGrp="1"/>
          </p:cNvSpPr>
          <p:nvPr>
            <p:ph type="subTitle" idx="1"/>
          </p:nvPr>
        </p:nvSpPr>
        <p:spPr/>
        <p:txBody>
          <a:bodyPr vert="horz" lIns="91440" tIns="45720" rIns="91440" bIns="45720" rtlCol="0" anchor="t">
            <a:normAutofit/>
          </a:bodyPr>
          <a:lstStyle/>
          <a:p>
            <a:r>
              <a:rPr lang="en-US">
                <a:ea typeface="+mn-lt"/>
                <a:cs typeface="+mn-lt"/>
              </a:rPr>
              <a:t>Felipe Gastaldi, Changhong Guan, Andrew McAlister, Swathi Mohandas Naik, Kerri Robinson</a:t>
            </a:r>
            <a:endParaRPr lang="en-US"/>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1AE92-17A2-0491-97B5-F2F8C435E8E5}"/>
              </a:ext>
            </a:extLst>
          </p:cNvPr>
          <p:cNvSpPr>
            <a:spLocks noGrp="1"/>
          </p:cNvSpPr>
          <p:nvPr>
            <p:ph type="title"/>
          </p:nvPr>
        </p:nvSpPr>
        <p:spPr>
          <a:xfrm>
            <a:off x="-1099482" y="-487855"/>
            <a:ext cx="10018713" cy="1752599"/>
          </a:xfrm>
        </p:spPr>
        <p:txBody>
          <a:bodyPr/>
          <a:lstStyle/>
          <a:p>
            <a:r>
              <a:rPr lang="en-US"/>
              <a:t>3rd Model: Logistic Model</a:t>
            </a:r>
          </a:p>
        </p:txBody>
      </p:sp>
      <p:sp>
        <p:nvSpPr>
          <p:cNvPr id="3" name="Content Placeholder 2">
            <a:extLst>
              <a:ext uri="{FF2B5EF4-FFF2-40B4-BE49-F238E27FC236}">
                <a16:creationId xmlns:a16="http://schemas.microsoft.com/office/drawing/2014/main" id="{C16D701D-07AA-0047-4393-0203CCA09D11}"/>
              </a:ext>
            </a:extLst>
          </p:cNvPr>
          <p:cNvSpPr>
            <a:spLocks noGrp="1"/>
          </p:cNvSpPr>
          <p:nvPr>
            <p:ph idx="1"/>
          </p:nvPr>
        </p:nvSpPr>
        <p:spPr>
          <a:xfrm>
            <a:off x="1387965" y="801412"/>
            <a:ext cx="10018713" cy="3921236"/>
          </a:xfrm>
        </p:spPr>
        <p:txBody>
          <a:bodyPr>
            <a:normAutofit/>
          </a:bodyPr>
          <a:lstStyle/>
          <a:p>
            <a:r>
              <a:rPr lang="en-US"/>
              <a:t>Logistic model can also be used for time series data</a:t>
            </a:r>
          </a:p>
          <a:p>
            <a:pPr>
              <a:buClr>
                <a:srgbClr val="1287C3"/>
              </a:buClr>
            </a:pPr>
            <a:r>
              <a:rPr lang="en-US"/>
              <a:t>Procedure</a:t>
            </a:r>
          </a:p>
          <a:p>
            <a:pPr lvl="1">
              <a:buClr>
                <a:srgbClr val="1287C3"/>
              </a:buClr>
            </a:pPr>
            <a:r>
              <a:rPr lang="en-US"/>
              <a:t>Set cap point in distant future (due to lack of data)</a:t>
            </a:r>
          </a:p>
          <a:p>
            <a:pPr lvl="1">
              <a:buClr>
                <a:srgbClr val="1287C3"/>
              </a:buClr>
            </a:pPr>
            <a:r>
              <a:rPr lang="en-US" err="1">
                <a:ea typeface="+mn-lt"/>
                <a:cs typeface="+mn-lt"/>
              </a:rPr>
              <a:t>nls</a:t>
            </a:r>
            <a:r>
              <a:rPr lang="en-US">
                <a:ea typeface="+mn-lt"/>
                <a:cs typeface="+mn-lt"/>
              </a:rPr>
              <a:t>(</a:t>
            </a:r>
            <a:r>
              <a:rPr lang="en-US" err="1">
                <a:ea typeface="+mn-lt"/>
                <a:cs typeface="+mn-lt"/>
              </a:rPr>
              <a:t>installed_cap_MW</a:t>
            </a:r>
            <a:r>
              <a:rPr lang="en-US">
                <a:ea typeface="+mn-lt"/>
                <a:cs typeface="+mn-lt"/>
              </a:rPr>
              <a:t> ~ </a:t>
            </a:r>
            <a:r>
              <a:rPr lang="en-US" err="1">
                <a:ea typeface="+mn-lt"/>
                <a:cs typeface="+mn-lt"/>
              </a:rPr>
              <a:t>SSlogis</a:t>
            </a:r>
            <a:r>
              <a:rPr lang="en-US">
                <a:ea typeface="+mn-lt"/>
                <a:cs typeface="+mn-lt"/>
              </a:rPr>
              <a:t>(year, </a:t>
            </a:r>
            <a:r>
              <a:rPr lang="en-US" err="1">
                <a:ea typeface="+mn-lt"/>
                <a:cs typeface="+mn-lt"/>
              </a:rPr>
              <a:t>Asym</a:t>
            </a:r>
            <a:r>
              <a:rPr lang="en-US">
                <a:ea typeface="+mn-lt"/>
                <a:cs typeface="+mn-lt"/>
              </a:rPr>
              <a:t>, </a:t>
            </a:r>
            <a:r>
              <a:rPr lang="en-US" err="1">
                <a:ea typeface="+mn-lt"/>
                <a:cs typeface="+mn-lt"/>
              </a:rPr>
              <a:t>xmid</a:t>
            </a:r>
            <a:r>
              <a:rPr lang="en-US">
                <a:ea typeface="+mn-lt"/>
                <a:cs typeface="+mn-lt"/>
              </a:rPr>
              <a:t>, </a:t>
            </a:r>
            <a:r>
              <a:rPr lang="en-US" err="1">
                <a:ea typeface="+mn-lt"/>
                <a:cs typeface="+mn-lt"/>
              </a:rPr>
              <a:t>scal</a:t>
            </a:r>
            <a:r>
              <a:rPr lang="en-US">
                <a:ea typeface="+mn-lt"/>
                <a:cs typeface="+mn-lt"/>
              </a:rPr>
              <a:t>))</a:t>
            </a:r>
          </a:p>
          <a:p>
            <a:pPr>
              <a:buClr>
                <a:srgbClr val="1287C3"/>
              </a:buClr>
            </a:pPr>
            <a:r>
              <a:rPr lang="en-US"/>
              <a:t>Adjust scale to accommodate different growth rates</a:t>
            </a:r>
          </a:p>
          <a:p>
            <a:pPr>
              <a:buClr>
                <a:srgbClr val="1287C3"/>
              </a:buClr>
            </a:pPr>
            <a:r>
              <a:rPr lang="en-US"/>
              <a:t>Fit original data, and capped at countries' limit</a:t>
            </a:r>
          </a:p>
        </p:txBody>
      </p:sp>
      <p:pic>
        <p:nvPicPr>
          <p:cNvPr id="5" name="Picture 6" descr="Chart, histogram&#10;&#10;Description automatically generated">
            <a:extLst>
              <a:ext uri="{FF2B5EF4-FFF2-40B4-BE49-F238E27FC236}">
                <a16:creationId xmlns:a16="http://schemas.microsoft.com/office/drawing/2014/main" id="{72C5ADF0-A741-1196-9B47-C1886B787796}"/>
              </a:ext>
            </a:extLst>
          </p:cNvPr>
          <p:cNvPicPr>
            <a:picLocks noChangeAspect="1"/>
          </p:cNvPicPr>
          <p:nvPr/>
        </p:nvPicPr>
        <p:blipFill>
          <a:blip r:embed="rId3"/>
          <a:stretch>
            <a:fillRect/>
          </a:stretch>
        </p:blipFill>
        <p:spPr>
          <a:xfrm>
            <a:off x="9445297" y="4115676"/>
            <a:ext cx="2743200" cy="2743200"/>
          </a:xfrm>
          <a:prstGeom prst="rect">
            <a:avLst/>
          </a:prstGeom>
        </p:spPr>
      </p:pic>
      <p:pic>
        <p:nvPicPr>
          <p:cNvPr id="11" name="Picture 11" descr="Chart, histogram&#10;&#10;Description automatically generated">
            <a:extLst>
              <a:ext uri="{FF2B5EF4-FFF2-40B4-BE49-F238E27FC236}">
                <a16:creationId xmlns:a16="http://schemas.microsoft.com/office/drawing/2014/main" id="{1FC573B7-9EE9-86DC-D881-626EE1B93F50}"/>
              </a:ext>
            </a:extLst>
          </p:cNvPr>
          <p:cNvPicPr>
            <a:picLocks noChangeAspect="1"/>
          </p:cNvPicPr>
          <p:nvPr/>
        </p:nvPicPr>
        <p:blipFill>
          <a:blip r:embed="rId4"/>
          <a:stretch>
            <a:fillRect/>
          </a:stretch>
        </p:blipFill>
        <p:spPr>
          <a:xfrm>
            <a:off x="5801710" y="4115676"/>
            <a:ext cx="2743200" cy="2743200"/>
          </a:xfrm>
          <a:prstGeom prst="rect">
            <a:avLst/>
          </a:prstGeom>
        </p:spPr>
      </p:pic>
      <p:pic>
        <p:nvPicPr>
          <p:cNvPr id="12" name="Picture 12" descr="A picture containing chart&#10;&#10;Description automatically generated">
            <a:extLst>
              <a:ext uri="{FF2B5EF4-FFF2-40B4-BE49-F238E27FC236}">
                <a16:creationId xmlns:a16="http://schemas.microsoft.com/office/drawing/2014/main" id="{25760C1B-2A0A-E115-013C-BF8DA32D022B}"/>
              </a:ext>
            </a:extLst>
          </p:cNvPr>
          <p:cNvPicPr>
            <a:picLocks noChangeAspect="1"/>
          </p:cNvPicPr>
          <p:nvPr/>
        </p:nvPicPr>
        <p:blipFill>
          <a:blip r:embed="rId5"/>
          <a:stretch>
            <a:fillRect/>
          </a:stretch>
        </p:blipFill>
        <p:spPr>
          <a:xfrm>
            <a:off x="8481685" y="1586241"/>
            <a:ext cx="2638425" cy="847725"/>
          </a:xfrm>
          <a:prstGeom prst="rect">
            <a:avLst/>
          </a:prstGeom>
        </p:spPr>
      </p:pic>
    </p:spTree>
    <p:extLst>
      <p:ext uri="{BB962C8B-B14F-4D97-AF65-F5344CB8AC3E}">
        <p14:creationId xmlns:p14="http://schemas.microsoft.com/office/powerpoint/2010/main" val="2288788269"/>
      </p:ext>
    </p:extLst>
  </p:cSld>
  <p:clrMapOvr>
    <a:masterClrMapping/>
  </p:clrMapOvr>
  <mc:AlternateContent xmlns:mc="http://schemas.openxmlformats.org/markup-compatibility/2006" xmlns:p14="http://schemas.microsoft.com/office/powerpoint/2010/main">
    <mc:Choice Requires="p14">
      <p:transition spd="slow" p14:dur="2000" advTm="37898"/>
    </mc:Choice>
    <mc:Fallback xmlns="">
      <p:transition spd="slow" advTm="37898"/>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500AA-A8A1-AF31-80DD-B6ACC1E5975B}"/>
              </a:ext>
            </a:extLst>
          </p:cNvPr>
          <p:cNvSpPr>
            <a:spLocks noGrp="1"/>
          </p:cNvSpPr>
          <p:nvPr>
            <p:ph type="title"/>
          </p:nvPr>
        </p:nvSpPr>
        <p:spPr>
          <a:xfrm>
            <a:off x="47897" y="-487855"/>
            <a:ext cx="10018713" cy="1752599"/>
          </a:xfrm>
        </p:spPr>
        <p:txBody>
          <a:bodyPr/>
          <a:lstStyle/>
          <a:p>
            <a:r>
              <a:rPr lang="en-US"/>
              <a:t>Wind capacity YoY growth</a:t>
            </a:r>
          </a:p>
        </p:txBody>
      </p:sp>
      <p:pic>
        <p:nvPicPr>
          <p:cNvPr id="4" name="Picture 4" descr="Chart, histogram&#10;&#10;Description automatically generated">
            <a:extLst>
              <a:ext uri="{FF2B5EF4-FFF2-40B4-BE49-F238E27FC236}">
                <a16:creationId xmlns:a16="http://schemas.microsoft.com/office/drawing/2014/main" id="{69977661-27AB-4969-0F71-0BAD6A9D6907}"/>
              </a:ext>
            </a:extLst>
          </p:cNvPr>
          <p:cNvPicPr>
            <a:picLocks noGrp="1" noChangeAspect="1"/>
          </p:cNvPicPr>
          <p:nvPr>
            <p:ph idx="1"/>
          </p:nvPr>
        </p:nvPicPr>
        <p:blipFill>
          <a:blip r:embed="rId3"/>
          <a:stretch>
            <a:fillRect/>
          </a:stretch>
        </p:blipFill>
        <p:spPr>
          <a:xfrm>
            <a:off x="2321497" y="2080170"/>
            <a:ext cx="4569373" cy="4569373"/>
          </a:xfrm>
        </p:spPr>
      </p:pic>
      <p:pic>
        <p:nvPicPr>
          <p:cNvPr id="5" name="Picture 5" descr="Chart, histogram&#10;&#10;Description automatically generated">
            <a:extLst>
              <a:ext uri="{FF2B5EF4-FFF2-40B4-BE49-F238E27FC236}">
                <a16:creationId xmlns:a16="http://schemas.microsoft.com/office/drawing/2014/main" id="{AD7A1724-75C0-FCA6-AE98-86B7E3CF47BB}"/>
              </a:ext>
            </a:extLst>
          </p:cNvPr>
          <p:cNvPicPr>
            <a:picLocks noChangeAspect="1"/>
          </p:cNvPicPr>
          <p:nvPr/>
        </p:nvPicPr>
        <p:blipFill>
          <a:blip r:embed="rId4"/>
          <a:stretch>
            <a:fillRect/>
          </a:stretch>
        </p:blipFill>
        <p:spPr>
          <a:xfrm>
            <a:off x="7387021" y="2083676"/>
            <a:ext cx="4564993" cy="4573751"/>
          </a:xfrm>
          <a:prstGeom prst="rect">
            <a:avLst/>
          </a:prstGeom>
        </p:spPr>
      </p:pic>
      <p:sp>
        <p:nvSpPr>
          <p:cNvPr id="7" name="Content Placeholder 2">
            <a:extLst>
              <a:ext uri="{FF2B5EF4-FFF2-40B4-BE49-F238E27FC236}">
                <a16:creationId xmlns:a16="http://schemas.microsoft.com/office/drawing/2014/main" id="{3E454FAE-9756-E74F-794C-2DB10B2DD062}"/>
              </a:ext>
            </a:extLst>
          </p:cNvPr>
          <p:cNvSpPr txBox="1">
            <a:spLocks/>
          </p:cNvSpPr>
          <p:nvPr/>
        </p:nvSpPr>
        <p:spPr>
          <a:xfrm>
            <a:off x="2176241" y="871481"/>
            <a:ext cx="10018713" cy="1118478"/>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a:buClr>
                <a:srgbClr val="1287C3"/>
              </a:buClr>
            </a:pPr>
            <a:r>
              <a:rPr lang="en-US"/>
              <a:t>Germany will experience moderate growth in next 7 years</a:t>
            </a:r>
          </a:p>
          <a:p>
            <a:pPr>
              <a:buClr>
                <a:srgbClr val="1287C3"/>
              </a:buClr>
            </a:pPr>
            <a:r>
              <a:rPr lang="en-US"/>
              <a:t>Poland will experience 10%+ growth in next 10 years</a:t>
            </a:r>
          </a:p>
        </p:txBody>
      </p:sp>
    </p:spTree>
    <p:extLst>
      <p:ext uri="{BB962C8B-B14F-4D97-AF65-F5344CB8AC3E}">
        <p14:creationId xmlns:p14="http://schemas.microsoft.com/office/powerpoint/2010/main" val="2812268118"/>
      </p:ext>
    </p:extLst>
  </p:cSld>
  <p:clrMapOvr>
    <a:masterClrMapping/>
  </p:clrMapOvr>
  <mc:AlternateContent xmlns:mc="http://schemas.openxmlformats.org/markup-compatibility/2006" xmlns:p14="http://schemas.microsoft.com/office/powerpoint/2010/main">
    <mc:Choice Requires="p14">
      <p:transition spd="slow" p14:dur="2000" advTm="44217"/>
    </mc:Choice>
    <mc:Fallback xmlns="">
      <p:transition spd="slow" advTm="44217"/>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ED7D7-A0B5-EC89-E017-1B8A3168ECDF}"/>
              </a:ext>
            </a:extLst>
          </p:cNvPr>
          <p:cNvSpPr>
            <a:spLocks noGrp="1"/>
          </p:cNvSpPr>
          <p:nvPr>
            <p:ph type="title"/>
          </p:nvPr>
        </p:nvSpPr>
        <p:spPr>
          <a:xfrm>
            <a:off x="-258655" y="-452821"/>
            <a:ext cx="10018713" cy="1752599"/>
          </a:xfrm>
        </p:spPr>
        <p:txBody>
          <a:bodyPr/>
          <a:lstStyle/>
          <a:p>
            <a:r>
              <a:rPr lang="en-US"/>
              <a:t>Wind Turbine Business Impact</a:t>
            </a:r>
          </a:p>
        </p:txBody>
      </p:sp>
      <p:sp>
        <p:nvSpPr>
          <p:cNvPr id="3" name="Content Placeholder 2">
            <a:extLst>
              <a:ext uri="{FF2B5EF4-FFF2-40B4-BE49-F238E27FC236}">
                <a16:creationId xmlns:a16="http://schemas.microsoft.com/office/drawing/2014/main" id="{2BB3D34D-3ECE-C71A-939A-33405845AE9F}"/>
              </a:ext>
            </a:extLst>
          </p:cNvPr>
          <p:cNvSpPr>
            <a:spLocks noGrp="1"/>
          </p:cNvSpPr>
          <p:nvPr>
            <p:ph idx="1"/>
          </p:nvPr>
        </p:nvSpPr>
        <p:spPr>
          <a:xfrm>
            <a:off x="1440517" y="1099205"/>
            <a:ext cx="10018713" cy="5646683"/>
          </a:xfrm>
        </p:spPr>
        <p:txBody>
          <a:bodyPr>
            <a:normAutofit fontScale="92500" lnSpcReduction="20000"/>
          </a:bodyPr>
          <a:lstStyle/>
          <a:p>
            <a:r>
              <a:rPr lang="en-US"/>
              <a:t>Define: </a:t>
            </a:r>
          </a:p>
          <a:p>
            <a:pPr lvl="1">
              <a:buClr>
                <a:srgbClr val="1287C3"/>
              </a:buClr>
            </a:pPr>
            <a:r>
              <a:rPr lang="en-US"/>
              <a:t>Rev is company's revenue, </a:t>
            </a:r>
          </a:p>
          <a:p>
            <a:pPr lvl="1">
              <a:buClr>
                <a:srgbClr val="1287C3"/>
              </a:buClr>
            </a:pPr>
            <a:r>
              <a:rPr lang="en-US"/>
              <a:t>ap% is percentage a certain area's revenue divided by total Rev, </a:t>
            </a:r>
          </a:p>
          <a:p>
            <a:pPr lvl="1">
              <a:buClr>
                <a:srgbClr val="1287C3"/>
              </a:buClr>
            </a:pPr>
            <a:r>
              <a:rPr lang="en-US"/>
              <a:t>TP is total Poland wind market of a year, </a:t>
            </a:r>
            <a:endParaRPr lang="en-US">
              <a:ea typeface="+mn-lt"/>
              <a:cs typeface="+mn-lt"/>
            </a:endParaRPr>
          </a:p>
          <a:p>
            <a:pPr lvl="1">
              <a:buClr>
                <a:srgbClr val="1287C3"/>
              </a:buClr>
            </a:pPr>
            <a:r>
              <a:rPr lang="en-US">
                <a:ea typeface="+mn-lt"/>
                <a:cs typeface="+mn-lt"/>
              </a:rPr>
              <a:t>TG is total Germany wind market of a year</a:t>
            </a:r>
            <a:r>
              <a:rPr lang="en-US"/>
              <a:t>, </a:t>
            </a:r>
          </a:p>
          <a:p>
            <a:pPr lvl="1">
              <a:buClr>
                <a:srgbClr val="1287C3"/>
              </a:buClr>
            </a:pPr>
            <a:r>
              <a:rPr lang="en-US" err="1"/>
              <a:t>ms</a:t>
            </a:r>
            <a:r>
              <a:rPr lang="en-US"/>
              <a:t>% is market share of company in a certain area</a:t>
            </a:r>
          </a:p>
          <a:p>
            <a:pPr>
              <a:buClr>
                <a:srgbClr val="1287C3"/>
              </a:buClr>
            </a:pPr>
            <a:r>
              <a:rPr lang="en-US"/>
              <a:t>Base model: Rev X ap% = TP (or TG) X </a:t>
            </a:r>
            <a:r>
              <a:rPr lang="en-US" err="1"/>
              <a:t>ms</a:t>
            </a:r>
            <a:r>
              <a:rPr lang="en-US"/>
              <a:t>%</a:t>
            </a:r>
          </a:p>
          <a:p>
            <a:pPr>
              <a:buClr>
                <a:srgbClr val="1287C3"/>
              </a:buClr>
            </a:pPr>
            <a:r>
              <a:rPr lang="en-US"/>
              <a:t>Growth model: Rev(1+g%) *ap%(1+g_ap%) = T *</a:t>
            </a:r>
            <a:r>
              <a:rPr lang="en-US" err="1"/>
              <a:t>ms</a:t>
            </a:r>
            <a:r>
              <a:rPr lang="en-US"/>
              <a:t>%(1+g_ms%)</a:t>
            </a:r>
          </a:p>
          <a:p>
            <a:pPr>
              <a:buClr>
                <a:srgbClr val="1287C3"/>
              </a:buClr>
            </a:pPr>
            <a:r>
              <a:rPr lang="en-US"/>
              <a:t>Assume </a:t>
            </a:r>
            <a:r>
              <a:rPr lang="en-US" err="1"/>
              <a:t>ms</a:t>
            </a:r>
            <a:r>
              <a:rPr lang="en-US"/>
              <a:t>% is fixed</a:t>
            </a:r>
          </a:p>
          <a:p>
            <a:pPr>
              <a:buClr>
                <a:srgbClr val="1287C3"/>
              </a:buClr>
            </a:pPr>
            <a:r>
              <a:rPr lang="en-US"/>
              <a:t>Meaning: Business growth in a certain market need to outpace area business percentage within the company.</a:t>
            </a:r>
          </a:p>
          <a:p>
            <a:pPr>
              <a:buClr>
                <a:srgbClr val="1287C3"/>
              </a:buClr>
            </a:pPr>
            <a:r>
              <a:rPr lang="en-US"/>
              <a:t>Example: 2020-2021, Vesta's Poland business percentage within company grew 87.5%, from 2.4% to 4.5%, but Poland market growth rate is only 30%, if Vesta's market share in Poland has always been 50%, </a:t>
            </a:r>
            <a:r>
              <a:rPr lang="en-US">
                <a:ea typeface="+mn-lt"/>
                <a:cs typeface="+mn-lt"/>
              </a:rPr>
              <a:t>Vesta's revenue shrinks 30% (1300/1875). (note: small numbers might generate large % swings)</a:t>
            </a:r>
          </a:p>
          <a:p>
            <a:pPr>
              <a:buClr>
                <a:srgbClr val="1287C3"/>
              </a:buClr>
            </a:pPr>
            <a:endParaRPr lang="en-US"/>
          </a:p>
        </p:txBody>
      </p:sp>
    </p:spTree>
    <p:extLst>
      <p:ext uri="{BB962C8B-B14F-4D97-AF65-F5344CB8AC3E}">
        <p14:creationId xmlns:p14="http://schemas.microsoft.com/office/powerpoint/2010/main" val="2770140250"/>
      </p:ext>
    </p:extLst>
  </p:cSld>
  <p:clrMapOvr>
    <a:masterClrMapping/>
  </p:clrMapOvr>
  <mc:AlternateContent xmlns:mc="http://schemas.openxmlformats.org/markup-compatibility/2006" xmlns:p14="http://schemas.microsoft.com/office/powerpoint/2010/main">
    <mc:Choice Requires="p14">
      <p:transition spd="slow" p14:dur="2000" advTm="61069"/>
    </mc:Choice>
    <mc:Fallback xmlns="">
      <p:transition spd="slow" advTm="61069"/>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8643778-7F6C-4E8D-84D1-D5CDB99281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1D22F88D-6907-48AF-B024-346E855E0D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E2EB1C92-F7A2-BA59-F3A1-4B52780A4C7D}"/>
              </a:ext>
            </a:extLst>
          </p:cNvPr>
          <p:cNvSpPr>
            <a:spLocks noGrp="1"/>
          </p:cNvSpPr>
          <p:nvPr>
            <p:ph type="title"/>
          </p:nvPr>
        </p:nvSpPr>
        <p:spPr>
          <a:xfrm>
            <a:off x="496112" y="685801"/>
            <a:ext cx="2743200" cy="5105400"/>
          </a:xfrm>
        </p:spPr>
        <p:txBody>
          <a:bodyPr>
            <a:normAutofit/>
          </a:bodyPr>
          <a:lstStyle/>
          <a:p>
            <a:pPr algn="l"/>
            <a:r>
              <a:rPr lang="en-US" sz="3200">
                <a:solidFill>
                  <a:srgbClr val="FFFFFF"/>
                </a:solidFill>
                <a:cs typeface="Calibri Light"/>
              </a:rPr>
              <a:t>Challenges </a:t>
            </a:r>
          </a:p>
        </p:txBody>
      </p:sp>
      <p:grpSp>
        <p:nvGrpSpPr>
          <p:cNvPr id="12" name="Group 11">
            <a:extLst>
              <a:ext uri="{FF2B5EF4-FFF2-40B4-BE49-F238E27FC236}">
                <a16:creationId xmlns:a16="http://schemas.microsoft.com/office/drawing/2014/main" id="{F3842748-48B5-4DD0-A06A-A31C74024A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3" name="Freeform 6">
              <a:extLst>
                <a:ext uri="{FF2B5EF4-FFF2-40B4-BE49-F238E27FC236}">
                  <a16:creationId xmlns:a16="http://schemas.microsoft.com/office/drawing/2014/main" id="{548E99BE-1071-4690-9B9C-07926CEE5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4" name="Freeform 7">
              <a:extLst>
                <a:ext uri="{FF2B5EF4-FFF2-40B4-BE49-F238E27FC236}">
                  <a16:creationId xmlns:a16="http://schemas.microsoft.com/office/drawing/2014/main" id="{9301F039-B467-413A-B25C-770E51069D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5" name="Freeform 8">
              <a:extLst>
                <a:ext uri="{FF2B5EF4-FFF2-40B4-BE49-F238E27FC236}">
                  <a16:creationId xmlns:a16="http://schemas.microsoft.com/office/drawing/2014/main" id="{9F06AEC1-5558-49E8-8CAC-FEBD00DF0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6" name="Freeform 9">
              <a:extLst>
                <a:ext uri="{FF2B5EF4-FFF2-40B4-BE49-F238E27FC236}">
                  <a16:creationId xmlns:a16="http://schemas.microsoft.com/office/drawing/2014/main" id="{D10B76B9-BA68-471E-B58C-ED91198A9F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7" name="Freeform 10">
              <a:extLst>
                <a:ext uri="{FF2B5EF4-FFF2-40B4-BE49-F238E27FC236}">
                  <a16:creationId xmlns:a16="http://schemas.microsoft.com/office/drawing/2014/main" id="{FEB3913B-54A3-490E-BA4B-5D0330990F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8" name="Freeform 11">
              <a:extLst>
                <a:ext uri="{FF2B5EF4-FFF2-40B4-BE49-F238E27FC236}">
                  <a16:creationId xmlns:a16="http://schemas.microsoft.com/office/drawing/2014/main" id="{F75DC961-08A4-46F8-8A80-2E1FB977E1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3" name="Content Placeholder 2">
            <a:extLst>
              <a:ext uri="{FF2B5EF4-FFF2-40B4-BE49-F238E27FC236}">
                <a16:creationId xmlns:a16="http://schemas.microsoft.com/office/drawing/2014/main" id="{DC98BE26-9F49-89B1-21BF-FD2DFCD305FC}"/>
              </a:ext>
            </a:extLst>
          </p:cNvPr>
          <p:cNvSpPr>
            <a:spLocks noGrp="1"/>
          </p:cNvSpPr>
          <p:nvPr>
            <p:ph idx="1"/>
          </p:nvPr>
        </p:nvSpPr>
        <p:spPr>
          <a:xfrm>
            <a:off x="5117106" y="876356"/>
            <a:ext cx="6385918" cy="5105400"/>
          </a:xfrm>
        </p:spPr>
        <p:txBody>
          <a:bodyPr vert="horz" lIns="91440" tIns="45720" rIns="91440" bIns="45720" rtlCol="0">
            <a:normAutofit/>
          </a:bodyPr>
          <a:lstStyle/>
          <a:p>
            <a:endParaRPr lang="en-US" sz="2000">
              <a:ea typeface="+mn-lt"/>
              <a:cs typeface="+mn-lt"/>
            </a:endParaRPr>
          </a:p>
          <a:p>
            <a:pPr>
              <a:buClr>
                <a:srgbClr val="1287C3"/>
              </a:buClr>
            </a:pPr>
            <a:r>
              <a:rPr lang="en-US" sz="2000">
                <a:ea typeface="+mn-lt"/>
                <a:cs typeface="+mn-lt"/>
              </a:rPr>
              <a:t>Limited historical data for wind energy production and consumption</a:t>
            </a:r>
          </a:p>
          <a:p>
            <a:pPr>
              <a:buClr>
                <a:srgbClr val="1287C3"/>
              </a:buClr>
            </a:pPr>
            <a:r>
              <a:rPr lang="en-US" sz="2000">
                <a:ea typeface="+mn-lt"/>
                <a:cs typeface="+mn-lt"/>
              </a:rPr>
              <a:t>Time series data meant we were limited in our available modeling techniques – initially attempted with SLR and time series but the assumptions did not hold</a:t>
            </a:r>
          </a:p>
          <a:p>
            <a:pPr>
              <a:buClr>
                <a:srgbClr val="1287C3"/>
              </a:buClr>
            </a:pPr>
            <a:r>
              <a:rPr lang="en-US" sz="2000">
                <a:cs typeface="Calibri"/>
              </a:rPr>
              <a:t>Original models were showing uncapped, exponential growth</a:t>
            </a:r>
          </a:p>
          <a:p>
            <a:pPr>
              <a:buClr>
                <a:srgbClr val="1287C3"/>
              </a:buClr>
            </a:pPr>
            <a:r>
              <a:rPr lang="en-US" sz="2000">
                <a:cs typeface="Calibri"/>
              </a:rPr>
              <a:t>Shift from projecting Stock Price to Revenue</a:t>
            </a:r>
          </a:p>
          <a:p>
            <a:pPr>
              <a:buClr>
                <a:srgbClr val="1287C3"/>
              </a:buClr>
            </a:pPr>
            <a:r>
              <a:rPr lang="en-US" sz="2000">
                <a:cs typeface="Calibri"/>
              </a:rPr>
              <a:t>Different performance reporting methods - MW delivered vs total MW capacity </a:t>
            </a:r>
          </a:p>
          <a:p>
            <a:pPr>
              <a:buClr>
                <a:srgbClr val="1287C3"/>
              </a:buClr>
            </a:pPr>
            <a:r>
              <a:rPr lang="en-US" sz="2000">
                <a:cs typeface="Calibri"/>
              </a:rPr>
              <a:t>Land constraints in Poland</a:t>
            </a:r>
          </a:p>
          <a:p>
            <a:pPr>
              <a:buClr>
                <a:srgbClr val="30ACEC">
                  <a:lumMod val="75000"/>
                </a:srgbClr>
              </a:buClr>
            </a:pPr>
            <a:endParaRPr lang="en-US" sz="2000">
              <a:cs typeface="Calibri"/>
            </a:endParaRPr>
          </a:p>
        </p:txBody>
      </p:sp>
    </p:spTree>
    <p:extLst>
      <p:ext uri="{BB962C8B-B14F-4D97-AF65-F5344CB8AC3E}">
        <p14:creationId xmlns:p14="http://schemas.microsoft.com/office/powerpoint/2010/main" val="39658519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64000"/>
                <a:lumMod val="98000"/>
              </a:schemeClr>
            </a:gs>
          </a:gsLst>
          <a:lin ang="5400000" scaled="0"/>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4C52C56-BEF2-4E22-8C8E-A7AC96B03A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BF0E1546-46C5-C452-BF89-D9CDA66459B1}"/>
              </a:ext>
            </a:extLst>
          </p:cNvPr>
          <p:cNvSpPr>
            <a:spLocks noGrp="1"/>
          </p:cNvSpPr>
          <p:nvPr>
            <p:ph type="title"/>
          </p:nvPr>
        </p:nvSpPr>
        <p:spPr>
          <a:xfrm>
            <a:off x="403609" y="871870"/>
            <a:ext cx="2639962" cy="5105400"/>
          </a:xfrm>
        </p:spPr>
        <p:txBody>
          <a:bodyPr>
            <a:normAutofit/>
          </a:bodyPr>
          <a:lstStyle/>
          <a:p>
            <a:r>
              <a:rPr lang="en-US" sz="3200">
                <a:solidFill>
                  <a:srgbClr val="FFFFFF"/>
                </a:solidFill>
                <a:cs typeface="Calibri Light"/>
              </a:rPr>
              <a:t>Project Expansion Opportunities</a:t>
            </a:r>
          </a:p>
        </p:txBody>
      </p:sp>
      <p:grpSp>
        <p:nvGrpSpPr>
          <p:cNvPr id="14" name="Group 13">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5"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6"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7"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8"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9"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20"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2" name="Content Placeholder 2">
            <a:extLst>
              <a:ext uri="{FF2B5EF4-FFF2-40B4-BE49-F238E27FC236}">
                <a16:creationId xmlns:a16="http://schemas.microsoft.com/office/drawing/2014/main" id="{49163D06-091A-696B-3518-0BF3F859F6BC}"/>
              </a:ext>
            </a:extLst>
          </p:cNvPr>
          <p:cNvSpPr>
            <a:spLocks noGrp="1"/>
          </p:cNvSpPr>
          <p:nvPr>
            <p:ph idx="1"/>
          </p:nvPr>
        </p:nvSpPr>
        <p:spPr>
          <a:xfrm>
            <a:off x="5149032" y="1166554"/>
            <a:ext cx="6383207" cy="4522647"/>
          </a:xfrm>
        </p:spPr>
        <p:txBody>
          <a:bodyPr anchor="ctr">
            <a:normAutofit/>
          </a:bodyPr>
          <a:lstStyle/>
          <a:p>
            <a:r>
              <a:rPr lang="en-US" sz="2000"/>
              <a:t>Apply findings to other emerging markets</a:t>
            </a:r>
          </a:p>
          <a:p>
            <a:pPr>
              <a:buClr>
                <a:srgbClr val="1287C3"/>
              </a:buClr>
            </a:pPr>
            <a:r>
              <a:rPr lang="en-US" sz="2000"/>
              <a:t>Analyze additional renewable sources of energy – solar, hydro, geothermal, etc. </a:t>
            </a:r>
          </a:p>
          <a:p>
            <a:pPr>
              <a:buClr>
                <a:srgbClr val="1287C3"/>
              </a:buClr>
            </a:pPr>
            <a:r>
              <a:rPr lang="en-US" sz="2000"/>
              <a:t>Exploring optimal energy source mix</a:t>
            </a:r>
          </a:p>
          <a:p>
            <a:pPr>
              <a:buClr>
                <a:srgbClr val="1287C3"/>
              </a:buClr>
            </a:pPr>
            <a:r>
              <a:rPr lang="en-US" sz="2000"/>
              <a:t>Macroeconomic considerations – recessions, pandemics, international conflicts, etc.</a:t>
            </a:r>
          </a:p>
        </p:txBody>
      </p:sp>
    </p:spTree>
    <p:extLst>
      <p:ext uri="{BB962C8B-B14F-4D97-AF65-F5344CB8AC3E}">
        <p14:creationId xmlns:p14="http://schemas.microsoft.com/office/powerpoint/2010/main" val="7427494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8643778-7F6C-4E8D-84D1-D5CDB99281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1D22F88D-6907-48AF-B024-346E855E0D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E2EB1C92-F7A2-BA59-F3A1-4B52780A4C7D}"/>
              </a:ext>
            </a:extLst>
          </p:cNvPr>
          <p:cNvSpPr>
            <a:spLocks noGrp="1"/>
          </p:cNvSpPr>
          <p:nvPr>
            <p:ph type="title"/>
          </p:nvPr>
        </p:nvSpPr>
        <p:spPr>
          <a:xfrm>
            <a:off x="496112" y="685801"/>
            <a:ext cx="2743200" cy="5105400"/>
          </a:xfrm>
        </p:spPr>
        <p:txBody>
          <a:bodyPr>
            <a:normAutofit/>
          </a:bodyPr>
          <a:lstStyle/>
          <a:p>
            <a:pPr algn="l"/>
            <a:r>
              <a:rPr lang="en-US" sz="3200" dirty="0">
                <a:solidFill>
                  <a:srgbClr val="FFFFFF"/>
                </a:solidFill>
                <a:cs typeface="Calibri Light"/>
              </a:rPr>
              <a:t>Conclusion </a:t>
            </a:r>
          </a:p>
        </p:txBody>
      </p:sp>
      <p:grpSp>
        <p:nvGrpSpPr>
          <p:cNvPr id="12" name="Group 11">
            <a:extLst>
              <a:ext uri="{FF2B5EF4-FFF2-40B4-BE49-F238E27FC236}">
                <a16:creationId xmlns:a16="http://schemas.microsoft.com/office/drawing/2014/main" id="{F3842748-48B5-4DD0-A06A-A31C74024A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3" name="Freeform 6">
              <a:extLst>
                <a:ext uri="{FF2B5EF4-FFF2-40B4-BE49-F238E27FC236}">
                  <a16:creationId xmlns:a16="http://schemas.microsoft.com/office/drawing/2014/main" id="{548E99BE-1071-4690-9B9C-07926CEE5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4" name="Freeform 7">
              <a:extLst>
                <a:ext uri="{FF2B5EF4-FFF2-40B4-BE49-F238E27FC236}">
                  <a16:creationId xmlns:a16="http://schemas.microsoft.com/office/drawing/2014/main" id="{9301F039-B467-413A-B25C-770E51069D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5" name="Freeform 8">
              <a:extLst>
                <a:ext uri="{FF2B5EF4-FFF2-40B4-BE49-F238E27FC236}">
                  <a16:creationId xmlns:a16="http://schemas.microsoft.com/office/drawing/2014/main" id="{9F06AEC1-5558-49E8-8CAC-FEBD00DF0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6" name="Freeform 9">
              <a:extLst>
                <a:ext uri="{FF2B5EF4-FFF2-40B4-BE49-F238E27FC236}">
                  <a16:creationId xmlns:a16="http://schemas.microsoft.com/office/drawing/2014/main" id="{D10B76B9-BA68-471E-B58C-ED91198A9F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7" name="Freeform 10">
              <a:extLst>
                <a:ext uri="{FF2B5EF4-FFF2-40B4-BE49-F238E27FC236}">
                  <a16:creationId xmlns:a16="http://schemas.microsoft.com/office/drawing/2014/main" id="{FEB3913B-54A3-490E-BA4B-5D0330990F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8" name="Freeform 11">
              <a:extLst>
                <a:ext uri="{FF2B5EF4-FFF2-40B4-BE49-F238E27FC236}">
                  <a16:creationId xmlns:a16="http://schemas.microsoft.com/office/drawing/2014/main" id="{F75DC961-08A4-46F8-8A80-2E1FB977E1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3" name="Content Placeholder 2">
            <a:extLst>
              <a:ext uri="{FF2B5EF4-FFF2-40B4-BE49-F238E27FC236}">
                <a16:creationId xmlns:a16="http://schemas.microsoft.com/office/drawing/2014/main" id="{DC98BE26-9F49-89B1-21BF-FD2DFCD305FC}"/>
              </a:ext>
            </a:extLst>
          </p:cNvPr>
          <p:cNvSpPr>
            <a:spLocks noGrp="1"/>
          </p:cNvSpPr>
          <p:nvPr>
            <p:ph idx="1"/>
          </p:nvPr>
        </p:nvSpPr>
        <p:spPr>
          <a:xfrm>
            <a:off x="5117106" y="876356"/>
            <a:ext cx="6385918" cy="5105400"/>
          </a:xfrm>
        </p:spPr>
        <p:txBody>
          <a:bodyPr vert="horz" lIns="91440" tIns="45720" rIns="91440" bIns="45720" rtlCol="0">
            <a:normAutofit/>
          </a:bodyPr>
          <a:lstStyle/>
          <a:p>
            <a:r>
              <a:rPr lang="en-US" sz="2000" dirty="0">
                <a:ea typeface="+mn-lt"/>
                <a:cs typeface="+mn-lt"/>
              </a:rPr>
              <a:t>For our initial model, assumptions did not hold</a:t>
            </a:r>
          </a:p>
          <a:p>
            <a:pPr>
              <a:buClr>
                <a:srgbClr val="1287C3"/>
              </a:buClr>
            </a:pPr>
            <a:r>
              <a:rPr lang="en-US" sz="2000" dirty="0">
                <a:cs typeface="Calibri"/>
              </a:rPr>
              <a:t>Lead to testing different models and landed on Logistic Regression</a:t>
            </a:r>
          </a:p>
          <a:p>
            <a:pPr>
              <a:buClr>
                <a:srgbClr val="1287C3"/>
              </a:buClr>
            </a:pPr>
            <a:r>
              <a:rPr lang="en-US" sz="2000" dirty="0">
                <a:cs typeface="Calibri"/>
              </a:rPr>
              <a:t>Poland will outgrow Germany in Wind year-over-year growth in the future</a:t>
            </a:r>
          </a:p>
          <a:p>
            <a:pPr>
              <a:buClr>
                <a:srgbClr val="1287C3"/>
              </a:buClr>
            </a:pPr>
            <a:endParaRPr lang="en-US" sz="2000" dirty="0">
              <a:cs typeface="Calibri"/>
            </a:endParaRPr>
          </a:p>
          <a:p>
            <a:pPr>
              <a:buClr>
                <a:srgbClr val="30ACEC">
                  <a:lumMod val="75000"/>
                </a:srgbClr>
              </a:buClr>
            </a:pPr>
            <a:endParaRPr lang="en-US" sz="2000" dirty="0">
              <a:cs typeface="Calibri"/>
            </a:endParaRPr>
          </a:p>
        </p:txBody>
      </p:sp>
    </p:spTree>
    <p:extLst>
      <p:ext uri="{BB962C8B-B14F-4D97-AF65-F5344CB8AC3E}">
        <p14:creationId xmlns:p14="http://schemas.microsoft.com/office/powerpoint/2010/main" val="12187612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659138C-74A1-445B-848C-3608AE871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7DFD7409-66D7-4C9C-B528-E79EB64A4D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7455" y="0"/>
            <a:ext cx="5014912" cy="6862763"/>
            <a:chOff x="2928938" y="-4763"/>
            <a:chExt cx="5014912" cy="6862763"/>
          </a:xfrm>
        </p:grpSpPr>
        <p:sp>
          <p:nvSpPr>
            <p:cNvPr id="11" name="Freeform 6">
              <a:extLst>
                <a:ext uri="{FF2B5EF4-FFF2-40B4-BE49-F238E27FC236}">
                  <a16:creationId xmlns:a16="http://schemas.microsoft.com/office/drawing/2014/main" id="{87990EF0-5F6F-4FE3-AA65-8968AF2DF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lumMod val="75000"/>
              </a:schemeClr>
            </a:solidFill>
            <a:ln>
              <a:noFill/>
            </a:ln>
          </p:spPr>
        </p:sp>
        <p:sp>
          <p:nvSpPr>
            <p:cNvPr id="12" name="Freeform 7">
              <a:extLst>
                <a:ext uri="{FF2B5EF4-FFF2-40B4-BE49-F238E27FC236}">
                  <a16:creationId xmlns:a16="http://schemas.microsoft.com/office/drawing/2014/main" id="{D78F7598-94C7-46E9-8B2A-CB44A0F252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13" name="Freeform 12">
              <a:extLst>
                <a:ext uri="{FF2B5EF4-FFF2-40B4-BE49-F238E27FC236}">
                  <a16:creationId xmlns:a16="http://schemas.microsoft.com/office/drawing/2014/main" id="{99D2CBB1-072D-4875-B7D7-CADB0ABF30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14" name="Freeform 13">
              <a:extLst>
                <a:ext uri="{FF2B5EF4-FFF2-40B4-BE49-F238E27FC236}">
                  <a16:creationId xmlns:a16="http://schemas.microsoft.com/office/drawing/2014/main" id="{58F600B4-EE22-4BA5-A764-9D80C335C3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5" name="Freeform 14">
              <a:extLst>
                <a:ext uri="{FF2B5EF4-FFF2-40B4-BE49-F238E27FC236}">
                  <a16:creationId xmlns:a16="http://schemas.microsoft.com/office/drawing/2014/main" id="{1E8DAD02-2B30-48A9-ACE0-2E91930918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6" name="Freeform 15">
              <a:extLst>
                <a:ext uri="{FF2B5EF4-FFF2-40B4-BE49-F238E27FC236}">
                  <a16:creationId xmlns:a16="http://schemas.microsoft.com/office/drawing/2014/main" id="{F8F76B12-142C-41AF-B239-F414ABCFA2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useBgFill="1">
        <p:nvSpPr>
          <p:cNvPr id="18" name="Rectangle 17">
            <a:extLst>
              <a:ext uri="{FF2B5EF4-FFF2-40B4-BE49-F238E27FC236}">
                <a16:creationId xmlns:a16="http://schemas.microsoft.com/office/drawing/2014/main" id="{225F4217-4021-45A0-812B-398F9A7A93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8929" y="667808"/>
            <a:ext cx="10894142" cy="5580592"/>
          </a:xfrm>
          <a:prstGeom prst="rect">
            <a:avLst/>
          </a:prstGeom>
          <a:ln w="3175" cap="sq">
            <a:solidFill>
              <a:schemeClr val="bg1">
                <a:lumMod val="65000"/>
              </a:schemeClr>
            </a:solidFill>
            <a:miter lim="800000"/>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7A3F07-F866-C731-FF33-A40A3B18D218}"/>
              </a:ext>
            </a:extLst>
          </p:cNvPr>
          <p:cNvSpPr>
            <a:spLocks noGrp="1"/>
          </p:cNvSpPr>
          <p:nvPr>
            <p:ph type="title"/>
          </p:nvPr>
        </p:nvSpPr>
        <p:spPr>
          <a:xfrm>
            <a:off x="1189702" y="1261872"/>
            <a:ext cx="3145536" cy="4334256"/>
          </a:xfrm>
        </p:spPr>
        <p:txBody>
          <a:bodyPr>
            <a:normAutofit/>
          </a:bodyPr>
          <a:lstStyle/>
          <a:p>
            <a:pPr algn="r"/>
            <a:r>
              <a:rPr lang="en-US" sz="3600">
                <a:cs typeface="Calibri Light"/>
              </a:rPr>
              <a:t>Works Cited</a:t>
            </a:r>
            <a:endParaRPr lang="en-US" sz="3600"/>
          </a:p>
        </p:txBody>
      </p:sp>
      <p:cxnSp>
        <p:nvCxnSpPr>
          <p:cNvPr id="20" name="Straight Connector 19">
            <a:extLst>
              <a:ext uri="{FF2B5EF4-FFF2-40B4-BE49-F238E27FC236}">
                <a16:creationId xmlns:a16="http://schemas.microsoft.com/office/drawing/2014/main" id="{486F4EBC-E415-40E4-A8BA-BA66F0B632C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920240"/>
            <a:ext cx="0" cy="30175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BFDE63C-A97C-6A70-F6DE-A9FC4E983CC8}"/>
              </a:ext>
            </a:extLst>
          </p:cNvPr>
          <p:cNvSpPr>
            <a:spLocks noGrp="1"/>
          </p:cNvSpPr>
          <p:nvPr>
            <p:ph idx="1"/>
          </p:nvPr>
        </p:nvSpPr>
        <p:spPr>
          <a:xfrm>
            <a:off x="5007932" y="1261873"/>
            <a:ext cx="5951013" cy="4449422"/>
          </a:xfrm>
        </p:spPr>
        <p:txBody>
          <a:bodyPr vert="horz" lIns="91440" tIns="45720" rIns="91440" bIns="45720" rtlCol="0">
            <a:normAutofit/>
          </a:bodyPr>
          <a:lstStyle/>
          <a:p>
            <a:pPr>
              <a:lnSpc>
                <a:spcPct val="90000"/>
              </a:lnSpc>
            </a:pPr>
            <a:r>
              <a:rPr lang="en-US" sz="1700">
                <a:ea typeface="+mn-lt"/>
                <a:cs typeface="+mn-lt"/>
              </a:rPr>
              <a:t>Beckius, D., &amp; Magnusson, D. (2013). The German wind energy market and its developers – a study of sourcing models, success factors and challenges. </a:t>
            </a:r>
            <a:r>
              <a:rPr lang="en-US" sz="1700" u="sng">
                <a:ea typeface="+mn-lt"/>
                <a:cs typeface="+mn-lt"/>
                <a:hlinkClick r:id="rId2"/>
              </a:rPr>
              <a:t>http://www.diva-portal.org/smash/get/diva2:644677/FULLTEXT01.pdf</a:t>
            </a:r>
            <a:endParaRPr lang="en-US" sz="1700">
              <a:ea typeface="+mn-lt"/>
              <a:cs typeface="+mn-lt"/>
            </a:endParaRPr>
          </a:p>
          <a:p>
            <a:pPr>
              <a:lnSpc>
                <a:spcPct val="90000"/>
              </a:lnSpc>
            </a:pPr>
            <a:r>
              <a:rPr lang="en-US" sz="1700">
                <a:ea typeface="+mn-lt"/>
                <a:cs typeface="+mn-lt"/>
              </a:rPr>
              <a:t>Umwelt Bundes Amt (UBA) (2013), Potenzial der Windenergie an Land. </a:t>
            </a:r>
            <a:r>
              <a:rPr lang="en-US" sz="1700" u="sng">
                <a:ea typeface="+mn-lt"/>
                <a:cs typeface="+mn-lt"/>
                <a:hlinkClick r:id="rId3"/>
              </a:rPr>
              <a:t>https://www.wind-energie.de/fileadmin/redaktion/dokumente/publikationen-oeffentlich/themen/01-mensch-und-umwelt/03-naturschutz/bwe_potenzialstudie_kurzfassung_2012-03.pdf</a:t>
            </a:r>
            <a:endParaRPr lang="en-US" sz="1700">
              <a:ea typeface="+mn-lt"/>
              <a:cs typeface="+mn-lt"/>
            </a:endParaRPr>
          </a:p>
          <a:p>
            <a:pPr>
              <a:lnSpc>
                <a:spcPct val="90000"/>
              </a:lnSpc>
            </a:pPr>
            <a:r>
              <a:rPr lang="en-US" sz="1700">
                <a:ea typeface="+mn-lt"/>
                <a:cs typeface="+mn-lt"/>
              </a:rPr>
              <a:t>Czyzak, P. (2022). Change is in the Wind. </a:t>
            </a:r>
            <a:r>
              <a:rPr lang="en-US" sz="1700" u="sng">
                <a:ea typeface="+mn-lt"/>
                <a:cs typeface="+mn-lt"/>
                <a:hlinkClick r:id="rId4"/>
              </a:rPr>
              <a:t>https://ember-climate.org/app/uploads/2022/03/Briefing_-Unlocking-onshore-wind-in-Poland.pdf</a:t>
            </a:r>
            <a:endParaRPr lang="en-US" sz="1700">
              <a:ea typeface="+mn-lt"/>
              <a:cs typeface="+mn-lt"/>
            </a:endParaRPr>
          </a:p>
          <a:p>
            <a:pPr>
              <a:lnSpc>
                <a:spcPct val="90000"/>
              </a:lnSpc>
            </a:pPr>
            <a:r>
              <a:rPr lang="en-US" sz="1700">
                <a:ea typeface="+mn-lt"/>
                <a:cs typeface="+mn-lt"/>
              </a:rPr>
              <a:t>Rafael Lahoz-Beltra, Gompertz Function with R. </a:t>
            </a:r>
            <a:r>
              <a:rPr lang="en-US" sz="1700" u="sng">
                <a:ea typeface="+mn-lt"/>
                <a:cs typeface="+mn-lt"/>
                <a:hlinkClick r:id="rId5"/>
              </a:rPr>
              <a:t>https://encyclopedia.pub/entry/626</a:t>
            </a:r>
            <a:endParaRPr lang="en-US" sz="1700">
              <a:ea typeface="+mn-lt"/>
              <a:cs typeface="+mn-lt"/>
            </a:endParaRPr>
          </a:p>
          <a:p>
            <a:pPr>
              <a:lnSpc>
                <a:spcPct val="90000"/>
              </a:lnSpc>
            </a:pPr>
            <a:endParaRPr lang="en-US" sz="1700">
              <a:cs typeface="Calibri"/>
            </a:endParaRPr>
          </a:p>
        </p:txBody>
      </p:sp>
    </p:spTree>
    <p:extLst>
      <p:ext uri="{BB962C8B-B14F-4D97-AF65-F5344CB8AC3E}">
        <p14:creationId xmlns:p14="http://schemas.microsoft.com/office/powerpoint/2010/main" val="955984028"/>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8643778-7F6C-4E8D-84D1-D5CDB99281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1D22F88D-6907-48AF-B024-346E855E0D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E2EB1C92-F7A2-BA59-F3A1-4B52780A4C7D}"/>
              </a:ext>
            </a:extLst>
          </p:cNvPr>
          <p:cNvSpPr>
            <a:spLocks noGrp="1"/>
          </p:cNvSpPr>
          <p:nvPr>
            <p:ph type="title"/>
          </p:nvPr>
        </p:nvSpPr>
        <p:spPr>
          <a:xfrm>
            <a:off x="496112" y="685801"/>
            <a:ext cx="2743200" cy="5105400"/>
          </a:xfrm>
        </p:spPr>
        <p:txBody>
          <a:bodyPr>
            <a:normAutofit/>
          </a:bodyPr>
          <a:lstStyle/>
          <a:p>
            <a:pPr algn="l"/>
            <a:r>
              <a:rPr lang="en-US" sz="3200">
                <a:solidFill>
                  <a:srgbClr val="FFFFFF"/>
                </a:solidFill>
                <a:cs typeface="Calibri Light"/>
              </a:rPr>
              <a:t>Overview</a:t>
            </a:r>
            <a:endParaRPr lang="en-US" sz="3200">
              <a:solidFill>
                <a:srgbClr val="FFFFFF"/>
              </a:solidFill>
            </a:endParaRPr>
          </a:p>
        </p:txBody>
      </p:sp>
      <p:grpSp>
        <p:nvGrpSpPr>
          <p:cNvPr id="12" name="Group 11">
            <a:extLst>
              <a:ext uri="{FF2B5EF4-FFF2-40B4-BE49-F238E27FC236}">
                <a16:creationId xmlns:a16="http://schemas.microsoft.com/office/drawing/2014/main" id="{F3842748-48B5-4DD0-A06A-A31C74024A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3" name="Freeform 6">
              <a:extLst>
                <a:ext uri="{FF2B5EF4-FFF2-40B4-BE49-F238E27FC236}">
                  <a16:creationId xmlns:a16="http://schemas.microsoft.com/office/drawing/2014/main" id="{548E99BE-1071-4690-9B9C-07926CEE5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4" name="Freeform 7">
              <a:extLst>
                <a:ext uri="{FF2B5EF4-FFF2-40B4-BE49-F238E27FC236}">
                  <a16:creationId xmlns:a16="http://schemas.microsoft.com/office/drawing/2014/main" id="{9301F039-B467-413A-B25C-770E51069D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5" name="Freeform 8">
              <a:extLst>
                <a:ext uri="{FF2B5EF4-FFF2-40B4-BE49-F238E27FC236}">
                  <a16:creationId xmlns:a16="http://schemas.microsoft.com/office/drawing/2014/main" id="{9F06AEC1-5558-49E8-8CAC-FEBD00DF0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6" name="Freeform 9">
              <a:extLst>
                <a:ext uri="{FF2B5EF4-FFF2-40B4-BE49-F238E27FC236}">
                  <a16:creationId xmlns:a16="http://schemas.microsoft.com/office/drawing/2014/main" id="{D10B76B9-BA68-471E-B58C-ED91198A9F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7" name="Freeform 10">
              <a:extLst>
                <a:ext uri="{FF2B5EF4-FFF2-40B4-BE49-F238E27FC236}">
                  <a16:creationId xmlns:a16="http://schemas.microsoft.com/office/drawing/2014/main" id="{FEB3913B-54A3-490E-BA4B-5D0330990F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8" name="Freeform 11">
              <a:extLst>
                <a:ext uri="{FF2B5EF4-FFF2-40B4-BE49-F238E27FC236}">
                  <a16:creationId xmlns:a16="http://schemas.microsoft.com/office/drawing/2014/main" id="{F75DC961-08A4-46F8-8A80-2E1FB977E1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3" name="Content Placeholder 2">
            <a:extLst>
              <a:ext uri="{FF2B5EF4-FFF2-40B4-BE49-F238E27FC236}">
                <a16:creationId xmlns:a16="http://schemas.microsoft.com/office/drawing/2014/main" id="{DC98BE26-9F49-89B1-21BF-FD2DFCD305FC}"/>
              </a:ext>
            </a:extLst>
          </p:cNvPr>
          <p:cNvSpPr>
            <a:spLocks noGrp="1"/>
          </p:cNvSpPr>
          <p:nvPr>
            <p:ph idx="1"/>
          </p:nvPr>
        </p:nvSpPr>
        <p:spPr>
          <a:xfrm>
            <a:off x="5117106" y="1220822"/>
            <a:ext cx="6385918" cy="5105400"/>
          </a:xfrm>
        </p:spPr>
        <p:txBody>
          <a:bodyPr vert="horz" lIns="91440" tIns="45720" rIns="91440" bIns="45720" rtlCol="0">
            <a:normAutofit/>
          </a:bodyPr>
          <a:lstStyle/>
          <a:p>
            <a:r>
              <a:rPr lang="en-US" sz="2000">
                <a:cs typeface="Calibri"/>
              </a:rPr>
              <a:t>Problem: </a:t>
            </a:r>
            <a:r>
              <a:rPr lang="en-US" sz="2000">
                <a:ea typeface="+mn-lt"/>
                <a:cs typeface="+mn-lt"/>
              </a:rPr>
              <a:t>Analyzing historical alternative energy trends with the most advanced European countries, how can we project future alternative energy adoption for less sophisticated European nations, and how key energy companies might financially benefit from their adoption?</a:t>
            </a:r>
          </a:p>
          <a:p>
            <a:r>
              <a:rPr lang="en-US" sz="2000">
                <a:cs typeface="Calibri"/>
              </a:rPr>
              <a:t>Hypothesis: </a:t>
            </a:r>
            <a:r>
              <a:rPr lang="en-US" sz="2000">
                <a:ea typeface="+mn-lt"/>
                <a:cs typeface="+mn-lt"/>
              </a:rPr>
              <a:t>Our hypothesis is the wind turbine market sector will experience accelerated exponential growth in the next few years. We will provide revenue growth predictions for two companies – Vestas and Gamesa. We have also filtered the stock data to focus specifically on those companies.</a:t>
            </a:r>
            <a:endParaRPr lang="en-US" sz="2000"/>
          </a:p>
          <a:p>
            <a:pPr>
              <a:buClr>
                <a:srgbClr val="1287C3"/>
              </a:buClr>
            </a:pPr>
            <a:r>
              <a:rPr lang="en-US" sz="2000">
                <a:cs typeface="Calibri"/>
              </a:rPr>
              <a:t>Approach: We tried 4 different models for comparison: Linear Regression, Time Series, </a:t>
            </a:r>
            <a:r>
              <a:rPr lang="en-US" sz="2000" err="1">
                <a:cs typeface="Calibri"/>
              </a:rPr>
              <a:t>Gompertz</a:t>
            </a:r>
            <a:r>
              <a:rPr lang="en-US" sz="2000">
                <a:cs typeface="Calibri"/>
              </a:rPr>
              <a:t> and Logistic Regression. Our comparison is in a few slides.</a:t>
            </a:r>
          </a:p>
          <a:p>
            <a:endParaRPr lang="en-US" sz="2000">
              <a:cs typeface="Calibri"/>
            </a:endParaRPr>
          </a:p>
          <a:p>
            <a:endParaRPr lang="en-US" sz="2000">
              <a:cs typeface="Calibri"/>
            </a:endParaRPr>
          </a:p>
          <a:p>
            <a:endParaRPr lang="en-US" sz="2000">
              <a:cs typeface="Calibri"/>
            </a:endParaRPr>
          </a:p>
        </p:txBody>
      </p:sp>
    </p:spTree>
    <p:extLst>
      <p:ext uri="{BB962C8B-B14F-4D97-AF65-F5344CB8AC3E}">
        <p14:creationId xmlns:p14="http://schemas.microsoft.com/office/powerpoint/2010/main" val="35911589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64000"/>
                <a:lumMod val="98000"/>
              </a:schemeClr>
            </a:gs>
          </a:gsLst>
          <a:lin ang="5400000" scaled="0"/>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4C52C56-BEF2-4E22-8C8E-A7AC96B03A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BF0E1546-46C5-C452-BF89-D9CDA66459B1}"/>
              </a:ext>
            </a:extLst>
          </p:cNvPr>
          <p:cNvSpPr>
            <a:spLocks noGrp="1"/>
          </p:cNvSpPr>
          <p:nvPr>
            <p:ph type="title"/>
          </p:nvPr>
        </p:nvSpPr>
        <p:spPr>
          <a:xfrm>
            <a:off x="40330" y="685800"/>
            <a:ext cx="2639962" cy="5105400"/>
          </a:xfrm>
        </p:spPr>
        <p:txBody>
          <a:bodyPr>
            <a:normAutofit/>
          </a:bodyPr>
          <a:lstStyle/>
          <a:p>
            <a:r>
              <a:rPr lang="en-US" sz="3200">
                <a:solidFill>
                  <a:srgbClr val="FFFFFF"/>
                </a:solidFill>
                <a:cs typeface="Calibri Light"/>
              </a:rPr>
              <a:t>Data</a:t>
            </a:r>
            <a:endParaRPr lang="en-US" sz="3200">
              <a:solidFill>
                <a:srgbClr val="FFFFFF"/>
              </a:solidFill>
            </a:endParaRPr>
          </a:p>
        </p:txBody>
      </p:sp>
      <p:grpSp>
        <p:nvGrpSpPr>
          <p:cNvPr id="14" name="Group 13">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5"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6"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7"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8"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9"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20"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graphicFrame>
        <p:nvGraphicFramePr>
          <p:cNvPr id="5" name="Content Placeholder 2">
            <a:extLst>
              <a:ext uri="{FF2B5EF4-FFF2-40B4-BE49-F238E27FC236}">
                <a16:creationId xmlns:a16="http://schemas.microsoft.com/office/drawing/2014/main" id="{4134590E-B9B5-4305-AA62-9B8CFCB7618C}"/>
              </a:ext>
            </a:extLst>
          </p:cNvPr>
          <p:cNvGraphicFramePr>
            <a:graphicFrameLocks noGrp="1"/>
          </p:cNvGraphicFramePr>
          <p:nvPr>
            <p:ph idx="1"/>
            <p:extLst>
              <p:ext uri="{D42A27DB-BD31-4B8C-83A1-F6EECF244321}">
                <p14:modId xmlns:p14="http://schemas.microsoft.com/office/powerpoint/2010/main" val="1606742122"/>
              </p:ext>
            </p:extLst>
          </p:nvPr>
        </p:nvGraphicFramePr>
        <p:xfrm>
          <a:off x="3846369" y="196273"/>
          <a:ext cx="8090765" cy="64631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185098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5">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CFE3C-B204-9AD0-1884-EABB03191E0A}"/>
              </a:ext>
            </a:extLst>
          </p:cNvPr>
          <p:cNvSpPr>
            <a:spLocks noGrp="1"/>
          </p:cNvSpPr>
          <p:nvPr>
            <p:ph type="title"/>
          </p:nvPr>
        </p:nvSpPr>
        <p:spPr>
          <a:xfrm>
            <a:off x="1115747" y="876300"/>
            <a:ext cx="2743200" cy="5105400"/>
          </a:xfrm>
        </p:spPr>
        <p:txBody>
          <a:bodyPr>
            <a:normAutofit/>
          </a:bodyPr>
          <a:lstStyle/>
          <a:p>
            <a:pPr algn="l"/>
            <a:r>
              <a:rPr lang="en-US" sz="3200">
                <a:cs typeface="Calibri Light"/>
              </a:rPr>
              <a:t>Determining Onshore Wind Capacity Limits</a:t>
            </a:r>
            <a:endParaRPr lang="en-US" sz="3200"/>
          </a:p>
        </p:txBody>
      </p:sp>
      <p:sp>
        <p:nvSpPr>
          <p:cNvPr id="3" name="Content Placeholder 2">
            <a:extLst>
              <a:ext uri="{FF2B5EF4-FFF2-40B4-BE49-F238E27FC236}">
                <a16:creationId xmlns:a16="http://schemas.microsoft.com/office/drawing/2014/main" id="{E9B7F0D3-D875-CE45-242C-23861293285C}"/>
              </a:ext>
            </a:extLst>
          </p:cNvPr>
          <p:cNvSpPr>
            <a:spLocks noGrp="1"/>
          </p:cNvSpPr>
          <p:nvPr>
            <p:ph idx="1"/>
          </p:nvPr>
        </p:nvSpPr>
        <p:spPr>
          <a:xfrm>
            <a:off x="5117106" y="685801"/>
            <a:ext cx="6385918" cy="5105400"/>
          </a:xfrm>
        </p:spPr>
        <p:txBody>
          <a:bodyPr vert="horz" lIns="91440" tIns="45720" rIns="91440" bIns="45720" rtlCol="0">
            <a:normAutofit/>
          </a:bodyPr>
          <a:lstStyle/>
          <a:p>
            <a:pPr>
              <a:lnSpc>
                <a:spcPct val="90000"/>
              </a:lnSpc>
            </a:pPr>
            <a:r>
              <a:rPr lang="en-US" sz="1700">
                <a:ea typeface="+mn-lt"/>
                <a:cs typeface="+mn-lt"/>
              </a:rPr>
              <a:t>Focused on determining maximum realistic wind energy capacity for our target countries</a:t>
            </a:r>
          </a:p>
          <a:p>
            <a:pPr>
              <a:lnSpc>
                <a:spcPct val="90000"/>
              </a:lnSpc>
            </a:pPr>
            <a:r>
              <a:rPr lang="en-US" sz="1700">
                <a:ea typeface="+mn-lt"/>
                <a:cs typeface="+mn-lt"/>
              </a:rPr>
              <a:t>Wind energy capacity can be simplified down to available land.</a:t>
            </a:r>
          </a:p>
          <a:p>
            <a:pPr>
              <a:lnSpc>
                <a:spcPct val="90000"/>
              </a:lnSpc>
            </a:pPr>
            <a:r>
              <a:rPr lang="en-US" sz="1700">
                <a:ea typeface="+mn-lt"/>
                <a:cs typeface="+mn-lt"/>
              </a:rPr>
              <a:t>Limited approach to onshore wind capacity only.</a:t>
            </a:r>
          </a:p>
          <a:p>
            <a:pPr>
              <a:lnSpc>
                <a:spcPct val="90000"/>
              </a:lnSpc>
            </a:pPr>
            <a:r>
              <a:rPr lang="en-US" sz="1700">
                <a:ea typeface="+mn-lt"/>
                <a:cs typeface="+mn-lt"/>
              </a:rPr>
              <a:t> Based on a study “</a:t>
            </a:r>
            <a:r>
              <a:rPr lang="en-US" sz="1700" err="1">
                <a:ea typeface="+mn-lt"/>
                <a:cs typeface="+mn-lt"/>
              </a:rPr>
              <a:t>Potenzial</a:t>
            </a:r>
            <a:r>
              <a:rPr lang="en-US" sz="1700">
                <a:ea typeface="+mn-lt"/>
                <a:cs typeface="+mn-lt"/>
              </a:rPr>
              <a:t> der </a:t>
            </a:r>
            <a:r>
              <a:rPr lang="en-US" sz="1700" err="1">
                <a:ea typeface="+mn-lt"/>
                <a:cs typeface="+mn-lt"/>
              </a:rPr>
              <a:t>Windenergienutzung</a:t>
            </a:r>
            <a:r>
              <a:rPr lang="en-US" sz="1700">
                <a:ea typeface="+mn-lt"/>
                <a:cs typeface="+mn-lt"/>
              </a:rPr>
              <a:t> an Land” (2011) by the German Wind Energy Association (BWE) and further analyzed by </a:t>
            </a:r>
            <a:r>
              <a:rPr lang="en-US" sz="1700" err="1">
                <a:ea typeface="+mn-lt"/>
                <a:cs typeface="+mn-lt"/>
              </a:rPr>
              <a:t>Beckius</a:t>
            </a:r>
            <a:r>
              <a:rPr lang="en-US" sz="1700">
                <a:ea typeface="+mn-lt"/>
                <a:cs typeface="+mn-lt"/>
              </a:rPr>
              <a:t> and Magnusson (2013) it has been estimated that a realistic target for the total wind energy output of Germany would utilize a footprint equivalent to about 2% of German land area or a 189 GW capacity.</a:t>
            </a:r>
          </a:p>
          <a:p>
            <a:pPr>
              <a:lnSpc>
                <a:spcPct val="90000"/>
              </a:lnSpc>
            </a:pPr>
            <a:r>
              <a:rPr lang="en-US" sz="1700">
                <a:ea typeface="+mn-lt"/>
                <a:cs typeface="+mn-lt"/>
              </a:rPr>
              <a:t> In a study by Ember Coal to Clean (</a:t>
            </a:r>
            <a:r>
              <a:rPr lang="en-US" sz="1700" err="1">
                <a:ea typeface="+mn-lt"/>
                <a:cs typeface="+mn-lt"/>
              </a:rPr>
              <a:t>Czyzak</a:t>
            </a:r>
            <a:r>
              <a:rPr lang="en-US" sz="1700">
                <a:ea typeface="+mn-lt"/>
                <a:cs typeface="+mn-lt"/>
              </a:rPr>
              <a:t> 2022) they determined that Poland currently can use only 0.3% of their total land for wind turbines due to current policies around turbine distancing. They estimated this capped their max capacity at 10 GW.</a:t>
            </a:r>
          </a:p>
          <a:p>
            <a:pPr>
              <a:lnSpc>
                <a:spcPct val="90000"/>
              </a:lnSpc>
            </a:pPr>
            <a:r>
              <a:rPr lang="en-US" sz="1700">
                <a:ea typeface="+mn-lt"/>
                <a:cs typeface="+mn-lt"/>
              </a:rPr>
              <a:t>For the purposes of our analysis, we will assume that Poland will adopt a similar policy to other European countries and can reach a similar 2% target we set for Germany which is roughly 67 GW.</a:t>
            </a:r>
          </a:p>
          <a:p>
            <a:pPr>
              <a:lnSpc>
                <a:spcPct val="90000"/>
              </a:lnSpc>
            </a:pPr>
            <a:endParaRPr lang="en-US" sz="1700">
              <a:cs typeface="Calibri"/>
            </a:endParaRPr>
          </a:p>
        </p:txBody>
      </p:sp>
    </p:spTree>
    <p:extLst>
      <p:ext uri="{BB962C8B-B14F-4D97-AF65-F5344CB8AC3E}">
        <p14:creationId xmlns:p14="http://schemas.microsoft.com/office/powerpoint/2010/main" val="544500123"/>
      </p:ext>
    </p:extLst>
  </p:cSld>
  <p:clrMapOvr>
    <a:overrideClrMapping bg1="lt1" tx1="dk1" bg2="lt2" tx2="dk2" accent1="accent1" accent2="accent2" accent3="accent3" accent4="accent4" accent5="accent5" accent6="accent6" hlink="hlink" folHlink="folHlink"/>
  </p:clrMapOvr>
  <p:extLst>
    <p:ext uri="{6950BFC3-D8DA-4A85-94F7-54DA5524770B}">
      <p188:commentRel xmlns:p188="http://schemas.microsoft.com/office/powerpoint/2018/8/main" r:id="rId4"/>
    </p:ext>
  </p:extLs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B1C92-F7A2-BA59-F3A1-4B52780A4C7D}"/>
              </a:ext>
            </a:extLst>
          </p:cNvPr>
          <p:cNvSpPr>
            <a:spLocks noGrp="1"/>
          </p:cNvSpPr>
          <p:nvPr>
            <p:ph type="title"/>
          </p:nvPr>
        </p:nvSpPr>
        <p:spPr>
          <a:xfrm>
            <a:off x="1079436" y="876300"/>
            <a:ext cx="2743200" cy="5105400"/>
          </a:xfrm>
        </p:spPr>
        <p:txBody>
          <a:bodyPr>
            <a:normAutofit/>
          </a:bodyPr>
          <a:lstStyle/>
          <a:p>
            <a:pPr algn="l"/>
            <a:r>
              <a:rPr lang="en-US" sz="3200">
                <a:cs typeface="Calibri Light"/>
              </a:rPr>
              <a:t>Analyzing Financial Performance</a:t>
            </a:r>
            <a:endParaRPr lang="en-US" sz="3200"/>
          </a:p>
        </p:txBody>
      </p:sp>
      <p:sp>
        <p:nvSpPr>
          <p:cNvPr id="3" name="Content Placeholder 2">
            <a:extLst>
              <a:ext uri="{FF2B5EF4-FFF2-40B4-BE49-F238E27FC236}">
                <a16:creationId xmlns:a16="http://schemas.microsoft.com/office/drawing/2014/main" id="{DC98BE26-9F49-89B1-21BF-FD2DFCD305FC}"/>
              </a:ext>
            </a:extLst>
          </p:cNvPr>
          <p:cNvSpPr>
            <a:spLocks noGrp="1"/>
          </p:cNvSpPr>
          <p:nvPr>
            <p:ph idx="1"/>
          </p:nvPr>
        </p:nvSpPr>
        <p:spPr>
          <a:xfrm>
            <a:off x="5117106" y="1220822"/>
            <a:ext cx="6385918" cy="5105400"/>
          </a:xfrm>
        </p:spPr>
        <p:txBody>
          <a:bodyPr vert="horz" lIns="91440" tIns="45720" rIns="91440" bIns="45720" rtlCol="0">
            <a:normAutofit/>
          </a:bodyPr>
          <a:lstStyle/>
          <a:p>
            <a:endParaRPr lang="en-US" sz="2000">
              <a:cs typeface="Calibri"/>
            </a:endParaRPr>
          </a:p>
          <a:p>
            <a:endParaRPr lang="en-US" sz="2000">
              <a:cs typeface="Calibri"/>
            </a:endParaRPr>
          </a:p>
          <a:p>
            <a:endParaRPr lang="en-US" sz="2000">
              <a:cs typeface="Calibri"/>
            </a:endParaRPr>
          </a:p>
        </p:txBody>
      </p:sp>
      <p:sp>
        <p:nvSpPr>
          <p:cNvPr id="4" name="TextBox 3">
            <a:extLst>
              <a:ext uri="{FF2B5EF4-FFF2-40B4-BE49-F238E27FC236}">
                <a16:creationId xmlns:a16="http://schemas.microsoft.com/office/drawing/2014/main" id="{6EC1D846-AC1F-FBFA-62A2-61A74B5EDBEE}"/>
              </a:ext>
            </a:extLst>
          </p:cNvPr>
          <p:cNvSpPr txBox="1"/>
          <p:nvPr/>
        </p:nvSpPr>
        <p:spPr>
          <a:xfrm>
            <a:off x="5230808" y="1720840"/>
            <a:ext cx="6158514" cy="3970318"/>
          </a:xfrm>
          <a:prstGeom prst="rect">
            <a:avLst/>
          </a:prstGeom>
          <a:noFill/>
        </p:spPr>
        <p:txBody>
          <a:bodyPr wrap="square" rtlCol="0">
            <a:spAutoFit/>
          </a:bodyPr>
          <a:lstStyle/>
          <a:p>
            <a:pPr marL="285750" indent="-285750">
              <a:buFont typeface="Arial" panose="020B0604020202020204" pitchFamily="34" charset="0"/>
              <a:buChar char="•"/>
            </a:pPr>
            <a:r>
              <a:rPr lang="en-US"/>
              <a:t>Focused on financial performance of 2 major wind turbine providers – Vestas and Gamesa (Siemens)</a:t>
            </a:r>
          </a:p>
          <a:p>
            <a:pPr marL="285750" indent="-285750">
              <a:buFont typeface="Arial" panose="020B0604020202020204" pitchFamily="34" charset="0"/>
              <a:buChar char="•"/>
            </a:pPr>
            <a:r>
              <a:rPr lang="en-US"/>
              <a:t>Reviewed annual reports of each company going back to 2016 (earliest available)</a:t>
            </a:r>
          </a:p>
          <a:p>
            <a:pPr marL="285750" indent="-285750">
              <a:buFont typeface="Arial" panose="020B0604020202020204" pitchFamily="34" charset="0"/>
              <a:buChar char="•"/>
            </a:pPr>
            <a:r>
              <a:rPr lang="en-US"/>
              <a:t>Needed to determine several market factors</a:t>
            </a:r>
          </a:p>
          <a:p>
            <a:pPr marL="742950" lvl="1" indent="-285750">
              <a:buFont typeface="Arial" panose="020B0604020202020204" pitchFamily="34" charset="0"/>
              <a:buChar char="•"/>
            </a:pPr>
            <a:r>
              <a:rPr lang="en-US"/>
              <a:t>Market presence of each company</a:t>
            </a:r>
          </a:p>
          <a:p>
            <a:pPr marL="742950" lvl="1" indent="-285750">
              <a:buFont typeface="Arial" panose="020B0604020202020204" pitchFamily="34" charset="0"/>
              <a:buChar char="•"/>
            </a:pPr>
            <a:r>
              <a:rPr lang="en-US"/>
              <a:t>Market landscape in our target countries</a:t>
            </a:r>
          </a:p>
          <a:p>
            <a:pPr marL="742950" lvl="1" indent="-285750">
              <a:buFont typeface="Arial" panose="020B0604020202020204" pitchFamily="34" charset="0"/>
              <a:buChar char="•"/>
            </a:pPr>
            <a:r>
              <a:rPr lang="en-US"/>
              <a:t>Pace and direction of progress in wind energy capacity for our companies and countries </a:t>
            </a:r>
          </a:p>
          <a:p>
            <a:pPr marL="285750" indent="-285750">
              <a:buFont typeface="Arial" panose="020B0604020202020204" pitchFamily="34" charset="0"/>
              <a:buChar char="•"/>
            </a:pPr>
            <a:r>
              <a:rPr lang="en-US"/>
              <a:t>Core questions were surfaced</a:t>
            </a:r>
          </a:p>
          <a:p>
            <a:pPr marL="742950" lvl="1" indent="-285750">
              <a:buFont typeface="Arial" panose="020B0604020202020204" pitchFamily="34" charset="0"/>
              <a:buChar char="•"/>
            </a:pPr>
            <a:r>
              <a:rPr lang="en-US"/>
              <a:t>What % of each company's business is tied to each country?</a:t>
            </a:r>
          </a:p>
          <a:p>
            <a:pPr marL="742950" lvl="1" indent="-285750">
              <a:buFont typeface="Arial" panose="020B0604020202020204" pitchFamily="34" charset="0"/>
              <a:buChar char="•"/>
            </a:pPr>
            <a:r>
              <a:rPr lang="en-US"/>
              <a:t>What % of each country’s market is tied to each business?</a:t>
            </a:r>
          </a:p>
        </p:txBody>
      </p:sp>
    </p:spTree>
    <p:extLst>
      <p:ext uri="{BB962C8B-B14F-4D97-AF65-F5344CB8AC3E}">
        <p14:creationId xmlns:p14="http://schemas.microsoft.com/office/powerpoint/2010/main" val="2834659721"/>
      </p:ext>
    </p:extLst>
  </p:cSld>
  <p:clrMapOvr>
    <a:masterClrMapping/>
  </p:clrMapOvr>
  <mc:AlternateContent xmlns:mc="http://schemas.openxmlformats.org/markup-compatibility/2006" xmlns:p14="http://schemas.microsoft.com/office/powerpoint/2010/main">
    <mc:Choice Requires="p14">
      <p:transition spd="slow" p14:dur="2000" advTm="8695"/>
    </mc:Choice>
    <mc:Fallback xmlns="">
      <p:transition spd="slow" advTm="8695"/>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E237E-ED67-CF01-B820-F03162A12DE3}"/>
              </a:ext>
            </a:extLst>
          </p:cNvPr>
          <p:cNvSpPr>
            <a:spLocks noGrp="1"/>
          </p:cNvSpPr>
          <p:nvPr>
            <p:ph type="title"/>
          </p:nvPr>
        </p:nvSpPr>
        <p:spPr>
          <a:xfrm>
            <a:off x="296488" y="2241"/>
            <a:ext cx="6354390" cy="1169894"/>
          </a:xfrm>
        </p:spPr>
        <p:txBody>
          <a:bodyPr/>
          <a:lstStyle/>
          <a:p>
            <a:r>
              <a:rPr lang="en-US"/>
              <a:t>Data Exploration</a:t>
            </a:r>
          </a:p>
        </p:txBody>
      </p:sp>
      <p:pic>
        <p:nvPicPr>
          <p:cNvPr id="5" name="Picture 5" descr="Chart, line chart&#10;&#10;Description automatically generated">
            <a:extLst>
              <a:ext uri="{FF2B5EF4-FFF2-40B4-BE49-F238E27FC236}">
                <a16:creationId xmlns:a16="http://schemas.microsoft.com/office/drawing/2014/main" id="{7E23E9D1-C2FC-1164-ACF9-943528421464}"/>
              </a:ext>
            </a:extLst>
          </p:cNvPr>
          <p:cNvPicPr>
            <a:picLocks noChangeAspect="1"/>
          </p:cNvPicPr>
          <p:nvPr/>
        </p:nvPicPr>
        <p:blipFill>
          <a:blip r:embed="rId3"/>
          <a:stretch>
            <a:fillRect/>
          </a:stretch>
        </p:blipFill>
        <p:spPr>
          <a:xfrm>
            <a:off x="219635" y="2460811"/>
            <a:ext cx="5847229" cy="4110318"/>
          </a:xfrm>
          <a:prstGeom prst="rect">
            <a:avLst/>
          </a:prstGeom>
        </p:spPr>
      </p:pic>
      <p:pic>
        <p:nvPicPr>
          <p:cNvPr id="6" name="Picture 6" descr="Chart, line chart&#10;&#10;Description automatically generated">
            <a:extLst>
              <a:ext uri="{FF2B5EF4-FFF2-40B4-BE49-F238E27FC236}">
                <a16:creationId xmlns:a16="http://schemas.microsoft.com/office/drawing/2014/main" id="{549D09A5-7A51-4881-D894-13950DE4ADE4}"/>
              </a:ext>
            </a:extLst>
          </p:cNvPr>
          <p:cNvPicPr>
            <a:picLocks noChangeAspect="1"/>
          </p:cNvPicPr>
          <p:nvPr/>
        </p:nvPicPr>
        <p:blipFill>
          <a:blip r:embed="rId4"/>
          <a:stretch>
            <a:fillRect/>
          </a:stretch>
        </p:blipFill>
        <p:spPr>
          <a:xfrm>
            <a:off x="6293223" y="2460812"/>
            <a:ext cx="5813612" cy="4110317"/>
          </a:xfrm>
          <a:prstGeom prst="rect">
            <a:avLst/>
          </a:prstGeom>
        </p:spPr>
      </p:pic>
      <p:sp>
        <p:nvSpPr>
          <p:cNvPr id="8" name="Content Placeholder 7">
            <a:extLst>
              <a:ext uri="{FF2B5EF4-FFF2-40B4-BE49-F238E27FC236}">
                <a16:creationId xmlns:a16="http://schemas.microsoft.com/office/drawing/2014/main" id="{4EF7BE79-9DBA-146C-D8B2-6038BFC0C308}"/>
              </a:ext>
            </a:extLst>
          </p:cNvPr>
          <p:cNvSpPr>
            <a:spLocks noGrp="1"/>
          </p:cNvSpPr>
          <p:nvPr>
            <p:ph idx="1"/>
          </p:nvPr>
        </p:nvSpPr>
        <p:spPr>
          <a:xfrm>
            <a:off x="1461898" y="952499"/>
            <a:ext cx="10018713" cy="1174378"/>
          </a:xfrm>
        </p:spPr>
        <p:txBody>
          <a:bodyPr/>
          <a:lstStyle/>
          <a:p>
            <a:pPr>
              <a:buClr>
                <a:srgbClr val="30ACEC">
                  <a:lumMod val="75000"/>
                </a:srgbClr>
              </a:buClr>
            </a:pPr>
            <a:r>
              <a:rPr lang="en-US" dirty="0"/>
              <a:t>Wind has become #1 renewable energy source for electricity generation in both Germany and Poland</a:t>
            </a:r>
          </a:p>
        </p:txBody>
      </p:sp>
    </p:spTree>
    <p:extLst>
      <p:ext uri="{BB962C8B-B14F-4D97-AF65-F5344CB8AC3E}">
        <p14:creationId xmlns:p14="http://schemas.microsoft.com/office/powerpoint/2010/main" val="1933250952"/>
      </p:ext>
    </p:extLst>
  </p:cSld>
  <p:clrMapOvr>
    <a:masterClrMapping/>
  </p:clrMapOvr>
  <mc:AlternateContent xmlns:mc="http://schemas.openxmlformats.org/markup-compatibility/2006" xmlns:p14="http://schemas.microsoft.com/office/powerpoint/2010/main">
    <mc:Choice Requires="p14">
      <p:transition spd="slow" p14:dur="2000" advTm="39217"/>
    </mc:Choice>
    <mc:Fallback xmlns="">
      <p:transition spd="slow" advTm="39217"/>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686B9-6D04-D78D-C30D-9FE1FFE852AB}"/>
              </a:ext>
            </a:extLst>
          </p:cNvPr>
          <p:cNvSpPr>
            <a:spLocks noGrp="1"/>
          </p:cNvSpPr>
          <p:nvPr>
            <p:ph type="title"/>
          </p:nvPr>
        </p:nvSpPr>
        <p:spPr>
          <a:xfrm>
            <a:off x="319414" y="-312682"/>
            <a:ext cx="10018713" cy="1752599"/>
          </a:xfrm>
        </p:spPr>
        <p:txBody>
          <a:bodyPr/>
          <a:lstStyle/>
          <a:p>
            <a:r>
              <a:rPr lang="en-US"/>
              <a:t>Zoom-in on Wind Installed Capacity</a:t>
            </a:r>
          </a:p>
        </p:txBody>
      </p:sp>
      <p:pic>
        <p:nvPicPr>
          <p:cNvPr id="4" name="Picture 4" descr="Chart, line chart&#10;&#10;Description automatically generated">
            <a:extLst>
              <a:ext uri="{FF2B5EF4-FFF2-40B4-BE49-F238E27FC236}">
                <a16:creationId xmlns:a16="http://schemas.microsoft.com/office/drawing/2014/main" id="{0AE49E1B-C600-E930-87C5-3D274474EB46}"/>
              </a:ext>
            </a:extLst>
          </p:cNvPr>
          <p:cNvPicPr>
            <a:picLocks noGrp="1" noChangeAspect="1"/>
          </p:cNvPicPr>
          <p:nvPr>
            <p:ph idx="1"/>
          </p:nvPr>
        </p:nvPicPr>
        <p:blipFill>
          <a:blip r:embed="rId3"/>
          <a:stretch>
            <a:fillRect/>
          </a:stretch>
        </p:blipFill>
        <p:spPr>
          <a:xfrm>
            <a:off x="6341705" y="1064171"/>
            <a:ext cx="5559096" cy="5559096"/>
          </a:xfrm>
        </p:spPr>
      </p:pic>
      <p:sp>
        <p:nvSpPr>
          <p:cNvPr id="5" name="TextBox 4">
            <a:extLst>
              <a:ext uri="{FF2B5EF4-FFF2-40B4-BE49-F238E27FC236}">
                <a16:creationId xmlns:a16="http://schemas.microsoft.com/office/drawing/2014/main" id="{84983728-49EB-3C0E-7CE2-CF0676AA2671}"/>
              </a:ext>
            </a:extLst>
          </p:cNvPr>
          <p:cNvSpPr txBox="1"/>
          <p:nvPr/>
        </p:nvSpPr>
        <p:spPr>
          <a:xfrm>
            <a:off x="1518745" y="1089572"/>
            <a:ext cx="4617544" cy="2010807"/>
          </a:xfrm>
          <a:prstGeom prst="rect">
            <a:avLst/>
          </a:prstGeom>
        </p:spPr>
        <p:txBody>
          <a:bodyPr vert="horz" lIns="91440" tIns="45720" rIns="91440" bIns="45720" rtlCol="0" anchor="t">
            <a:normAutofit fontScale="77500" lnSpcReduction="20000"/>
          </a:bodyPr>
          <a:lstStyle/>
          <a:p>
            <a:pPr marL="285750" indent="-285750" defTabSz="457200">
              <a:spcBef>
                <a:spcPct val="20000"/>
              </a:spcBef>
              <a:spcAft>
                <a:spcPts val="600"/>
              </a:spcAft>
              <a:buSzPct val="145000"/>
              <a:buFont typeface="Arial"/>
              <a:buChar char="•"/>
            </a:pPr>
            <a:r>
              <a:rPr lang="en-US" sz="2400">
                <a:cs typeface="Calibri"/>
              </a:rPr>
              <a:t>Installed capacity for wind in Germany has experience parabolic growth since 1990 </a:t>
            </a:r>
          </a:p>
          <a:p>
            <a:pPr marL="285750" indent="-285750" defTabSz="457200">
              <a:spcBef>
                <a:spcPct val="20000"/>
              </a:spcBef>
              <a:spcAft>
                <a:spcPts val="600"/>
              </a:spcAft>
              <a:buSzPct val="145000"/>
              <a:buFont typeface="Arial"/>
              <a:buChar char="•"/>
            </a:pPr>
            <a:r>
              <a:rPr lang="en-US" sz="2400">
                <a:cs typeface="Calibri"/>
              </a:rPr>
              <a:t>Poland lagged Germany on wind installation for about 12 years</a:t>
            </a:r>
          </a:p>
          <a:p>
            <a:pPr marL="285750" indent="-285750" defTabSz="457200">
              <a:spcBef>
                <a:spcPct val="20000"/>
              </a:spcBef>
              <a:spcAft>
                <a:spcPts val="600"/>
              </a:spcAft>
              <a:buSzPct val="145000"/>
              <a:buFont typeface="Arial"/>
              <a:buChar char="•"/>
            </a:pPr>
            <a:r>
              <a:rPr lang="en-US" sz="2400">
                <a:cs typeface="Calibri"/>
              </a:rPr>
              <a:t>Poland wind adoption rate seems slower than Germany</a:t>
            </a:r>
          </a:p>
        </p:txBody>
      </p:sp>
    </p:spTree>
    <p:extLst>
      <p:ext uri="{BB962C8B-B14F-4D97-AF65-F5344CB8AC3E}">
        <p14:creationId xmlns:p14="http://schemas.microsoft.com/office/powerpoint/2010/main" val="318723973"/>
      </p:ext>
    </p:extLst>
  </p:cSld>
  <p:clrMapOvr>
    <a:masterClrMapping/>
  </p:clrMapOvr>
  <mc:AlternateContent xmlns:mc="http://schemas.openxmlformats.org/markup-compatibility/2006" xmlns:p14="http://schemas.microsoft.com/office/powerpoint/2010/main">
    <mc:Choice Requires="p14">
      <p:transition spd="slow" p14:dur="2000" advTm="47950"/>
    </mc:Choice>
    <mc:Fallback xmlns="">
      <p:transition spd="slow" advTm="4795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3E3B4-532B-1F78-9F18-D4A0AA99BE27}"/>
              </a:ext>
            </a:extLst>
          </p:cNvPr>
          <p:cNvSpPr>
            <a:spLocks noGrp="1"/>
          </p:cNvSpPr>
          <p:nvPr>
            <p:ph type="title"/>
          </p:nvPr>
        </p:nvSpPr>
        <p:spPr>
          <a:xfrm>
            <a:off x="759657" y="-933"/>
            <a:ext cx="10018713" cy="1752599"/>
          </a:xfrm>
        </p:spPr>
        <p:txBody>
          <a:bodyPr/>
          <a:lstStyle/>
          <a:p>
            <a:r>
              <a:rPr lang="en-US">
                <a:cs typeface="Calibri Light"/>
              </a:rPr>
              <a:t>1st Model: Simple Linear Regression (SLR)</a:t>
            </a:r>
            <a:endParaRPr lang="en-US"/>
          </a:p>
        </p:txBody>
      </p:sp>
      <p:sp>
        <p:nvSpPr>
          <p:cNvPr id="3" name="Content Placeholder 2">
            <a:extLst>
              <a:ext uri="{FF2B5EF4-FFF2-40B4-BE49-F238E27FC236}">
                <a16:creationId xmlns:a16="http://schemas.microsoft.com/office/drawing/2014/main" id="{5E0D6BE2-93D3-0060-29E8-EC5613AA716A}"/>
              </a:ext>
            </a:extLst>
          </p:cNvPr>
          <p:cNvSpPr>
            <a:spLocks noGrp="1"/>
          </p:cNvSpPr>
          <p:nvPr>
            <p:ph idx="1"/>
          </p:nvPr>
        </p:nvSpPr>
        <p:spPr>
          <a:xfrm>
            <a:off x="1130797" y="1124045"/>
            <a:ext cx="5838337" cy="3922166"/>
          </a:xfrm>
        </p:spPr>
        <p:txBody>
          <a:bodyPr vert="horz" lIns="91440" tIns="45720" rIns="91440" bIns="45720" rtlCol="0" anchor="t">
            <a:normAutofit/>
          </a:bodyPr>
          <a:lstStyle/>
          <a:p>
            <a:r>
              <a:rPr lang="en-US">
                <a:cs typeface="Calibri"/>
              </a:rPr>
              <a:t>Procedure</a:t>
            </a:r>
            <a:endParaRPr lang="en-US" sz="2400">
              <a:cs typeface="Calibri"/>
            </a:endParaRPr>
          </a:p>
          <a:p>
            <a:pPr lvl="1">
              <a:buClr>
                <a:srgbClr val="1287C3"/>
              </a:buClr>
            </a:pPr>
            <a:r>
              <a:rPr lang="en-US" err="1">
                <a:cs typeface="Calibri"/>
              </a:rPr>
              <a:t>Lm</a:t>
            </a:r>
            <a:r>
              <a:rPr lang="en-US">
                <a:cs typeface="Calibri"/>
              </a:rPr>
              <a:t>(</a:t>
            </a:r>
            <a:r>
              <a:rPr lang="en-US" err="1">
                <a:cs typeface="Calibri"/>
              </a:rPr>
              <a:t>installed_capacity~year</a:t>
            </a:r>
            <a:r>
              <a:rPr lang="en-US">
                <a:cs typeface="Calibri"/>
              </a:rPr>
              <a:t>)</a:t>
            </a:r>
            <a:endParaRPr lang="en-US"/>
          </a:p>
          <a:p>
            <a:pPr lvl="1">
              <a:buClr>
                <a:srgbClr val="1287C3"/>
              </a:buClr>
            </a:pPr>
            <a:r>
              <a:rPr lang="en-US" err="1">
                <a:cs typeface="Calibri"/>
              </a:rPr>
              <a:t>BoxCox</a:t>
            </a:r>
            <a:r>
              <a:rPr lang="en-US">
                <a:cs typeface="Calibri"/>
              </a:rPr>
              <a:t> transformation to find optimal lambda</a:t>
            </a:r>
          </a:p>
          <a:p>
            <a:pPr lvl="2">
              <a:buClr>
                <a:srgbClr val="1287C3"/>
              </a:buClr>
            </a:pPr>
            <a:r>
              <a:rPr lang="en-US">
                <a:cs typeface="Calibri"/>
              </a:rPr>
              <a:t>Germany is 0.5</a:t>
            </a:r>
          </a:p>
          <a:p>
            <a:pPr lvl="2">
              <a:buClr>
                <a:srgbClr val="1287C3"/>
              </a:buClr>
            </a:pPr>
            <a:r>
              <a:rPr lang="en-US">
                <a:cs typeface="Calibri"/>
              </a:rPr>
              <a:t>Poland is 0.38, round up to 0.5</a:t>
            </a:r>
          </a:p>
          <a:p>
            <a:pPr lvl="1">
              <a:buClr>
                <a:srgbClr val="1287C3"/>
              </a:buClr>
            </a:pPr>
            <a:r>
              <a:rPr lang="en-US">
                <a:cs typeface="Calibri"/>
              </a:rPr>
              <a:t>Both could use square root transformation</a:t>
            </a:r>
          </a:p>
          <a:p>
            <a:pPr marL="457200" lvl="1" indent="0">
              <a:buClr>
                <a:srgbClr val="1287C3"/>
              </a:buClr>
              <a:buNone/>
            </a:pPr>
            <a:r>
              <a:rPr lang="en-US">
                <a:ea typeface="+mn-lt"/>
                <a:cs typeface="+mn-lt"/>
              </a:rPr>
              <a:t>      </a:t>
            </a:r>
            <a:r>
              <a:rPr lang="en-US" err="1">
                <a:ea typeface="+mn-lt"/>
                <a:cs typeface="+mn-lt"/>
              </a:rPr>
              <a:t>Lm</a:t>
            </a:r>
            <a:r>
              <a:rPr lang="en-US">
                <a:ea typeface="+mn-lt"/>
                <a:cs typeface="+mn-lt"/>
              </a:rPr>
              <a:t>(sqrt(</a:t>
            </a:r>
            <a:r>
              <a:rPr lang="en-US" err="1">
                <a:ea typeface="+mn-lt"/>
                <a:cs typeface="+mn-lt"/>
              </a:rPr>
              <a:t>installed_capacity</a:t>
            </a:r>
            <a:r>
              <a:rPr lang="en-US">
                <a:ea typeface="+mn-lt"/>
                <a:cs typeface="+mn-lt"/>
              </a:rPr>
              <a:t>)~year)</a:t>
            </a:r>
            <a:endParaRPr lang="en-US"/>
          </a:p>
          <a:p>
            <a:pPr lvl="1">
              <a:buClr>
                <a:srgbClr val="1287C3"/>
              </a:buClr>
            </a:pPr>
            <a:r>
              <a:rPr lang="en-US">
                <a:cs typeface="Calibri"/>
              </a:rPr>
              <a:t>Assumption analysis</a:t>
            </a:r>
          </a:p>
          <a:p>
            <a:pPr lvl="1">
              <a:buClr>
                <a:srgbClr val="1287C3"/>
              </a:buClr>
            </a:pPr>
            <a:endParaRPr lang="en-US" err="1">
              <a:cs typeface="Calibri"/>
            </a:endParaRPr>
          </a:p>
        </p:txBody>
      </p:sp>
      <p:sp>
        <p:nvSpPr>
          <p:cNvPr id="6" name="TextBox 5">
            <a:extLst>
              <a:ext uri="{FF2B5EF4-FFF2-40B4-BE49-F238E27FC236}">
                <a16:creationId xmlns:a16="http://schemas.microsoft.com/office/drawing/2014/main" id="{B9D6918D-A015-43E1-1600-C64061913857}"/>
              </a:ext>
            </a:extLst>
          </p:cNvPr>
          <p:cNvSpPr txBox="1"/>
          <p:nvPr/>
        </p:nvSpPr>
        <p:spPr>
          <a:xfrm>
            <a:off x="6708306" y="3429802"/>
            <a:ext cx="497664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Germany SLR-</a:t>
            </a:r>
            <a:r>
              <a:rPr lang="en-US" err="1"/>
              <a:t>boxcox</a:t>
            </a:r>
            <a:r>
              <a:rPr lang="en-US"/>
              <a:t>                   Poland </a:t>
            </a:r>
            <a:r>
              <a:rPr lang="en-US">
                <a:ea typeface="+mn-lt"/>
                <a:cs typeface="+mn-lt"/>
              </a:rPr>
              <a:t>SLR-</a:t>
            </a:r>
            <a:r>
              <a:rPr lang="en-US" err="1">
                <a:ea typeface="+mn-lt"/>
                <a:cs typeface="+mn-lt"/>
              </a:rPr>
              <a:t>boxcox</a:t>
            </a:r>
            <a:endParaRPr lang="en-US">
              <a:ea typeface="+mn-lt"/>
              <a:cs typeface="+mn-lt"/>
            </a:endParaRPr>
          </a:p>
        </p:txBody>
      </p:sp>
      <p:pic>
        <p:nvPicPr>
          <p:cNvPr id="7" name="Picture 7" descr="Chart&#10;&#10;Description automatically generated">
            <a:extLst>
              <a:ext uri="{FF2B5EF4-FFF2-40B4-BE49-F238E27FC236}">
                <a16:creationId xmlns:a16="http://schemas.microsoft.com/office/drawing/2014/main" id="{AD469E99-0780-1A10-5830-57C0B6F22CC2}"/>
              </a:ext>
            </a:extLst>
          </p:cNvPr>
          <p:cNvPicPr>
            <a:picLocks noChangeAspect="1"/>
          </p:cNvPicPr>
          <p:nvPr/>
        </p:nvPicPr>
        <p:blipFill>
          <a:blip r:embed="rId5"/>
          <a:stretch>
            <a:fillRect/>
          </a:stretch>
        </p:blipFill>
        <p:spPr>
          <a:xfrm>
            <a:off x="6081986" y="3809125"/>
            <a:ext cx="3049751" cy="3049751"/>
          </a:xfrm>
          <a:prstGeom prst="rect">
            <a:avLst/>
          </a:prstGeom>
        </p:spPr>
      </p:pic>
      <p:pic>
        <p:nvPicPr>
          <p:cNvPr id="8" name="Picture 8" descr="Chart, line chart&#10;&#10;Description automatically generated">
            <a:extLst>
              <a:ext uri="{FF2B5EF4-FFF2-40B4-BE49-F238E27FC236}">
                <a16:creationId xmlns:a16="http://schemas.microsoft.com/office/drawing/2014/main" id="{CEC8031D-B922-5B55-58D8-42632170434A}"/>
              </a:ext>
            </a:extLst>
          </p:cNvPr>
          <p:cNvPicPr>
            <a:picLocks noChangeAspect="1"/>
          </p:cNvPicPr>
          <p:nvPr/>
        </p:nvPicPr>
        <p:blipFill>
          <a:blip r:embed="rId6"/>
          <a:stretch>
            <a:fillRect/>
          </a:stretch>
        </p:blipFill>
        <p:spPr>
          <a:xfrm>
            <a:off x="9138746" y="3809125"/>
            <a:ext cx="3049751" cy="3049751"/>
          </a:xfrm>
          <a:prstGeom prst="rect">
            <a:avLst/>
          </a:prstGeom>
        </p:spPr>
      </p:pic>
    </p:spTree>
    <p:extLst>
      <p:ext uri="{BB962C8B-B14F-4D97-AF65-F5344CB8AC3E}">
        <p14:creationId xmlns:p14="http://schemas.microsoft.com/office/powerpoint/2010/main" val="52187692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advTm="53870"/>
    </mc:Choice>
    <mc:Fallback xmlns="">
      <p:transition spd="slow" advTm="5387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1AE92-17A2-0491-97B5-F2F8C435E8E5}"/>
              </a:ext>
            </a:extLst>
          </p:cNvPr>
          <p:cNvSpPr>
            <a:spLocks noGrp="1"/>
          </p:cNvSpPr>
          <p:nvPr>
            <p:ph type="title"/>
          </p:nvPr>
        </p:nvSpPr>
        <p:spPr>
          <a:xfrm>
            <a:off x="-1099482" y="-487855"/>
            <a:ext cx="10018713" cy="1752599"/>
          </a:xfrm>
        </p:spPr>
        <p:txBody>
          <a:bodyPr/>
          <a:lstStyle/>
          <a:p>
            <a:r>
              <a:rPr lang="en-US"/>
              <a:t>2nd Model: </a:t>
            </a:r>
            <a:r>
              <a:rPr lang="en-US" err="1"/>
              <a:t>Gompertz</a:t>
            </a:r>
            <a:endParaRPr lang="en-US"/>
          </a:p>
        </p:txBody>
      </p:sp>
      <p:sp>
        <p:nvSpPr>
          <p:cNvPr id="3" name="Content Placeholder 2">
            <a:extLst>
              <a:ext uri="{FF2B5EF4-FFF2-40B4-BE49-F238E27FC236}">
                <a16:creationId xmlns:a16="http://schemas.microsoft.com/office/drawing/2014/main" id="{C16D701D-07AA-0047-4393-0203CCA09D11}"/>
              </a:ext>
            </a:extLst>
          </p:cNvPr>
          <p:cNvSpPr>
            <a:spLocks noGrp="1"/>
          </p:cNvSpPr>
          <p:nvPr>
            <p:ph idx="1"/>
          </p:nvPr>
        </p:nvSpPr>
        <p:spPr>
          <a:xfrm>
            <a:off x="1387965" y="801412"/>
            <a:ext cx="10018713" cy="3921236"/>
          </a:xfrm>
        </p:spPr>
        <p:txBody>
          <a:bodyPr>
            <a:normAutofit fontScale="92500" lnSpcReduction="10000"/>
          </a:bodyPr>
          <a:lstStyle/>
          <a:p>
            <a:r>
              <a:rPr lang="en-US" err="1"/>
              <a:t>Gompertz</a:t>
            </a:r>
            <a:r>
              <a:rPr lang="en-US"/>
              <a:t> is a time-series growth model</a:t>
            </a:r>
          </a:p>
          <a:p>
            <a:pPr>
              <a:buClr>
                <a:srgbClr val="1287C3"/>
              </a:buClr>
            </a:pPr>
            <a:r>
              <a:rPr lang="en-US"/>
              <a:t>Procedure</a:t>
            </a:r>
          </a:p>
          <a:p>
            <a:pPr lvl="1">
              <a:buClr>
                <a:srgbClr val="1287C3"/>
              </a:buClr>
            </a:pPr>
            <a:r>
              <a:rPr lang="en-US"/>
              <a:t>Set cap point in distant future (due to lack of data)</a:t>
            </a:r>
          </a:p>
          <a:p>
            <a:pPr lvl="1">
              <a:buClr>
                <a:srgbClr val="1287C3"/>
              </a:buClr>
            </a:pPr>
            <a:r>
              <a:rPr lang="en-US" err="1">
                <a:ea typeface="+mn-lt"/>
                <a:cs typeface="+mn-lt"/>
              </a:rPr>
              <a:t>nlsfit</a:t>
            </a:r>
            <a:r>
              <a:rPr lang="en-US">
                <a:ea typeface="+mn-lt"/>
                <a:cs typeface="+mn-lt"/>
              </a:rPr>
              <a:t>(model =10) has "singular gradient" error</a:t>
            </a:r>
            <a:endParaRPr lang="en-US"/>
          </a:p>
          <a:p>
            <a:pPr lvl="1">
              <a:buClr>
                <a:srgbClr val="1287C3"/>
              </a:buClr>
            </a:pPr>
            <a:r>
              <a:rPr lang="en-US"/>
              <a:t>Use </a:t>
            </a:r>
            <a:r>
              <a:rPr lang="en-US" err="1">
                <a:ea typeface="+mn-lt"/>
                <a:cs typeface="+mn-lt"/>
              </a:rPr>
              <a:t>nls</a:t>
            </a:r>
            <a:r>
              <a:rPr lang="en-US">
                <a:ea typeface="+mn-lt"/>
                <a:cs typeface="+mn-lt"/>
              </a:rPr>
              <a:t>(X2 ~ </a:t>
            </a:r>
            <a:r>
              <a:rPr lang="en-US" err="1">
                <a:ea typeface="+mn-lt"/>
                <a:cs typeface="+mn-lt"/>
              </a:rPr>
              <a:t>SSgompertz</a:t>
            </a:r>
            <a:r>
              <a:rPr lang="en-US">
                <a:ea typeface="+mn-lt"/>
                <a:cs typeface="+mn-lt"/>
              </a:rPr>
              <a:t>(X1, </a:t>
            </a:r>
            <a:r>
              <a:rPr lang="en-US" err="1">
                <a:ea typeface="+mn-lt"/>
                <a:cs typeface="+mn-lt"/>
              </a:rPr>
              <a:t>Asym</a:t>
            </a:r>
            <a:r>
              <a:rPr lang="en-US">
                <a:ea typeface="+mn-lt"/>
                <a:cs typeface="+mn-lt"/>
              </a:rPr>
              <a:t>, </a:t>
            </a:r>
            <a:r>
              <a:rPr lang="en-US" err="1">
                <a:ea typeface="+mn-lt"/>
                <a:cs typeface="+mn-lt"/>
              </a:rPr>
              <a:t>xmid</a:t>
            </a:r>
            <a:r>
              <a:rPr lang="en-US">
                <a:ea typeface="+mn-lt"/>
                <a:cs typeface="+mn-lt"/>
              </a:rPr>
              <a:t>, </a:t>
            </a:r>
            <a:r>
              <a:rPr lang="en-US" err="1">
                <a:ea typeface="+mn-lt"/>
                <a:cs typeface="+mn-lt"/>
              </a:rPr>
              <a:t>scal</a:t>
            </a:r>
            <a:r>
              <a:rPr lang="en-US">
                <a:ea typeface="+mn-lt"/>
                <a:cs typeface="+mn-lt"/>
              </a:rPr>
              <a:t>)) instead</a:t>
            </a:r>
            <a:endParaRPr lang="en-US"/>
          </a:p>
          <a:p>
            <a:pPr>
              <a:buClr>
                <a:srgbClr val="1287C3"/>
              </a:buClr>
            </a:pPr>
            <a:r>
              <a:rPr lang="en-US"/>
              <a:t>Adjust scale to accommodate different growth rates</a:t>
            </a:r>
          </a:p>
          <a:p>
            <a:pPr>
              <a:buClr>
                <a:srgbClr val="1287C3"/>
              </a:buClr>
            </a:pPr>
            <a:r>
              <a:rPr lang="en-US"/>
              <a:t>Modified </a:t>
            </a:r>
            <a:r>
              <a:rPr lang="en-US" err="1"/>
              <a:t>Gompertz</a:t>
            </a:r>
            <a:r>
              <a:rPr lang="en-US"/>
              <a:t> model </a:t>
            </a:r>
          </a:p>
          <a:p>
            <a:pPr marL="0" indent="0">
              <a:buClr>
                <a:srgbClr val="1287C3"/>
              </a:buClr>
              <a:buNone/>
            </a:pPr>
            <a:r>
              <a:rPr lang="en-US"/>
              <a:t>     no longer capped without giving</a:t>
            </a:r>
          </a:p>
          <a:p>
            <a:pPr marL="0" indent="0">
              <a:buNone/>
            </a:pPr>
            <a:r>
              <a:rPr lang="en-US"/>
              <a:t>     enough future data</a:t>
            </a:r>
          </a:p>
        </p:txBody>
      </p:sp>
      <p:pic>
        <p:nvPicPr>
          <p:cNvPr id="4" name="Picture 4" descr="Text, letter&#10;&#10;Description automatically generated">
            <a:extLst>
              <a:ext uri="{FF2B5EF4-FFF2-40B4-BE49-F238E27FC236}">
                <a16:creationId xmlns:a16="http://schemas.microsoft.com/office/drawing/2014/main" id="{0EFBBBC1-B8E4-8CB2-209E-1C19E4B49A59}"/>
              </a:ext>
            </a:extLst>
          </p:cNvPr>
          <p:cNvPicPr>
            <a:picLocks noChangeAspect="1"/>
          </p:cNvPicPr>
          <p:nvPr/>
        </p:nvPicPr>
        <p:blipFill>
          <a:blip r:embed="rId3"/>
          <a:stretch>
            <a:fillRect/>
          </a:stretch>
        </p:blipFill>
        <p:spPr>
          <a:xfrm>
            <a:off x="7595914" y="1811502"/>
            <a:ext cx="1905000" cy="800100"/>
          </a:xfrm>
          <a:prstGeom prst="rect">
            <a:avLst/>
          </a:prstGeom>
        </p:spPr>
      </p:pic>
      <p:pic>
        <p:nvPicPr>
          <p:cNvPr id="6" name="Picture 6" descr="Text, letter&#10;&#10;Description automatically generated">
            <a:extLst>
              <a:ext uri="{FF2B5EF4-FFF2-40B4-BE49-F238E27FC236}">
                <a16:creationId xmlns:a16="http://schemas.microsoft.com/office/drawing/2014/main" id="{F1A1BD0C-4EBA-7AA2-A58B-36D0E64085D9}"/>
              </a:ext>
            </a:extLst>
          </p:cNvPr>
          <p:cNvPicPr>
            <a:picLocks noChangeAspect="1"/>
          </p:cNvPicPr>
          <p:nvPr/>
        </p:nvPicPr>
        <p:blipFill>
          <a:blip r:embed="rId4"/>
          <a:stretch>
            <a:fillRect/>
          </a:stretch>
        </p:blipFill>
        <p:spPr>
          <a:xfrm>
            <a:off x="9957841" y="1825790"/>
            <a:ext cx="2085975" cy="771525"/>
          </a:xfrm>
          <a:prstGeom prst="rect">
            <a:avLst/>
          </a:prstGeom>
        </p:spPr>
      </p:pic>
      <p:sp>
        <p:nvSpPr>
          <p:cNvPr id="8" name="TextBox 7">
            <a:extLst>
              <a:ext uri="{FF2B5EF4-FFF2-40B4-BE49-F238E27FC236}">
                <a16:creationId xmlns:a16="http://schemas.microsoft.com/office/drawing/2014/main" id="{82541FDB-F5E0-B133-24DA-EE786A4D028F}"/>
              </a:ext>
            </a:extLst>
          </p:cNvPr>
          <p:cNvSpPr txBox="1"/>
          <p:nvPr/>
        </p:nvSpPr>
        <p:spPr>
          <a:xfrm>
            <a:off x="7496582" y="1502905"/>
            <a:ext cx="469637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Original </a:t>
            </a:r>
            <a:r>
              <a:rPr lang="en-US" err="1"/>
              <a:t>Gompertz</a:t>
            </a:r>
            <a:r>
              <a:rPr lang="en-US"/>
              <a:t>                 Modified </a:t>
            </a:r>
            <a:r>
              <a:rPr lang="en-US" err="1"/>
              <a:t>Gompertz</a:t>
            </a:r>
            <a:endParaRPr lang="en-US" err="1">
              <a:ea typeface="+mn-lt"/>
              <a:cs typeface="+mn-lt"/>
            </a:endParaRPr>
          </a:p>
        </p:txBody>
      </p:sp>
      <p:pic>
        <p:nvPicPr>
          <p:cNvPr id="9" name="Picture 9" descr="Chart, histogram&#10;&#10;Description automatically generated">
            <a:extLst>
              <a:ext uri="{FF2B5EF4-FFF2-40B4-BE49-F238E27FC236}">
                <a16:creationId xmlns:a16="http://schemas.microsoft.com/office/drawing/2014/main" id="{4D8147E2-1D45-536B-2161-FB55DE0198C9}"/>
              </a:ext>
            </a:extLst>
          </p:cNvPr>
          <p:cNvPicPr>
            <a:picLocks noChangeAspect="1"/>
          </p:cNvPicPr>
          <p:nvPr/>
        </p:nvPicPr>
        <p:blipFill>
          <a:blip r:embed="rId5"/>
          <a:stretch>
            <a:fillRect/>
          </a:stretch>
        </p:blipFill>
        <p:spPr>
          <a:xfrm>
            <a:off x="5845503" y="3660228"/>
            <a:ext cx="3198648" cy="3198648"/>
          </a:xfrm>
          <a:prstGeom prst="rect">
            <a:avLst/>
          </a:prstGeom>
        </p:spPr>
      </p:pic>
      <p:pic>
        <p:nvPicPr>
          <p:cNvPr id="10" name="Picture 10" descr="Chart, line chart&#10;&#10;Description automatically generated">
            <a:extLst>
              <a:ext uri="{FF2B5EF4-FFF2-40B4-BE49-F238E27FC236}">
                <a16:creationId xmlns:a16="http://schemas.microsoft.com/office/drawing/2014/main" id="{D109292F-0091-3ABD-6D48-A3351B76C7E1}"/>
              </a:ext>
            </a:extLst>
          </p:cNvPr>
          <p:cNvPicPr>
            <a:picLocks noChangeAspect="1"/>
          </p:cNvPicPr>
          <p:nvPr/>
        </p:nvPicPr>
        <p:blipFill>
          <a:blip r:embed="rId6"/>
          <a:stretch>
            <a:fillRect/>
          </a:stretch>
        </p:blipFill>
        <p:spPr>
          <a:xfrm>
            <a:off x="8989849" y="3660228"/>
            <a:ext cx="3198648" cy="3198648"/>
          </a:xfrm>
          <a:prstGeom prst="rect">
            <a:avLst/>
          </a:prstGeom>
        </p:spPr>
      </p:pic>
    </p:spTree>
    <p:extLst>
      <p:ext uri="{BB962C8B-B14F-4D97-AF65-F5344CB8AC3E}">
        <p14:creationId xmlns:p14="http://schemas.microsoft.com/office/powerpoint/2010/main" val="3490557478"/>
      </p:ext>
    </p:extLst>
  </p:cSld>
  <p:clrMapOvr>
    <a:masterClrMapping/>
  </p:clrMapOvr>
  <mc:AlternateContent xmlns:mc="http://schemas.openxmlformats.org/markup-compatibility/2006" xmlns:p14="http://schemas.microsoft.com/office/powerpoint/2010/main">
    <mc:Choice Requires="p14">
      <p:transition spd="slow" p14:dur="2000" advTm="85799"/>
    </mc:Choice>
    <mc:Fallback xmlns="">
      <p:transition spd="slow" advTm="85799"/>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themeOverride>
</file>

<file path=ppt/theme/themeOverride2.xml><?xml version="1.0" encoding="utf-8"?>
<a:themeOverride xmlns:a="http://schemas.openxmlformats.org/drawingml/2006/main">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A9228CDEA173B44962E64F43EDE1A17" ma:contentTypeVersion="6" ma:contentTypeDescription="Create a new document." ma:contentTypeScope="" ma:versionID="9b0a4541001bcf5252124abd01e770e7">
  <xsd:schema xmlns:xsd="http://www.w3.org/2001/XMLSchema" xmlns:xs="http://www.w3.org/2001/XMLSchema" xmlns:p="http://schemas.microsoft.com/office/2006/metadata/properties" xmlns:ns2="7e64b05f-de8c-45d5-b26b-66c67c80410f" targetNamespace="http://schemas.microsoft.com/office/2006/metadata/properties" ma:root="true" ma:fieldsID="55902b7f507a59c28b4eb0f257d89581" ns2:_="">
    <xsd:import namespace="7e64b05f-de8c-45d5-b26b-66c67c80410f"/>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e64b05f-de8c-45d5-b26b-66c67c80410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72B5AAF-75F1-46CB-B730-A64B732055C4}">
  <ds:schemaRefs>
    <ds:schemaRef ds:uri="7e64b05f-de8c-45d5-b26b-66c67c80410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33CD86ED-B803-4C14-9046-F114CC108362}">
  <ds:schemaRefs>
    <ds:schemaRef ds:uri="http://schemas.microsoft.com/sharepoint/v3/contenttype/forms"/>
  </ds:schemaRefs>
</ds:datastoreItem>
</file>

<file path=customXml/itemProps3.xml><?xml version="1.0" encoding="utf-8"?>
<ds:datastoreItem xmlns:ds="http://schemas.openxmlformats.org/officeDocument/2006/customXml" ds:itemID="{70F69055-D25C-417E-BDB6-A8ACB0C687C6}">
  <ds:schemaRefs>
    <ds:schemaRef ds:uri="7e64b05f-de8c-45d5-b26b-66c67c80410f"/>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0</TotalTime>
  <Words>1889</Words>
  <Application>Microsoft Macintosh PowerPoint</Application>
  <PresentationFormat>Widescreen</PresentationFormat>
  <Paragraphs>147</Paragraphs>
  <Slides>16</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Corbel</vt:lpstr>
      <vt:lpstr>Roboto</vt:lpstr>
      <vt:lpstr>Parallax</vt:lpstr>
      <vt:lpstr>Energy of Wind in Germany and Poland</vt:lpstr>
      <vt:lpstr>Overview</vt:lpstr>
      <vt:lpstr>Data</vt:lpstr>
      <vt:lpstr>Determining Onshore Wind Capacity Limits</vt:lpstr>
      <vt:lpstr>Analyzing Financial Performance</vt:lpstr>
      <vt:lpstr>Data Exploration</vt:lpstr>
      <vt:lpstr>Zoom-in on Wind Installed Capacity</vt:lpstr>
      <vt:lpstr>1st Model: Simple Linear Regression (SLR)</vt:lpstr>
      <vt:lpstr>2nd Model: Gompertz</vt:lpstr>
      <vt:lpstr>3rd Model: Logistic Model</vt:lpstr>
      <vt:lpstr>Wind capacity YoY growth</vt:lpstr>
      <vt:lpstr>Wind Turbine Business Impact</vt:lpstr>
      <vt:lpstr>Challenges </vt:lpstr>
      <vt:lpstr>Project Expansion Opportunities</vt:lpstr>
      <vt:lpstr>Conclusion </vt:lpstr>
      <vt:lpstr>Works Cited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 Guan</dc:creator>
  <cp:lastModifiedBy>Robinson, Kerri W</cp:lastModifiedBy>
  <cp:revision>21</cp:revision>
  <dcterms:created xsi:type="dcterms:W3CDTF">2022-06-23T23:12:54Z</dcterms:created>
  <dcterms:modified xsi:type="dcterms:W3CDTF">2022-07-20T02:44:48Z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0x010100FA9228CDEA173B44962E64F43EDE1A17</vt:lpwstr>
  </property>
</Properties>
</file>