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p:restoredTop sz="89776"/>
  </p:normalViewPr>
  <p:slideViewPr>
    <p:cSldViewPr snapToGrid="0" snapToObjects="1">
      <p:cViewPr>
        <p:scale>
          <a:sx n="114" d="100"/>
          <a:sy n="114" d="100"/>
        </p:scale>
        <p:origin x="480" y="6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87F2F-CF00-A644-A91A-A12410B63CBC}" type="datetimeFigureOut">
              <a:rPr lang="en-US" smtClean="0"/>
              <a:t>3/30/15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800E9-1EEF-8941-B20A-EB2DC6993834}" type="slidenum">
              <a:rPr lang="en-US" smtClean="0"/>
              <a:t>‹#›</a:t>
            </a:fld>
            <a:endParaRPr lang="en-US"/>
          </a:p>
        </p:txBody>
      </p:sp>
    </p:spTree>
    <p:extLst>
      <p:ext uri="{BB962C8B-B14F-4D97-AF65-F5344CB8AC3E}">
        <p14:creationId xmlns:p14="http://schemas.microsoft.com/office/powerpoint/2010/main" val="1047196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user satisfaction increases, the number of issues will increase because high user satisfaction will promote discussion and recommendations, which will increase the number of users and therefore the number of bugs &amp; issues.</a:t>
            </a:r>
          </a:p>
          <a:p>
            <a:endParaRPr lang="en-US" dirty="0" smtClean="0"/>
          </a:p>
          <a:p>
            <a:r>
              <a:rPr lang="en-US" dirty="0" smtClean="0"/>
              <a:t>The number of pull requests will be correlated with user satisfaction. The pull requests will introduce new features, refactor the codebase, and fix bugs, which will increase user satisfaction.</a:t>
            </a:r>
            <a:endParaRPr lang="en-US" dirty="0"/>
          </a:p>
        </p:txBody>
      </p:sp>
      <p:sp>
        <p:nvSpPr>
          <p:cNvPr id="4" name="Slide Number Placeholder 3"/>
          <p:cNvSpPr>
            <a:spLocks noGrp="1"/>
          </p:cNvSpPr>
          <p:nvPr>
            <p:ph type="sldNum" sz="quarter" idx="10"/>
          </p:nvPr>
        </p:nvSpPr>
        <p:spPr/>
        <p:txBody>
          <a:bodyPr/>
          <a:lstStyle/>
          <a:p>
            <a:fld id="{01E800E9-1EEF-8941-B20A-EB2DC6993834}" type="slidenum">
              <a:rPr lang="en-US" smtClean="0"/>
              <a:t>2</a:t>
            </a:fld>
            <a:endParaRPr lang="en-US"/>
          </a:p>
        </p:txBody>
      </p:sp>
    </p:spTree>
    <p:extLst>
      <p:ext uri="{BB962C8B-B14F-4D97-AF65-F5344CB8AC3E}">
        <p14:creationId xmlns:p14="http://schemas.microsoft.com/office/powerpoint/2010/main" val="76314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LaunchPad</a:t>
            </a:r>
            <a:r>
              <a:rPr lang="en-US" baseline="0" dirty="0" smtClean="0"/>
              <a:t> </a:t>
            </a:r>
            <a:r>
              <a:rPr lang="en-US" baseline="0" dirty="0" err="1" smtClean="0"/>
              <a:t>Hackathon</a:t>
            </a:r>
            <a:r>
              <a:rPr lang="en-US" baseline="0" dirty="0" smtClean="0"/>
              <a:t> this weekend</a:t>
            </a:r>
          </a:p>
          <a:p>
            <a:r>
              <a:rPr lang="en-US" baseline="0" dirty="0" smtClean="0"/>
              <a:t>Other schoolwork (Projects, essays)</a:t>
            </a:r>
            <a:endParaRPr lang="en-US" dirty="0"/>
          </a:p>
        </p:txBody>
      </p:sp>
      <p:sp>
        <p:nvSpPr>
          <p:cNvPr id="4" name="Slide Number Placeholder 3"/>
          <p:cNvSpPr>
            <a:spLocks noGrp="1"/>
          </p:cNvSpPr>
          <p:nvPr>
            <p:ph type="sldNum" sz="quarter" idx="10"/>
          </p:nvPr>
        </p:nvSpPr>
        <p:spPr/>
        <p:txBody>
          <a:bodyPr/>
          <a:lstStyle/>
          <a:p>
            <a:fld id="{01E800E9-1EEF-8941-B20A-EB2DC6993834}" type="slidenum">
              <a:rPr lang="en-US" smtClean="0"/>
              <a:t>4</a:t>
            </a:fld>
            <a:endParaRPr lang="en-US"/>
          </a:p>
        </p:txBody>
      </p:sp>
    </p:spTree>
    <p:extLst>
      <p:ext uri="{BB962C8B-B14F-4D97-AF65-F5344CB8AC3E}">
        <p14:creationId xmlns:p14="http://schemas.microsoft.com/office/powerpoint/2010/main" val="213268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pPr/>
              <a:t>3/30/15</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smtClean="0"/>
              <a:t>
              </a:t>
            </a:r>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2728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3/30/15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33276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3/30/15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34433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3/30/15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8555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3/30/15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97559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3/30/15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73791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3/30/15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5174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3/30/15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8219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3/30/15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66691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3/30/15</a:t>
            </a:fld>
            <a:endParaRPr lang="en-US" dirty="0"/>
          </a:p>
        </p:txBody>
      </p:sp>
      <p:sp>
        <p:nvSpPr>
          <p:cNvPr id="5" name="Footer Placeholder 4"/>
          <p:cNvSpPr>
            <a:spLocks noGrp="1"/>
          </p:cNvSpPr>
          <p:nvPr>
            <p:ph type="ftr" sz="quarter" idx="11"/>
          </p:nvPr>
        </p:nvSpPr>
        <p:spPr/>
        <p:txBody>
          <a:bodyPr/>
          <a:lstStyle>
            <a:lvl1pPr>
              <a:defRPr sz="1000" b="1"/>
            </a:lvl1p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273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3/30/15</a:t>
            </a:fld>
            <a:endParaRPr lang="en-US" dirty="0"/>
          </a:p>
        </p:txBody>
      </p:sp>
      <p:sp>
        <p:nvSpPr>
          <p:cNvPr id="5" name="Footer Placeholder 4"/>
          <p:cNvSpPr>
            <a:spLocks noGrp="1"/>
          </p:cNvSpPr>
          <p:nvPr>
            <p:ph type="ftr" sz="quarter" idx="11"/>
          </p:nvPr>
        </p:nvSpPr>
        <p:spPr/>
        <p:txBody>
          <a:bodyPr/>
          <a:lstStyle>
            <a:lvl1pPr>
              <a:defRPr sz="1000" b="1"/>
            </a:lvl1pPr>
          </a:lstStyle>
          <a:p>
            <a:r>
              <a:rPr lang="en-US" smtClean="0"/>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1871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3/30/15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7681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3/30/15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095292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3/30/15</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11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3/30/15</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36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3/30/15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9113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3/30/15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84220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t>3/30/15</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smtClean="0"/>
              <a:t>
              </a:t>
            </a:r>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2713773"/>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68905"/>
            <a:ext cx="8825658" cy="2677648"/>
          </a:xfrm>
        </p:spPr>
        <p:txBody>
          <a:bodyPr/>
          <a:lstStyle/>
          <a:p>
            <a:r>
              <a:rPr lang="en-US" dirty="0" smtClean="0"/>
              <a:t>SENG 371 Project 2</a:t>
            </a:r>
            <a:endParaRPr lang="en-US" dirty="0"/>
          </a:p>
        </p:txBody>
      </p:sp>
      <p:sp>
        <p:nvSpPr>
          <p:cNvPr id="3" name="Subtitle 2"/>
          <p:cNvSpPr>
            <a:spLocks noGrp="1"/>
          </p:cNvSpPr>
          <p:nvPr>
            <p:ph type="subTitle" idx="1"/>
          </p:nvPr>
        </p:nvSpPr>
        <p:spPr>
          <a:xfrm>
            <a:off x="1154955" y="5180151"/>
            <a:ext cx="5039016" cy="393335"/>
          </a:xfrm>
        </p:spPr>
        <p:txBody>
          <a:bodyPr/>
          <a:lstStyle/>
          <a:p>
            <a:r>
              <a:rPr lang="en-US" dirty="0" smtClean="0"/>
              <a:t>JIAN GUAN, JONATHAN LAM, PAUL MOON</a:t>
            </a:r>
          </a:p>
          <a:p>
            <a:endParaRPr lang="en-US" dirty="0"/>
          </a:p>
        </p:txBody>
      </p:sp>
      <p:sp>
        <p:nvSpPr>
          <p:cNvPr id="4" name="Rectangle 3"/>
          <p:cNvSpPr/>
          <p:nvPr/>
        </p:nvSpPr>
        <p:spPr>
          <a:xfrm>
            <a:off x="1154955" y="3200791"/>
            <a:ext cx="5740674" cy="369332"/>
          </a:xfrm>
          <a:prstGeom prst="rect">
            <a:avLst/>
          </a:prstGeom>
        </p:spPr>
        <p:txBody>
          <a:bodyPr wrap="none">
            <a:spAutoFit/>
          </a:bodyPr>
          <a:lstStyle/>
          <a:p>
            <a:r>
              <a:rPr lang="en-US" dirty="0" smtClean="0">
                <a:solidFill>
                  <a:schemeClr val="bg2"/>
                </a:solidFill>
              </a:rPr>
              <a:t>MEASURING USER SATISFACTION OF GITHUB REPOS</a:t>
            </a:r>
            <a:endParaRPr lang="en-US" dirty="0">
              <a:solidFill>
                <a:schemeClr val="bg2"/>
              </a:solidFill>
            </a:endParaRPr>
          </a:p>
        </p:txBody>
      </p:sp>
    </p:spTree>
    <p:extLst>
      <p:ext uri="{BB962C8B-B14F-4D97-AF65-F5344CB8AC3E}">
        <p14:creationId xmlns:p14="http://schemas.microsoft.com/office/powerpoint/2010/main" val="719885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idx="1"/>
          </p:nvPr>
        </p:nvSpPr>
        <p:spPr/>
        <p:txBody>
          <a:bodyPr/>
          <a:lstStyle/>
          <a:p>
            <a:pPr marL="0" indent="0">
              <a:buNone/>
            </a:pPr>
            <a:r>
              <a:rPr lang="en-US" b="1" dirty="0" smtClean="0"/>
              <a:t>Project Question</a:t>
            </a:r>
          </a:p>
          <a:p>
            <a:pPr>
              <a:buFont typeface="Arial" charset="0"/>
              <a:buChar char="•"/>
            </a:pPr>
            <a:r>
              <a:rPr lang="en-US" dirty="0" smtClean="0"/>
              <a:t>How </a:t>
            </a:r>
            <a:r>
              <a:rPr lang="en-US" dirty="0"/>
              <a:t>are different types of </a:t>
            </a:r>
            <a:r>
              <a:rPr lang="en-US" dirty="0" err="1"/>
              <a:t>GitHub</a:t>
            </a:r>
            <a:r>
              <a:rPr lang="en-US" dirty="0"/>
              <a:t> </a:t>
            </a:r>
            <a:r>
              <a:rPr lang="en-US" dirty="0" smtClean="0"/>
              <a:t>activities, </a:t>
            </a:r>
            <a:r>
              <a:rPr lang="en-US" dirty="0"/>
              <a:t>such as number of pull requests and number of issues </a:t>
            </a:r>
            <a:r>
              <a:rPr lang="en-US" dirty="0" smtClean="0"/>
              <a:t>over </a:t>
            </a:r>
            <a:r>
              <a:rPr lang="en-US" dirty="0"/>
              <a:t>time, correlated with user satisfaction</a:t>
            </a:r>
            <a:r>
              <a:rPr lang="en-US" dirty="0" smtClean="0"/>
              <a:t>?</a:t>
            </a:r>
          </a:p>
          <a:p>
            <a:pPr>
              <a:buFont typeface="Arial" charset="0"/>
              <a:buChar char="•"/>
            </a:pPr>
            <a:endParaRPr lang="en-US" dirty="0"/>
          </a:p>
          <a:p>
            <a:pPr marL="0" indent="0">
              <a:buNone/>
            </a:pPr>
            <a:r>
              <a:rPr lang="en-US" b="1" dirty="0" smtClean="0"/>
              <a:t>Hypotheses</a:t>
            </a:r>
          </a:p>
          <a:p>
            <a:pPr>
              <a:buFont typeface="Arial" charset="0"/>
              <a:buChar char="•"/>
            </a:pPr>
            <a:r>
              <a:rPr lang="en-US" dirty="0" smtClean="0"/>
              <a:t>   User satisfaction leads to     number of </a:t>
            </a:r>
            <a:r>
              <a:rPr lang="en-US" dirty="0" err="1" smtClean="0"/>
              <a:t>GitHub</a:t>
            </a:r>
            <a:r>
              <a:rPr lang="en-US" dirty="0" smtClean="0"/>
              <a:t> issues</a:t>
            </a:r>
          </a:p>
          <a:p>
            <a:pPr>
              <a:buFont typeface="Arial" charset="0"/>
              <a:buChar char="•"/>
            </a:pPr>
            <a:r>
              <a:rPr lang="en-US" dirty="0"/>
              <a:t> </a:t>
            </a:r>
            <a:r>
              <a:rPr lang="en-US" dirty="0" smtClean="0"/>
              <a:t>  Number </a:t>
            </a:r>
            <a:r>
              <a:rPr lang="en-US" dirty="0"/>
              <a:t>of </a:t>
            </a:r>
            <a:r>
              <a:rPr lang="en-US" dirty="0" err="1"/>
              <a:t>GitHub</a:t>
            </a:r>
            <a:r>
              <a:rPr lang="en-US" dirty="0"/>
              <a:t> pull requests </a:t>
            </a:r>
            <a:r>
              <a:rPr lang="en-US" dirty="0" smtClean="0"/>
              <a:t>leads     to </a:t>
            </a:r>
            <a:r>
              <a:rPr lang="en-US" dirty="0"/>
              <a:t>u</a:t>
            </a:r>
            <a:r>
              <a:rPr lang="en-US" dirty="0" smtClean="0"/>
              <a:t>ser satisfaction</a:t>
            </a:r>
            <a:endParaRPr lang="en-US" dirty="0"/>
          </a:p>
          <a:p>
            <a:endParaRPr lang="en-US" dirty="0"/>
          </a:p>
        </p:txBody>
      </p:sp>
      <p:sp>
        <p:nvSpPr>
          <p:cNvPr id="4" name="Up Arrow 3"/>
          <p:cNvSpPr/>
          <p:nvPr/>
        </p:nvSpPr>
        <p:spPr>
          <a:xfrm>
            <a:off x="1502229" y="4495799"/>
            <a:ext cx="161760" cy="3265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4582885" y="4495799"/>
            <a:ext cx="161760" cy="3265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1502229" y="4931227"/>
            <a:ext cx="161760" cy="3265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5947849" y="4931227"/>
            <a:ext cx="161760" cy="3265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110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pic>
        <p:nvPicPr>
          <p:cNvPr id="7" name="Picture 6" descr="SENG 371 Progress Present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91" y="1507273"/>
            <a:ext cx="11445799" cy="5617444"/>
          </a:xfrm>
          <a:prstGeom prst="rect">
            <a:avLst/>
          </a:prstGeom>
        </p:spPr>
      </p:pic>
    </p:spTree>
    <p:extLst>
      <p:ext uri="{BB962C8B-B14F-4D97-AF65-F5344CB8AC3E}">
        <p14:creationId xmlns:p14="http://schemas.microsoft.com/office/powerpoint/2010/main" val="1447395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US" dirty="0"/>
          </a:p>
        </p:txBody>
      </p:sp>
      <p:sp>
        <p:nvSpPr>
          <p:cNvPr id="3" name="Content Placeholder 2"/>
          <p:cNvSpPr>
            <a:spLocks noGrp="1"/>
          </p:cNvSpPr>
          <p:nvPr>
            <p:ph idx="1"/>
          </p:nvPr>
        </p:nvSpPr>
        <p:spPr>
          <a:xfrm>
            <a:off x="1154954" y="2525441"/>
            <a:ext cx="9973964" cy="3986872"/>
          </a:xfrm>
        </p:spPr>
        <p:txBody>
          <a:bodyPr>
            <a:normAutofit fontScale="77500" lnSpcReduction="20000"/>
          </a:bodyPr>
          <a:lstStyle/>
          <a:p>
            <a:pPr marL="0" indent="0">
              <a:buNone/>
            </a:pPr>
            <a:r>
              <a:rPr lang="en-US" sz="2900" b="1" dirty="0" smtClean="0"/>
              <a:t>Milestone </a:t>
            </a:r>
            <a:r>
              <a:rPr lang="en-US" sz="2900" b="1" dirty="0"/>
              <a:t>1 - March 10, 2015</a:t>
            </a:r>
          </a:p>
          <a:p>
            <a:pPr>
              <a:buFont typeface="Wingdings" charset="2"/>
              <a:buChar char="ü"/>
            </a:pPr>
            <a:r>
              <a:rPr lang="en-US" dirty="0"/>
              <a:t>Prepare a detailed project plan.</a:t>
            </a:r>
          </a:p>
          <a:p>
            <a:pPr marL="0" indent="0">
              <a:buNone/>
            </a:pPr>
            <a:r>
              <a:rPr lang="en-US" sz="2900" b="1" dirty="0"/>
              <a:t>Milestone 2 - March 17, 2015</a:t>
            </a:r>
          </a:p>
          <a:p>
            <a:pPr>
              <a:buFont typeface="Wingdings" charset="2"/>
              <a:buChar char="ü"/>
            </a:pPr>
            <a:r>
              <a:rPr lang="en-US" dirty="0"/>
              <a:t>Implement a tool to pull all </a:t>
            </a:r>
            <a:r>
              <a:rPr lang="en-US" dirty="0" err="1"/>
              <a:t>GitHub</a:t>
            </a:r>
            <a:r>
              <a:rPr lang="en-US" dirty="0"/>
              <a:t> activities over time, for any repo.</a:t>
            </a:r>
          </a:p>
          <a:p>
            <a:pPr>
              <a:buFont typeface="Wingdings" charset="2"/>
              <a:buChar char="ü"/>
            </a:pPr>
            <a:r>
              <a:rPr lang="en-US" dirty="0"/>
              <a:t>Implement a tool to query </a:t>
            </a:r>
            <a:r>
              <a:rPr lang="en-US" dirty="0" err="1"/>
              <a:t>Reddit</a:t>
            </a:r>
            <a:r>
              <a:rPr lang="en-US" dirty="0"/>
              <a:t> and </a:t>
            </a:r>
            <a:r>
              <a:rPr lang="en-US" dirty="0" err="1"/>
              <a:t>HackerNews</a:t>
            </a:r>
            <a:r>
              <a:rPr lang="en-US" dirty="0"/>
              <a:t> and collect text containing repo name</a:t>
            </a:r>
            <a:r>
              <a:rPr lang="en-US" dirty="0" smtClean="0"/>
              <a:t>.</a:t>
            </a:r>
          </a:p>
          <a:p>
            <a:pPr marL="0" indent="0">
              <a:buNone/>
            </a:pPr>
            <a:r>
              <a:rPr lang="en-US" sz="2900" b="1" dirty="0" smtClean="0"/>
              <a:t>Milestone 3 - March 24, 2015</a:t>
            </a:r>
          </a:p>
          <a:p>
            <a:pPr>
              <a:buFont typeface="Wingdings" charset="2"/>
              <a:buChar char="ü"/>
            </a:pPr>
            <a:r>
              <a:rPr lang="en-US" dirty="0" smtClean="0"/>
              <a:t>Write </a:t>
            </a:r>
            <a:r>
              <a:rPr lang="en-US" dirty="0"/>
              <a:t>code to run sentimental analysis on any given text.</a:t>
            </a:r>
          </a:p>
          <a:p>
            <a:pPr>
              <a:buFont typeface="Wingdings" charset="2"/>
              <a:buChar char="q"/>
            </a:pPr>
            <a:r>
              <a:rPr lang="en-US" dirty="0"/>
              <a:t>Write D3.js code to graph the results</a:t>
            </a:r>
            <a:r>
              <a:rPr lang="en-US" dirty="0" smtClean="0"/>
              <a:t>.</a:t>
            </a:r>
            <a:endParaRPr lang="en-US" dirty="0"/>
          </a:p>
          <a:p>
            <a:pPr marL="0" indent="0">
              <a:buNone/>
            </a:pPr>
            <a:r>
              <a:rPr lang="en-US" sz="2900" b="1" dirty="0"/>
              <a:t>Milestone 4 - March 30, 2015</a:t>
            </a:r>
          </a:p>
          <a:p>
            <a:pPr>
              <a:buFont typeface="Wingdings" charset="2"/>
              <a:buChar char="q"/>
            </a:pPr>
            <a:r>
              <a:rPr lang="en-US" dirty="0"/>
              <a:t>Polish the tools</a:t>
            </a:r>
          </a:p>
          <a:p>
            <a:pPr>
              <a:buFont typeface="Wingdings" charset="2"/>
              <a:buChar char="q"/>
            </a:pPr>
            <a:r>
              <a:rPr lang="en-US" dirty="0"/>
              <a:t>Thoroughly analyze the three repositories from the generated graphs</a:t>
            </a:r>
          </a:p>
          <a:p>
            <a:pPr>
              <a:buFont typeface="Wingdings" charset="2"/>
              <a:buChar char="q"/>
            </a:pPr>
            <a:r>
              <a:rPr lang="en-US" dirty="0"/>
              <a:t>Finish project </a:t>
            </a:r>
            <a:r>
              <a:rPr lang="en-US" dirty="0" smtClean="0"/>
              <a:t>report</a:t>
            </a:r>
            <a:endParaRPr lang="en-US" dirty="0"/>
          </a:p>
        </p:txBody>
      </p:sp>
    </p:spTree>
    <p:extLst>
      <p:ext uri="{BB962C8B-B14F-4D97-AF65-F5344CB8AC3E}">
        <p14:creationId xmlns:p14="http://schemas.microsoft.com/office/powerpoint/2010/main" val="396377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D3.js Inspiration</a:t>
            </a:r>
            <a:endParaRPr lang="en-US" dirty="0"/>
          </a:p>
        </p:txBody>
      </p:sp>
      <p:pic>
        <p:nvPicPr>
          <p:cNvPr id="4" name="Content Placeholder 3" descr="Screen Shot 2015-03-30 at 11.58.21 A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9670" y="2347020"/>
            <a:ext cx="6896226" cy="4184825"/>
          </a:xfrm>
        </p:spPr>
      </p:pic>
      <p:sp>
        <p:nvSpPr>
          <p:cNvPr id="5" name="TextBox 4"/>
          <p:cNvSpPr txBox="1"/>
          <p:nvPr/>
        </p:nvSpPr>
        <p:spPr>
          <a:xfrm>
            <a:off x="1623305" y="6517924"/>
            <a:ext cx="7888686" cy="276999"/>
          </a:xfrm>
          <a:prstGeom prst="rect">
            <a:avLst/>
          </a:prstGeom>
          <a:noFill/>
        </p:spPr>
        <p:txBody>
          <a:bodyPr wrap="square" rtlCol="0">
            <a:spAutoFit/>
          </a:bodyPr>
          <a:lstStyle/>
          <a:p>
            <a:r>
              <a:rPr lang="en-US" sz="1200" dirty="0"/>
              <a:t>Source: http://</a:t>
            </a:r>
            <a:r>
              <a:rPr lang="en-US" sz="1200" dirty="0" err="1" smtClean="0"/>
              <a:t>www.nytimes.com</a:t>
            </a:r>
            <a:r>
              <a:rPr lang="en-US" sz="1200" dirty="0" smtClean="0"/>
              <a:t>/interactive/2013/03/29/sports/baseball/Strikeouts-Are-Still-</a:t>
            </a:r>
            <a:r>
              <a:rPr lang="en-US" sz="1200" dirty="0" err="1" smtClean="0"/>
              <a:t>Soaring.html</a:t>
            </a:r>
            <a:endParaRPr lang="en-US" sz="1200" dirty="0"/>
          </a:p>
        </p:txBody>
      </p:sp>
    </p:spTree>
    <p:extLst>
      <p:ext uri="{BB962C8B-B14F-4D97-AF65-F5344CB8AC3E}">
        <p14:creationId xmlns:p14="http://schemas.microsoft.com/office/powerpoint/2010/main" val="1978701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Remaining Time</a:t>
            </a:r>
            <a:endParaRPr lang="en-US" dirty="0"/>
          </a:p>
        </p:txBody>
      </p:sp>
      <p:pic>
        <p:nvPicPr>
          <p:cNvPr id="5" name="Picture 4" descr="SENG 371 Progress Presentation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55" y="1680633"/>
            <a:ext cx="10921691" cy="5360219"/>
          </a:xfrm>
          <a:prstGeom prst="rect">
            <a:avLst/>
          </a:prstGeom>
        </p:spPr>
      </p:pic>
    </p:spTree>
    <p:extLst>
      <p:ext uri="{BB962C8B-B14F-4D97-AF65-F5344CB8AC3E}">
        <p14:creationId xmlns:p14="http://schemas.microsoft.com/office/powerpoint/2010/main" val="532495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image.gi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0623" y="2603500"/>
            <a:ext cx="4555066" cy="3416300"/>
          </a:xfrm>
        </p:spPr>
      </p:pic>
    </p:spTree>
    <p:extLst>
      <p:ext uri="{BB962C8B-B14F-4D97-AF65-F5344CB8AC3E}">
        <p14:creationId xmlns:p14="http://schemas.microsoft.com/office/powerpoint/2010/main" val="1690492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42</TotalTime>
  <Words>266</Words>
  <Application>Microsoft Macintosh PowerPoint</Application>
  <PresentationFormat>Widescreen</PresentationFormat>
  <Paragraphs>36</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Century Gothic</vt:lpstr>
      <vt:lpstr>Wingdings</vt:lpstr>
      <vt:lpstr>Wingdings 3</vt:lpstr>
      <vt:lpstr>Arial</vt:lpstr>
      <vt:lpstr>Ion Boardroom</vt:lpstr>
      <vt:lpstr>SENG 371 Project 2</vt:lpstr>
      <vt:lpstr>Project Goal</vt:lpstr>
      <vt:lpstr>Project Plan</vt:lpstr>
      <vt:lpstr>Current Progress</vt:lpstr>
      <vt:lpstr>D3.js Inspiration</vt:lpstr>
      <vt:lpstr>Estimated Remaining Time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371 Project 2</dc:title>
  <dc:creator>Paul Moon</dc:creator>
  <cp:lastModifiedBy>Paul Moon</cp:lastModifiedBy>
  <cp:revision>13</cp:revision>
  <dcterms:created xsi:type="dcterms:W3CDTF">2015-03-30T18:33:16Z</dcterms:created>
  <dcterms:modified xsi:type="dcterms:W3CDTF">2015-03-30T19:15:51Z</dcterms:modified>
</cp:coreProperties>
</file>