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Modeling and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7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Smart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Analytics and business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341" y="1818461"/>
            <a:ext cx="10955317" cy="1105894"/>
          </a:xfrm>
        </p:spPr>
        <p:txBody>
          <a:bodyPr anchor="ctr">
            <a:noAutofit/>
          </a:bodyPr>
          <a:lstStyle/>
          <a:p>
            <a:r>
              <a:rPr lang="en-US" sz="5400" b="1" dirty="0"/>
              <a:t>Salary expectation in Data Analytics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18560" y="3113087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----Analysis on data analytics jobs 2020-2023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41BEE6-3735-77A7-A90E-E67A1B615A22}"/>
              </a:ext>
            </a:extLst>
          </p:cNvPr>
          <p:cNvSpPr txBox="1">
            <a:spLocks/>
          </p:cNvSpPr>
          <p:nvPr/>
        </p:nvSpPr>
        <p:spPr>
          <a:xfrm>
            <a:off x="4181511" y="5721529"/>
            <a:ext cx="3570761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Andrew Makowski</a:t>
            </a:r>
          </a:p>
          <a:p>
            <a:r>
              <a:rPr lang="en-US" sz="2800" dirty="0"/>
              <a:t>Guang Yang</a:t>
            </a:r>
          </a:p>
        </p:txBody>
      </p:sp>
    </p:spTree>
    <p:extLst>
      <p:ext uri="{BB962C8B-B14F-4D97-AF65-F5344CB8AC3E}">
        <p14:creationId xmlns:p14="http://schemas.microsoft.com/office/powerpoint/2010/main" val="249551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74" y="1188637"/>
            <a:ext cx="4012519" cy="4480726"/>
          </a:xfrm>
        </p:spPr>
        <p:txBody>
          <a:bodyPr>
            <a:normAutofit/>
          </a:bodyPr>
          <a:lstStyle/>
          <a:p>
            <a:r>
              <a:rPr lang="en-US" sz="5400" dirty="0"/>
              <a:t>Limitations of the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59" y="1648870"/>
            <a:ext cx="5758637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This data set and analysis does not include job location’s impact for salaries</a:t>
            </a:r>
          </a:p>
          <a:p>
            <a:r>
              <a:rPr lang="en-US" sz="2400" dirty="0"/>
              <a:t>This analysis is more discussing single factor impact on job salary, does not considering the potential relationships between factors</a:t>
            </a:r>
          </a:p>
        </p:txBody>
      </p:sp>
    </p:spTree>
    <p:extLst>
      <p:ext uri="{BB962C8B-B14F-4D97-AF65-F5344CB8AC3E}">
        <p14:creationId xmlns:p14="http://schemas.microsoft.com/office/powerpoint/2010/main" val="40126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5" y="2009142"/>
            <a:ext cx="7447175" cy="2402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Interested in Data analytics jobs?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Feel confusing how much can data analytics job make?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What’s the salary expectation should we have after the bootcamp?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What’s the salary trend these years?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What are the main factors that are impacting the job salary?</a:t>
            </a:r>
          </a:p>
        </p:txBody>
      </p:sp>
      <p:pic>
        <p:nvPicPr>
          <p:cNvPr id="18" name="Picture Placeholder 28" descr="Group of students standing and sitting on the steps reading books">
            <a:extLst>
              <a:ext uri="{FF2B5EF4-FFF2-40B4-BE49-F238E27FC236}">
                <a16:creationId xmlns:a16="http://schemas.microsoft.com/office/drawing/2014/main" id="{16F8F9DC-BB5E-0B9B-5571-AFDD4F03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9339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D55737E-9E87-4136-5DAF-C3C0754B7C08}"/>
              </a:ext>
            </a:extLst>
          </p:cNvPr>
          <p:cNvSpPr txBox="1">
            <a:spLocks/>
          </p:cNvSpPr>
          <p:nvPr/>
        </p:nvSpPr>
        <p:spPr>
          <a:xfrm>
            <a:off x="260122" y="743806"/>
            <a:ext cx="10955317" cy="1105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D24726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4000" b="1" dirty="0"/>
              <a:t>Purpose of the Analysis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B8C71BF-5C26-0CDE-BE57-9AE71970F80D}"/>
              </a:ext>
            </a:extLst>
          </p:cNvPr>
          <p:cNvSpPr/>
          <p:nvPr/>
        </p:nvSpPr>
        <p:spPr>
          <a:xfrm>
            <a:off x="3340749" y="4050146"/>
            <a:ext cx="517941" cy="83898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5FC06B5-DEAC-C01B-40BD-3A79A5600CFF}"/>
              </a:ext>
            </a:extLst>
          </p:cNvPr>
          <p:cNvSpPr txBox="1">
            <a:spLocks/>
          </p:cNvSpPr>
          <p:nvPr/>
        </p:nvSpPr>
        <p:spPr>
          <a:xfrm>
            <a:off x="331095" y="4901126"/>
            <a:ext cx="6777072" cy="1105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D24726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2000" b="1" dirty="0"/>
              <a:t>Provide a reference for the rest of the class</a:t>
            </a:r>
          </a:p>
          <a:p>
            <a:pPr algn="ctr"/>
            <a:r>
              <a:rPr lang="en-US" sz="2000" b="1" dirty="0"/>
              <a:t>/anyone new to this field an idea of salary expectation</a:t>
            </a: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858" y="2578114"/>
            <a:ext cx="2013234" cy="17017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9F7AB-2DBC-D3E8-967D-05F59E01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2" y="223886"/>
            <a:ext cx="6953259" cy="3012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5A3314-20D7-1918-4350-FCDCC4C5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3" y="3302679"/>
            <a:ext cx="6883664" cy="34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1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7" y="2135458"/>
            <a:ext cx="3480438" cy="2107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process of data cleaning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94" y="582168"/>
            <a:ext cx="7539541" cy="115247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Step 1:choose the related column for our analysis and adjust the column position</a:t>
            </a:r>
          </a:p>
          <a:p>
            <a:r>
              <a:rPr lang="en-US" dirty="0"/>
              <a:t>Step 2: drop empty values in Pandas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6E20E-A534-ACEA-E5D0-5B1FB84E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40" y="2455479"/>
            <a:ext cx="7731566" cy="35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B02857-9E38-A03C-9001-06EA38321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3223" y="154837"/>
            <a:ext cx="4027806" cy="397710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AEB042-CE84-4790-8BF7-4489904B647E}"/>
              </a:ext>
            </a:extLst>
          </p:cNvPr>
          <p:cNvSpPr txBox="1">
            <a:spLocks/>
          </p:cNvSpPr>
          <p:nvPr/>
        </p:nvSpPr>
        <p:spPr>
          <a:xfrm>
            <a:off x="451148" y="2025039"/>
            <a:ext cx="2611229" cy="280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Job title impact on salaries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64C6D-B37B-29AF-8E08-3169F22B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72" y="154838"/>
            <a:ext cx="3640765" cy="3977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852789-589A-6030-BA7F-4D2CA45FFED8}"/>
              </a:ext>
            </a:extLst>
          </p:cNvPr>
          <p:cNvSpPr txBox="1"/>
          <p:nvPr/>
        </p:nvSpPr>
        <p:spPr>
          <a:xfrm>
            <a:off x="4440024" y="4479309"/>
            <a:ext cx="693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more than 93 different job titles in the data sets</a:t>
            </a:r>
          </a:p>
          <a:p>
            <a:r>
              <a:rPr lang="en-US" dirty="0"/>
              <a:t>Sorted out the most common job titles (&gt;=3%)</a:t>
            </a:r>
          </a:p>
          <a:p>
            <a:r>
              <a:rPr lang="en-US" dirty="0"/>
              <a:t>Discussion the most common 5 jobs</a:t>
            </a:r>
          </a:p>
          <a:p>
            <a:endParaRPr lang="en-US" dirty="0"/>
          </a:p>
          <a:p>
            <a:r>
              <a:rPr lang="en-US" dirty="0"/>
              <a:t>Data analyst salary is the lowest among all 5, in 100K range Per year</a:t>
            </a:r>
          </a:p>
          <a:p>
            <a:r>
              <a:rPr lang="en-US" dirty="0"/>
              <a:t>The other 4 job common job titles has no significant different in average &amp; Median salary, in 140-150K range</a:t>
            </a:r>
          </a:p>
        </p:txBody>
      </p:sp>
    </p:spTree>
    <p:extLst>
      <p:ext uri="{BB962C8B-B14F-4D97-AF65-F5344CB8AC3E}">
        <p14:creationId xmlns:p14="http://schemas.microsoft.com/office/powerpoint/2010/main" val="316121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1153571"/>
            <a:ext cx="2922273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 year impact on salaries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272" y="5673228"/>
            <a:ext cx="7217800" cy="9757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Average salary &amp; Median salary are going trending up since 2020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average anticipated salary for data analytics in general is around 160K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F8FF8-13FE-C910-071B-FB89E114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38" y="48587"/>
            <a:ext cx="3713734" cy="2853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C4829-314B-7977-DEF3-E1D98653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11" y="1321164"/>
            <a:ext cx="5671524" cy="41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7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Experience Level impact on salaries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BA0CCA-8F79-0C53-A0DE-F13E86B6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531" y="91060"/>
            <a:ext cx="5309286" cy="47260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FE76E-CF93-5D82-727F-64FFE983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330" y="91060"/>
            <a:ext cx="3097281" cy="29064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046F35-1737-5AB3-6571-B8943CE7C875}"/>
              </a:ext>
            </a:extLst>
          </p:cNvPr>
          <p:cNvSpPr txBox="1">
            <a:spLocks/>
          </p:cNvSpPr>
          <p:nvPr/>
        </p:nvSpPr>
        <p:spPr>
          <a:xfrm>
            <a:off x="4589978" y="5283781"/>
            <a:ext cx="7217800" cy="97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Majority of the sample points are senior level jobs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Each level of jobs are about 30-40K salary differences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226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7" y="1153571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Remote impact on salaries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46953E-2146-F819-3996-5218BB1A1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424" y="197870"/>
            <a:ext cx="6907212" cy="21851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D09B5-72A4-E879-8F5D-FBB9F170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44" y="197870"/>
            <a:ext cx="3995008" cy="57894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42B644-B7E4-C1A4-DBE7-744C4EB33307}"/>
              </a:ext>
            </a:extLst>
          </p:cNvPr>
          <p:cNvSpPr txBox="1">
            <a:spLocks/>
          </p:cNvSpPr>
          <p:nvPr/>
        </p:nvSpPr>
        <p:spPr>
          <a:xfrm>
            <a:off x="4167271" y="3626778"/>
            <a:ext cx="3836297" cy="198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Fail to accept the Null Hypothesis—there is significant differences on salary between work remotely or not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Hybrid had the lowest salary in the data 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662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7" y="1153571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company size impact on salaries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791BA-40F0-0182-36BC-5A080438D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8482" y="95152"/>
            <a:ext cx="4008259" cy="6051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B914F-C110-5BB5-E303-B980F002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44" y="95152"/>
            <a:ext cx="6741838" cy="22341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6AA4BB-24F1-898B-B339-585E6EF7D9DD}"/>
              </a:ext>
            </a:extLst>
          </p:cNvPr>
          <p:cNvSpPr txBox="1">
            <a:spLocks/>
          </p:cNvSpPr>
          <p:nvPr/>
        </p:nvSpPr>
        <p:spPr>
          <a:xfrm>
            <a:off x="4249728" y="2978026"/>
            <a:ext cx="3836297" cy="198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Fail to accept the Null Hypothesis—there is significant differences on salary based off company sizes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Mid-size company pays out the most</a:t>
            </a:r>
          </a:p>
        </p:txBody>
      </p:sp>
    </p:spTree>
    <p:extLst>
      <p:ext uri="{BB962C8B-B14F-4D97-AF65-F5344CB8AC3E}">
        <p14:creationId xmlns:p14="http://schemas.microsoft.com/office/powerpoint/2010/main" val="10241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Web3444</Template>
  <TotalTime>62</TotalTime>
  <Words>366</Words>
  <Application>Microsoft Office PowerPoint</Application>
  <PresentationFormat>Widescreen</PresentationFormat>
  <Paragraphs>57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QuickStarter Theme</vt:lpstr>
      <vt:lpstr>Salary expectation in Data Analytics  </vt:lpstr>
      <vt:lpstr>PowerPoint Presentation</vt:lpstr>
      <vt:lpstr>Dataset</vt:lpstr>
      <vt:lpstr>The process of data cleaning</vt:lpstr>
      <vt:lpstr>PowerPoint Presentation</vt:lpstr>
      <vt:lpstr>Work year impact on salaries</vt:lpstr>
      <vt:lpstr>Experience Level impact on salaries</vt:lpstr>
      <vt:lpstr>Remote impact on salaries</vt:lpstr>
      <vt:lpstr>company size impact on salaries</vt:lpstr>
      <vt:lpstr>Limitations of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expectation in Data Analytics  </dc:title>
  <dc:creator>Yiheng Hu</dc:creator>
  <cp:lastModifiedBy>Yiheng Hu</cp:lastModifiedBy>
  <cp:revision>2</cp:revision>
  <dcterms:created xsi:type="dcterms:W3CDTF">2023-07-07T00:40:05Z</dcterms:created>
  <dcterms:modified xsi:type="dcterms:W3CDTF">2023-07-07T01:42:58Z</dcterms:modified>
</cp:coreProperties>
</file>