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0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4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7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6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22D0F-0603-9270-187E-A00C5CB4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346842"/>
            <a:ext cx="5186855" cy="437738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Stroke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Prediction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Models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FAFB3-930A-9092-11F5-69282CF6A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Andrew Makowski </a:t>
            </a:r>
          </a:p>
          <a:p>
            <a:r>
              <a:rPr lang="en-US" dirty="0">
                <a:solidFill>
                  <a:schemeClr val="bg1"/>
                </a:solidFill>
              </a:rPr>
              <a:t>Guang Yang</a:t>
            </a:r>
          </a:p>
        </p:txBody>
      </p:sp>
      <p:pic>
        <p:nvPicPr>
          <p:cNvPr id="25" name="Picture 24" descr="White spheres in a blurry effect">
            <a:extLst>
              <a:ext uri="{FF2B5EF4-FFF2-40B4-BE49-F238E27FC236}">
                <a16:creationId xmlns:a16="http://schemas.microsoft.com/office/drawing/2014/main" id="{2254ACEB-CBE0-8B42-2975-A1C3D0DF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5363" r="-1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2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F81-A330-747F-7584-F81E87E2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6BC4-9673-FEB2-28FD-6E37C82D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For this project we wanted to build a machine leaning algorithm to cycle thought patient’s medical data to predict if the patient might have a stroke in the future.</a:t>
            </a:r>
          </a:p>
          <a:p>
            <a:pPr marL="0" indent="0">
              <a:buNone/>
            </a:pPr>
            <a:r>
              <a:rPr lang="en-US" sz="1800" dirty="0"/>
              <a:t>The data we collected from consist of patient's machine information such as:</a:t>
            </a:r>
          </a:p>
          <a:p>
            <a:r>
              <a:rPr lang="en-US" sz="1800" dirty="0"/>
              <a:t>Gender</a:t>
            </a:r>
          </a:p>
          <a:p>
            <a:r>
              <a:rPr lang="en-US" sz="1800" dirty="0"/>
              <a:t>Age</a:t>
            </a:r>
          </a:p>
          <a:p>
            <a:r>
              <a:rPr lang="en-US" sz="1800" dirty="0"/>
              <a:t>Hart Disease </a:t>
            </a:r>
          </a:p>
          <a:p>
            <a:r>
              <a:rPr lang="en-US" sz="1800" dirty="0"/>
              <a:t>Glucose level</a:t>
            </a:r>
          </a:p>
          <a:p>
            <a:r>
              <a:rPr lang="en-US" sz="1800" dirty="0"/>
              <a:t>BMI</a:t>
            </a:r>
          </a:p>
          <a:p>
            <a:r>
              <a:rPr lang="en-US" sz="1800" dirty="0"/>
              <a:t>Smoking status </a:t>
            </a:r>
          </a:p>
          <a:p>
            <a:r>
              <a:rPr lang="en-US" sz="1800" dirty="0"/>
              <a:t>Past strokes </a:t>
            </a:r>
          </a:p>
          <a:p>
            <a:r>
              <a:rPr lang="en-US" sz="1800" dirty="0"/>
              <a:t>Patient’s Info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67C4-23BA-ABF4-89BD-84D91003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692-DBA9-67FD-FFEF-C6E5F691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The dataset we used was “Stroke Prediction Dataset” from Kaggle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https://www.kaggle.com/datasets/fedesoriano/stroke-prediction-dataset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160B0-36DD-29E4-8FA8-696A5E4D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2" y="2865786"/>
            <a:ext cx="8826062" cy="391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9FE2A-EC7D-7586-448E-731BC317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461" y="155591"/>
            <a:ext cx="7591097" cy="160256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9200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F69D-4EC6-8DF6-B96F-B4547F76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Factor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D80F-0F9E-E43E-3395-834E9F93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Next, we calculated the parentage of how many of our patient’s have already had a stroke some time in their life and compared that parentage to each factor in our dataset.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3547A-97A1-2EE6-85FC-793C5A41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82" y="2680878"/>
            <a:ext cx="4971789" cy="3738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1E257-8886-DD1D-B728-4F6E4776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85" y="2774010"/>
            <a:ext cx="3645667" cy="36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4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015D-4286-6A47-97FB-FC8AB037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57" y="359693"/>
            <a:ext cx="10573743" cy="5817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Factors impacting stroke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EE7B8-249C-AAB0-6E20-D0878BC7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2900"/>
            <a:ext cx="2225558" cy="2225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A1229-DA2A-68F2-53B1-FC28845F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26" y="972900"/>
            <a:ext cx="2225558" cy="2225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1D882-8C46-75C4-D085-47C7C4AE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452" y="972900"/>
            <a:ext cx="2190007" cy="2225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A629F-1C76-3F8A-059B-B61CE7F72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027" y="972900"/>
            <a:ext cx="2218403" cy="2225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ED24C-5082-7CA9-D13A-7F6189873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997" y="972901"/>
            <a:ext cx="2204227" cy="2225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CDD8B-5C83-3F9E-F3B4-D5E5B6366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268328"/>
            <a:ext cx="2225558" cy="2218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2063D-EB2E-3C2A-A841-2845369ED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1901" y="3268328"/>
            <a:ext cx="2190007" cy="2240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97B840-8876-7BDC-64B9-D8FD5A99D8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6884" y="3274433"/>
            <a:ext cx="2190007" cy="2204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5BFA04-8FFB-CA5D-16E7-287A145247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3752" y="3282896"/>
            <a:ext cx="2218403" cy="2225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63E8C9-38EE-B3BE-971B-0E586517F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7535" y="3253990"/>
            <a:ext cx="2218403" cy="2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6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0CBB-5098-5C61-D00B-2E6F43F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Clean Data frame to start machine learning model</a:t>
            </a:r>
            <a:br>
              <a:rPr lang="en-US" sz="240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9894F3-F298-AEBB-917A-E30E87FF8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6397"/>
            <a:ext cx="9144793" cy="124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2B844-B7B9-03E4-4FDC-C344D5B9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09095"/>
            <a:ext cx="8458957" cy="33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5777D-6399-3C59-F845-760A352F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Logistics Regression Model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7465B-DCF4-F3D0-699B-DEC8EBE1A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578" y="1267063"/>
            <a:ext cx="6492074" cy="5242347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5B23A-4590-EF54-AEAC-545B6FF4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Model </a:t>
            </a:r>
          </a:p>
        </p:txBody>
      </p:sp>
      <p:sp>
        <p:nvSpPr>
          <p:cNvPr id="14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9FEE8C-D7DA-B2C6-83DC-106D2872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042" y="688770"/>
            <a:ext cx="5826204" cy="5864789"/>
          </a:xfrm>
        </p:spPr>
      </p:pic>
    </p:spTree>
    <p:extLst>
      <p:ext uri="{BB962C8B-B14F-4D97-AF65-F5344CB8AC3E}">
        <p14:creationId xmlns:p14="http://schemas.microsoft.com/office/powerpoint/2010/main" val="15534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720B5-4051-29BA-200A-703E4B23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Model</a:t>
            </a:r>
          </a:p>
        </p:txBody>
      </p:sp>
      <p:sp>
        <p:nvSpPr>
          <p:cNvPr id="14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924FEB-D223-7F93-1DA3-03D837A9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999" y="252248"/>
            <a:ext cx="4988364" cy="6520387"/>
          </a:xfrm>
        </p:spPr>
      </p:pic>
    </p:spTree>
    <p:extLst>
      <p:ext uri="{BB962C8B-B14F-4D97-AF65-F5344CB8AC3E}">
        <p14:creationId xmlns:p14="http://schemas.microsoft.com/office/powerpoint/2010/main" val="9706352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GradientVTI</vt:lpstr>
      <vt:lpstr>Stroke Prediction Models  </vt:lpstr>
      <vt:lpstr>Project Description</vt:lpstr>
      <vt:lpstr>The Dataset </vt:lpstr>
      <vt:lpstr>Analyzing The Factor </vt:lpstr>
      <vt:lpstr>PowerPoint Presentation</vt:lpstr>
      <vt:lpstr>Clean Data frame to start machine learning model </vt:lpstr>
      <vt:lpstr>Logistics Regression Model</vt:lpstr>
      <vt:lpstr>Decision Tree Model </vt:lpstr>
      <vt:lpstr>Random Forest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Models  </dc:title>
  <dc:creator>Andrew Makowski</dc:creator>
  <cp:lastModifiedBy>Andrew Makowski</cp:lastModifiedBy>
  <cp:revision>1</cp:revision>
  <dcterms:created xsi:type="dcterms:W3CDTF">2023-10-30T22:34:05Z</dcterms:created>
  <dcterms:modified xsi:type="dcterms:W3CDTF">2023-10-31T00:06:02Z</dcterms:modified>
</cp:coreProperties>
</file>