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8" r:id="rId3"/>
    <p:sldId id="266" r:id="rId4"/>
    <p:sldId id="269" r:id="rId5"/>
    <p:sldId id="273" r:id="rId6"/>
    <p:sldId id="274" r:id="rId7"/>
    <p:sldId id="275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6748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02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When conducting research, it is easy to go to one source: Wikipedia.  However, you need to include a variety of sources in your research. Consider the following sources: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Who can I interview to get more information on the topic?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the topic current and will it be relevant to my audience?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articles, blogs, and magazines may have something related to my topic?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there a YouTube video on the topic? If so, what is it about?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I find related to the topic?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961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When conducting research, it is easy to go to one source: Wikipedia.  However, you need to include a variety of sources in your research. Consider the following sources: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Who can I interview to get more information on the topic?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the topic current and will it be relevant to my audience?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articles, blogs, and magazines may have something related to my topic?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there a YouTube video on the topic? If so, what is it about?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I find related to the topic?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37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When conducting research, it is easy to go to one source: Wikipedia.  However, you need to include a variety of sources in your research. Consider the following sources: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Who can I interview to get more information on the topic?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the topic current and will it be relevant to my audience?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articles, blogs, and magazines may have something related to my topic?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there a YouTube video on the topic? If so, what is it about?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I find related to the topic?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85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When conducting research, it is easy to go to one source: Wikipedia.  However, you need to include a variety of sources in your research. Consider the following sources: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Who can I interview to get more information on the topic?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the topic current and will it be relevant to my audience?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articles, blogs, and magazines may have something related to my topic?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there a YouTube video on the topic? If so, what is it about?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I find related to the topic?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74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When conducting research, it is easy to go to one source: Wikipedia.  However, you need to include a variety of sources in your research. Consider the following sources: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Who can I interview to get more information on the topic?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the topic current and will it be relevant to my audience?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articles, blogs, and magazines may have something related to my topic?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there a YouTube video on the topic? If so, what is it about?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I find related to the topic?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50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When conducting research, it is easy to go to one source: Wikipedia.  However, you need to include a variety of sources in your research. Consider the following sources: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Who can I interview to get more information on the topic?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the topic current and will it be relevant to my audience?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articles, blogs, and magazines may have something related to my topic?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there a YouTube video on the topic? If so, what is it about?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I find related to the topic?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9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10" Type="http://schemas.openxmlformats.org/officeDocument/2006/relationships/image" Target="../media/image14.png"/><Relationship Id="rId4" Type="http://schemas.openxmlformats.org/officeDocument/2006/relationships/image" Target="../media/image2.sv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9561" y="4086432"/>
            <a:ext cx="7896173" cy="1363215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latin typeface="Franklin Gothic Book" panose="020B0503020102020204" pitchFamily="34" charset="0"/>
                <a:cs typeface="Segoe UI" panose="020B0502040204020203" pitchFamily="34" charset="0"/>
              </a:rPr>
              <a:t>New York City ----Parking Meters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6915" y="5056451"/>
            <a:ext cx="2070738" cy="1363215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 err="1">
                <a:latin typeface="Franklin Gothic Book" panose="020B0503020102020204" pitchFamily="34" charset="0"/>
              </a:rPr>
              <a:t>Agnor,Renee</a:t>
            </a:r>
            <a:endParaRPr lang="en-US" sz="2000" dirty="0">
              <a:latin typeface="Franklin Gothic Book" panose="020B0503020102020204" pitchFamily="34" charset="0"/>
            </a:endParaRPr>
          </a:p>
          <a:p>
            <a:pPr algn="l"/>
            <a:r>
              <a:rPr lang="en-US" sz="2000" dirty="0" err="1">
                <a:latin typeface="Franklin Gothic Book" panose="020B0503020102020204" pitchFamily="34" charset="0"/>
              </a:rPr>
              <a:t>Yang,Guang</a:t>
            </a:r>
            <a:endParaRPr lang="en-US" sz="2000" dirty="0">
              <a:latin typeface="Franklin Gothic Book" panose="020B0503020102020204" pitchFamily="34" charset="0"/>
            </a:endParaRPr>
          </a:p>
          <a:p>
            <a:pPr algn="l"/>
            <a:r>
              <a:rPr lang="en-US" sz="2000" dirty="0" err="1">
                <a:latin typeface="Franklin Gothic Book" panose="020B0503020102020204" pitchFamily="34" charset="0"/>
              </a:rPr>
              <a:t>Weissmann,John</a:t>
            </a:r>
            <a:endParaRPr lang="en-US" sz="2000" dirty="0">
              <a:latin typeface="Franklin Gothic Book" panose="020B0503020102020204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730" y="325655"/>
            <a:ext cx="4684618" cy="98049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Franklin Gothic Book" panose="020B0503020102020204" pitchFamily="34" charset="0"/>
                <a:cs typeface="Segoe UI" panose="020B0502040204020203" pitchFamily="34" charset="0"/>
              </a:rPr>
              <a:t>Research Topic/Purpose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585411-DE61-42EC-8DAB-BA853F129791}"/>
              </a:ext>
            </a:extLst>
          </p:cNvPr>
          <p:cNvSpPr/>
          <p:nvPr/>
        </p:nvSpPr>
        <p:spPr>
          <a:xfrm>
            <a:off x="894268" y="1798651"/>
            <a:ext cx="586154" cy="575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AD4F61-E023-4530-BF03-8BC2D825D0BF}"/>
              </a:ext>
            </a:extLst>
          </p:cNvPr>
          <p:cNvSpPr txBox="1"/>
          <p:nvPr/>
        </p:nvSpPr>
        <p:spPr>
          <a:xfrm>
            <a:off x="1838730" y="1660572"/>
            <a:ext cx="5787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Have you experiencing parking issues in NYC? Will it be helpful if you have full access to meter parking information?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1E12A6-FA7A-477F-8C87-308C5B84B139}"/>
              </a:ext>
            </a:extLst>
          </p:cNvPr>
          <p:cNvSpPr/>
          <p:nvPr/>
        </p:nvSpPr>
        <p:spPr>
          <a:xfrm>
            <a:off x="894268" y="2870502"/>
            <a:ext cx="586154" cy="575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564556-59F0-4D0A-A6CD-ADF8F4D7428B}"/>
              </a:ext>
            </a:extLst>
          </p:cNvPr>
          <p:cNvSpPr txBox="1"/>
          <p:nvPr/>
        </p:nvSpPr>
        <p:spPr>
          <a:xfrm>
            <a:off x="1838730" y="2870502"/>
            <a:ext cx="9914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Which area/streets are more accessible for street parking?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Which time frame you may tentatively avoid paying for parking?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Where are the closest 10 parking meter in chosen well known locations in NYC?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Graphic 2" descr="Books on Shelf">
            <a:extLst>
              <a:ext uri="{FF2B5EF4-FFF2-40B4-BE49-F238E27FC236}">
                <a16:creationId xmlns:a16="http://schemas.microsoft.com/office/drawing/2014/main" id="{2126FBCD-C896-030B-A3B0-1B0AA1C7E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8705" y="325655"/>
            <a:ext cx="1097280" cy="10972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78BB74-0F19-6D78-96EA-FEF795C63BC3}"/>
              </a:ext>
            </a:extLst>
          </p:cNvPr>
          <p:cNvSpPr txBox="1"/>
          <p:nvPr/>
        </p:nvSpPr>
        <p:spPr>
          <a:xfrm>
            <a:off x="1735985" y="4994315"/>
            <a:ext cx="93909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Create a tool for New York city residents and tourist to utilize to locate 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neighborhoods with the most access to easy public parking through parking meters.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Also, allow tourists to find nearby street parking.</a:t>
            </a:r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09A3BBA-C7BD-F3D2-40E3-4CC42041DD81}"/>
              </a:ext>
            </a:extLst>
          </p:cNvPr>
          <p:cNvSpPr/>
          <p:nvPr/>
        </p:nvSpPr>
        <p:spPr>
          <a:xfrm>
            <a:off x="5712431" y="3904180"/>
            <a:ext cx="523982" cy="92333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9B4E-C292-45AA-8116-56270304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31" y="717489"/>
            <a:ext cx="3774034" cy="967607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Franklin Gothic Book" panose="020B0503020102020204" pitchFamily="34" charset="0"/>
                <a:cs typeface="Segoe UI" panose="020B0502040204020203" pitchFamily="34" charset="0"/>
              </a:rPr>
              <a:t>Data/Sources</a:t>
            </a:r>
          </a:p>
        </p:txBody>
      </p:sp>
      <p:pic>
        <p:nvPicPr>
          <p:cNvPr id="5" name="Graphic 4" descr="Open Book">
            <a:extLst>
              <a:ext uri="{FF2B5EF4-FFF2-40B4-BE49-F238E27FC236}">
                <a16:creationId xmlns:a16="http://schemas.microsoft.com/office/drawing/2014/main" id="{DEFE964D-9F1C-4F69-ADD3-0E1AB324E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4911" y="702239"/>
            <a:ext cx="1097280" cy="10972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72FAC-EEE9-4F26-A784-BC07EACCB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730" y="1799519"/>
            <a:ext cx="5547463" cy="16887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Kaggle – New York Parking Meters Dataset</a:t>
            </a:r>
            <a:br>
              <a:rPr lang="en-US" sz="1400" dirty="0"/>
            </a:br>
            <a:r>
              <a:rPr lang="en-US" sz="1400" b="0" i="0" dirty="0">
                <a:effectLst/>
                <a:latin typeface="Arial" panose="020B0604020202020204" pitchFamily="34" charset="0"/>
              </a:rPr>
              <a:t>https://www.kaggle.com/datasets/nathaniellybrand/new-york-parking-meters-</a:t>
            </a:r>
            <a:br>
              <a:rPr lang="en-US" sz="1400" dirty="0"/>
            </a:br>
            <a:r>
              <a:rPr lang="en-US" sz="1400" b="0" i="0" dirty="0" err="1">
                <a:effectLst/>
                <a:latin typeface="Arial" panose="020B0604020202020204" pitchFamily="34" charset="0"/>
              </a:rPr>
              <a:t>dataset?resource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=download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5127EDA-5861-47AB-8729-620CFC7D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4" name="Graphic 3" descr="Blackboard">
            <a:extLst>
              <a:ext uri="{FF2B5EF4-FFF2-40B4-BE49-F238E27FC236}">
                <a16:creationId xmlns:a16="http://schemas.microsoft.com/office/drawing/2014/main" id="{3EC071C3-369E-EE15-ABD8-1BD79F1C50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4911" y="2880360"/>
            <a:ext cx="1097280" cy="109728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2FEE551-F208-28F9-01FE-88651644C035}"/>
              </a:ext>
            </a:extLst>
          </p:cNvPr>
          <p:cNvSpPr txBox="1">
            <a:spLocks/>
          </p:cNvSpPr>
          <p:nvPr/>
        </p:nvSpPr>
        <p:spPr>
          <a:xfrm>
            <a:off x="2010253" y="2883925"/>
            <a:ext cx="4773275" cy="1208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Franklin Gothic Book" panose="020B0503020102020204" pitchFamily="34" charset="0"/>
                <a:cs typeface="Segoe UI" panose="020B0502040204020203" pitchFamily="34" charset="0"/>
              </a:rPr>
              <a:t>Data cleaning--SQL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883CBD-5415-1237-9AE7-BC4820C245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624" y="4065931"/>
            <a:ext cx="2300212" cy="24510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A93FBC-2545-E0D2-9A39-05D43CD7D5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74566" y="4088471"/>
            <a:ext cx="2300213" cy="2432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1B57B3-A6E6-25C3-3C1D-CCFBF2AD11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57874" y="2157574"/>
            <a:ext cx="3867911" cy="4359364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B365205-1480-031B-BFC9-3D883269133E}"/>
              </a:ext>
            </a:extLst>
          </p:cNvPr>
          <p:cNvCxnSpPr/>
          <p:nvPr/>
        </p:nvCxnSpPr>
        <p:spPr>
          <a:xfrm>
            <a:off x="3399898" y="4972692"/>
            <a:ext cx="729386" cy="595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0B7FDB4-3D56-EF8D-A45F-70887BC42309}"/>
              </a:ext>
            </a:extLst>
          </p:cNvPr>
          <p:cNvCxnSpPr/>
          <p:nvPr/>
        </p:nvCxnSpPr>
        <p:spPr>
          <a:xfrm>
            <a:off x="7069629" y="4955450"/>
            <a:ext cx="729386" cy="595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5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9B4E-C292-45AA-8116-56270304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31" y="717489"/>
            <a:ext cx="3774034" cy="967607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Franklin Gothic Book" panose="020B0503020102020204" pitchFamily="34" charset="0"/>
                <a:cs typeface="Segoe UI" panose="020B0502040204020203" pitchFamily="34" charset="0"/>
              </a:rPr>
              <a:t>Flask API</a:t>
            </a:r>
          </a:p>
        </p:txBody>
      </p:sp>
      <p:pic>
        <p:nvPicPr>
          <p:cNvPr id="5" name="Graphic 4" descr="Open Book">
            <a:extLst>
              <a:ext uri="{FF2B5EF4-FFF2-40B4-BE49-F238E27FC236}">
                <a16:creationId xmlns:a16="http://schemas.microsoft.com/office/drawing/2014/main" id="{DEFE964D-9F1C-4F69-ADD3-0E1AB324E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4911" y="702239"/>
            <a:ext cx="1097280" cy="109728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2FEE551-F208-28F9-01FE-88651644C035}"/>
              </a:ext>
            </a:extLst>
          </p:cNvPr>
          <p:cNvSpPr txBox="1">
            <a:spLocks/>
          </p:cNvSpPr>
          <p:nvPr/>
        </p:nvSpPr>
        <p:spPr>
          <a:xfrm>
            <a:off x="2010253" y="2883925"/>
            <a:ext cx="4773275" cy="1208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DF0848-E88A-E530-4D34-8E2A26694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4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9B4E-C292-45AA-8116-56270304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31" y="717489"/>
            <a:ext cx="3774034" cy="967607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Franklin Gothic Book" panose="020B0503020102020204" pitchFamily="34" charset="0"/>
                <a:cs typeface="Segoe UI" panose="020B0502040204020203" pitchFamily="34" charset="0"/>
              </a:rPr>
              <a:t>Charts/</a:t>
            </a:r>
            <a:r>
              <a:rPr lang="en-US" dirty="0" err="1">
                <a:latin typeface="Franklin Gothic Book" panose="020B0503020102020204" pitchFamily="34" charset="0"/>
                <a:cs typeface="Segoe UI" panose="020B0502040204020203" pitchFamily="34" charset="0"/>
              </a:rPr>
              <a:t>Plotly</a:t>
            </a:r>
            <a:endParaRPr lang="en-US" dirty="0"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pic>
        <p:nvPicPr>
          <p:cNvPr id="5" name="Graphic 4" descr="Open Book">
            <a:extLst>
              <a:ext uri="{FF2B5EF4-FFF2-40B4-BE49-F238E27FC236}">
                <a16:creationId xmlns:a16="http://schemas.microsoft.com/office/drawing/2014/main" id="{DEFE964D-9F1C-4F69-ADD3-0E1AB324E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4911" y="702239"/>
            <a:ext cx="1097280" cy="109728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2FEE551-F208-28F9-01FE-88651644C035}"/>
              </a:ext>
            </a:extLst>
          </p:cNvPr>
          <p:cNvSpPr txBox="1">
            <a:spLocks/>
          </p:cNvSpPr>
          <p:nvPr/>
        </p:nvSpPr>
        <p:spPr>
          <a:xfrm>
            <a:off x="2010253" y="2883925"/>
            <a:ext cx="4773275" cy="1208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12FCEC-5C54-CB55-0625-E6B7C8E36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48592" y="1813793"/>
            <a:ext cx="5177173" cy="229308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2B705A-81E5-11B8-C443-695738F6A8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4586" y="1685096"/>
            <a:ext cx="5377854" cy="27430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A1EC59-38CE-24F7-B74B-FA98791706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911" y="4278669"/>
            <a:ext cx="4887462" cy="23276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A3F9FA-A023-C390-08AB-5E7DD7856C8A}"/>
              </a:ext>
            </a:extLst>
          </p:cNvPr>
          <p:cNvSpPr txBox="1"/>
          <p:nvPr/>
        </p:nvSpPr>
        <p:spPr>
          <a:xfrm>
            <a:off x="6026350" y="4662362"/>
            <a:ext cx="4966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Summarize and charted key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Show detailed number when swipe the mouse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04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9B4E-C292-45AA-8116-56270304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31" y="717489"/>
            <a:ext cx="3774034" cy="967607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Franklin Gothic Book" panose="020B0503020102020204" pitchFamily="34" charset="0"/>
                <a:cs typeface="Segoe UI" panose="020B0502040204020203" pitchFamily="34" charset="0"/>
              </a:rPr>
              <a:t>Charts/</a:t>
            </a:r>
            <a:r>
              <a:rPr lang="en-US" dirty="0" err="1">
                <a:latin typeface="Franklin Gothic Book" panose="020B0503020102020204" pitchFamily="34" charset="0"/>
                <a:cs typeface="Segoe UI" panose="020B0502040204020203" pitchFamily="34" charset="0"/>
              </a:rPr>
              <a:t>Plotly</a:t>
            </a:r>
            <a:endParaRPr lang="en-US" dirty="0"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pic>
        <p:nvPicPr>
          <p:cNvPr id="5" name="Graphic 4" descr="Open Book">
            <a:extLst>
              <a:ext uri="{FF2B5EF4-FFF2-40B4-BE49-F238E27FC236}">
                <a16:creationId xmlns:a16="http://schemas.microsoft.com/office/drawing/2014/main" id="{DEFE964D-9F1C-4F69-ADD3-0E1AB324E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4911" y="702239"/>
            <a:ext cx="1097280" cy="109728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2FEE551-F208-28F9-01FE-88651644C035}"/>
              </a:ext>
            </a:extLst>
          </p:cNvPr>
          <p:cNvSpPr txBox="1">
            <a:spLocks/>
          </p:cNvSpPr>
          <p:nvPr/>
        </p:nvSpPr>
        <p:spPr>
          <a:xfrm>
            <a:off x="2010253" y="2883925"/>
            <a:ext cx="4773275" cy="1208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EA89B5-9C30-AD0E-E217-13119DCFB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203461" y="2040729"/>
            <a:ext cx="2193429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64BDBB-E496-A31D-026D-06510922B609}"/>
              </a:ext>
            </a:extLst>
          </p:cNvPr>
          <p:cNvSpPr txBox="1"/>
          <p:nvPr/>
        </p:nvSpPr>
        <p:spPr>
          <a:xfrm>
            <a:off x="5414798" y="2040729"/>
            <a:ext cx="57634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Listed all meter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Selected based of Meter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Dropdown menu set up numerically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Init screen when refreshing the page</a:t>
            </a:r>
          </a:p>
        </p:txBody>
      </p:sp>
    </p:spTree>
    <p:extLst>
      <p:ext uri="{BB962C8B-B14F-4D97-AF65-F5344CB8AC3E}">
        <p14:creationId xmlns:p14="http://schemas.microsoft.com/office/powerpoint/2010/main" val="381376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9B4E-C292-45AA-8116-56270304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31" y="717489"/>
            <a:ext cx="3774034" cy="967607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Franklin Gothic Book" panose="020B0503020102020204" pitchFamily="34" charset="0"/>
                <a:cs typeface="Segoe UI" panose="020B0502040204020203" pitchFamily="34" charset="0"/>
              </a:rPr>
              <a:t>Mapping</a:t>
            </a:r>
          </a:p>
        </p:txBody>
      </p:sp>
      <p:pic>
        <p:nvPicPr>
          <p:cNvPr id="5" name="Graphic 4" descr="Open Book">
            <a:extLst>
              <a:ext uri="{FF2B5EF4-FFF2-40B4-BE49-F238E27FC236}">
                <a16:creationId xmlns:a16="http://schemas.microsoft.com/office/drawing/2014/main" id="{DEFE964D-9F1C-4F69-ADD3-0E1AB324E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4911" y="702239"/>
            <a:ext cx="1097280" cy="109728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2FEE551-F208-28F9-01FE-88651644C035}"/>
              </a:ext>
            </a:extLst>
          </p:cNvPr>
          <p:cNvSpPr txBox="1">
            <a:spLocks/>
          </p:cNvSpPr>
          <p:nvPr/>
        </p:nvSpPr>
        <p:spPr>
          <a:xfrm>
            <a:off x="2010253" y="2883925"/>
            <a:ext cx="4773275" cy="1208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DF0848-E88A-E530-4D34-8E2A26694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501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9B4E-C292-45AA-8116-56270304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31" y="717489"/>
            <a:ext cx="3774034" cy="967607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Franklin Gothic Book" panose="020B0503020102020204" pitchFamily="34" charset="0"/>
                <a:cs typeface="Segoe UI" panose="020B0502040204020203" pitchFamily="34" charset="0"/>
              </a:rPr>
              <a:t>Mapping</a:t>
            </a:r>
          </a:p>
        </p:txBody>
      </p:sp>
      <p:pic>
        <p:nvPicPr>
          <p:cNvPr id="5" name="Graphic 4" descr="Open Book">
            <a:extLst>
              <a:ext uri="{FF2B5EF4-FFF2-40B4-BE49-F238E27FC236}">
                <a16:creationId xmlns:a16="http://schemas.microsoft.com/office/drawing/2014/main" id="{DEFE964D-9F1C-4F69-ADD3-0E1AB324E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4911" y="702239"/>
            <a:ext cx="1097280" cy="109728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2FEE551-F208-28F9-01FE-88651644C035}"/>
              </a:ext>
            </a:extLst>
          </p:cNvPr>
          <p:cNvSpPr txBox="1">
            <a:spLocks/>
          </p:cNvSpPr>
          <p:nvPr/>
        </p:nvSpPr>
        <p:spPr>
          <a:xfrm>
            <a:off x="2010253" y="2883925"/>
            <a:ext cx="4773275" cy="1208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DF0848-E88A-E530-4D34-8E2A26694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992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81DBCAF-DB60-ED5C-810E-4077C1BC4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8135" y="3348647"/>
            <a:ext cx="4784333" cy="777037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E83015EA-96B0-CAB7-B4CD-AE059A405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4526" y="4216768"/>
            <a:ext cx="3982948" cy="702399"/>
          </a:xfrm>
        </p:spPr>
        <p:txBody>
          <a:bodyPr>
            <a:normAutofit/>
          </a:bodyPr>
          <a:lstStyle/>
          <a:p>
            <a:r>
              <a:rPr lang="en-US" sz="40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78639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win32_fixed.potx" id="{FFA6945E-0D2E-49A3-B8AE-0157B47B7617}" vid="{3D53E5D5-FE42-40E3-89B4-70F55FAC32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44</TotalTime>
  <Words>814</Words>
  <Application>Microsoft Office PowerPoint</Application>
  <PresentationFormat>Widescreen</PresentationFormat>
  <Paragraphs>75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Franklin Gothic Book</vt:lpstr>
      <vt:lpstr>Segoe UI</vt:lpstr>
      <vt:lpstr>Office Theme</vt:lpstr>
      <vt:lpstr>New York City ----Parking Meters</vt:lpstr>
      <vt:lpstr>Research Topic/Purpose</vt:lpstr>
      <vt:lpstr>Data/Sources</vt:lpstr>
      <vt:lpstr>Flask API</vt:lpstr>
      <vt:lpstr>Charts/Plotly</vt:lpstr>
      <vt:lpstr>Charts/Plotly</vt:lpstr>
      <vt:lpstr>Mapping</vt:lpstr>
      <vt:lpstr>Mapping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City ----Parking Meters</dc:title>
  <dc:creator>Yiheng Hu</dc:creator>
  <cp:lastModifiedBy>Yiheng Hu</cp:lastModifiedBy>
  <cp:revision>1</cp:revision>
  <dcterms:created xsi:type="dcterms:W3CDTF">2023-09-11T23:04:49Z</dcterms:created>
  <dcterms:modified xsi:type="dcterms:W3CDTF">2023-09-11T23:50:52Z</dcterms:modified>
</cp:coreProperties>
</file>