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47"/>
  </p:notesMasterIdLst>
  <p:sldIdLst>
    <p:sldId id="269" r:id="rId2"/>
    <p:sldId id="257" r:id="rId3"/>
    <p:sldId id="259" r:id="rId4"/>
    <p:sldId id="293" r:id="rId5"/>
    <p:sldId id="297" r:id="rId6"/>
    <p:sldId id="298" r:id="rId7"/>
    <p:sldId id="299" r:id="rId8"/>
    <p:sldId id="294" r:id="rId9"/>
    <p:sldId id="300" r:id="rId10"/>
    <p:sldId id="295" r:id="rId11"/>
    <p:sldId id="321" r:id="rId12"/>
    <p:sldId id="296" r:id="rId13"/>
    <p:sldId id="301" r:id="rId14"/>
    <p:sldId id="302" r:id="rId15"/>
    <p:sldId id="290" r:id="rId16"/>
    <p:sldId id="303" r:id="rId17"/>
    <p:sldId id="322" r:id="rId18"/>
    <p:sldId id="305" r:id="rId19"/>
    <p:sldId id="323" r:id="rId20"/>
    <p:sldId id="324" r:id="rId21"/>
    <p:sldId id="325" r:id="rId22"/>
    <p:sldId id="326" r:id="rId23"/>
    <p:sldId id="291" r:id="rId24"/>
    <p:sldId id="306" r:id="rId25"/>
    <p:sldId id="327" r:id="rId26"/>
    <p:sldId id="309" r:id="rId27"/>
    <p:sldId id="307" r:id="rId28"/>
    <p:sldId id="328" r:id="rId29"/>
    <p:sldId id="310" r:id="rId30"/>
    <p:sldId id="308" r:id="rId31"/>
    <p:sldId id="311" r:id="rId32"/>
    <p:sldId id="329" r:id="rId33"/>
    <p:sldId id="292" r:id="rId34"/>
    <p:sldId id="312" r:id="rId35"/>
    <p:sldId id="315" r:id="rId36"/>
    <p:sldId id="316" r:id="rId37"/>
    <p:sldId id="317" r:id="rId38"/>
    <p:sldId id="318" r:id="rId39"/>
    <p:sldId id="319" r:id="rId40"/>
    <p:sldId id="313" r:id="rId41"/>
    <p:sldId id="320" r:id="rId42"/>
    <p:sldId id="330" r:id="rId43"/>
    <p:sldId id="314" r:id="rId44"/>
    <p:sldId id="289" r:id="rId45"/>
    <p:sldId id="268" r:id="rId46"/>
  </p:sldIdLst>
  <p:sldSz cx="9144000" cy="5715000" type="screen16x10"/>
  <p:notesSz cx="6858000" cy="9144000"/>
  <p:embeddedFontLst>
    <p:embeddedFont>
      <p:font typeface="方正兰亭黑_GBK" charset="-122"/>
      <p:regular r:id="rId48"/>
    </p:embeddedFont>
    <p:embeddedFont>
      <p:font typeface="Calibri" pitchFamily="34" charset="0"/>
      <p:regular r:id="rId49"/>
      <p:bold r:id="rId50"/>
      <p:italic r:id="rId51"/>
      <p:boldItalic r:id="rId52"/>
    </p:embeddedFont>
    <p:embeddedFont>
      <p:font typeface="微软雅黑" pitchFamily="34" charset="-122"/>
      <p:regular r:id="rId53"/>
      <p:bold r:id="rId54"/>
    </p:embeddedFont>
    <p:embeddedFont>
      <p:font typeface="方正兰亭中黑_GBK" charset="-122"/>
      <p:regular r:id="rId55"/>
    </p:embeddedFont>
    <p:embeddedFont>
      <p:font typeface="方正兰亭中粗黑_GBK" charset="-122"/>
      <p:regular r:id="rId5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xmlns="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 varScale="1">
        <p:scale>
          <a:sx n="70" d="100"/>
          <a:sy n="70" d="100"/>
        </p:scale>
        <p:origin x="-96" y="-294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751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135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303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92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9843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3094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6965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0475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176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017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EEF6D3-8FDF-4DCC-923E-153CDE91857E}" type="slidenum">
              <a:rPr lang="zh-CN" altLang="en-US" smtClean="0"/>
              <a:pPr eaLnBrk="1" hangingPunct="1"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184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494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498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01151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7805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60495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22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7640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2697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2516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9402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187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8011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82782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2003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6531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7630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46976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343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7991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78334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718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7293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4461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69852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18529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754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776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298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790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883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113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0CAF9C-6221-47CA-97D3-5F2DD42611B4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131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724270" y="815142"/>
            <a:ext cx="772519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第</a:t>
            </a:r>
            <a:r>
              <a:rPr lang="zh-CN" altLang="en-US" sz="5400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五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章 数据库开发实战</a:t>
            </a:r>
            <a:endParaRPr lang="en-US" altLang="zh-CN" sz="5400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——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英语听力</a:t>
            </a:r>
            <a:r>
              <a:rPr lang="zh-CN" altLang="en-US" sz="54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测试</a:t>
            </a: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8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5666247" y="5305772"/>
            <a:ext cx="3472425" cy="360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0000"/>
              </a:lnSpc>
            </a:pPr>
            <a:r>
              <a:rPr lang="en-US" altLang="zh-CN" sz="1700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Email:guanghezhang@163.com</a:t>
            </a:r>
            <a:endParaRPr lang="en-US" altLang="zh-CN" sz="1700" kern="0" dirty="0">
              <a:solidFill>
                <a:schemeClr val="accent3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" y="40606"/>
            <a:ext cx="2662237" cy="72866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962492" y="268386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张</a:t>
            </a:r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光河</a:t>
            </a:r>
            <a:endParaRPr lang="zh-CN" altLang="en-US" sz="2400" dirty="0">
              <a:solidFill>
                <a:schemeClr val="accent3">
                  <a:lumMod val="40000"/>
                  <a:lumOff val="60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628" y="49188"/>
            <a:ext cx="36330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5.1.3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Compound Dictation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1" y="1345332"/>
            <a:ext cx="788425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436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5.1.2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Conversation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Passage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841276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Tconversation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表各字段释义：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3721"/>
              </p:ext>
            </p:extLst>
          </p:nvPr>
        </p:nvGraphicFramePr>
        <p:xfrm>
          <a:off x="935596" y="1345332"/>
          <a:ext cx="7056784" cy="40778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9408"/>
                <a:gridCol w="2228458"/>
                <a:gridCol w="4098918"/>
              </a:tblGrid>
              <a:tr h="163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序号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字段名字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字段释义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776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YYYYMMNN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年月次，</a:t>
                      </a:r>
                      <a:r>
                        <a:rPr lang="en-US" sz="1000" kern="100">
                          <a:effectLst/>
                        </a:rPr>
                        <a:t>YYYY</a:t>
                      </a:r>
                      <a:r>
                        <a:rPr lang="zh-CN" sz="1000" kern="100">
                          <a:effectLst/>
                        </a:rPr>
                        <a:t>表示四位年份，</a:t>
                      </a:r>
                      <a:r>
                        <a:rPr lang="en-US" sz="1000" kern="100">
                          <a:effectLst/>
                        </a:rPr>
                        <a:t>MM</a:t>
                      </a:r>
                      <a:r>
                        <a:rPr lang="zh-CN" sz="1000" kern="100">
                          <a:effectLst/>
                        </a:rPr>
                        <a:t>表示两位月份，不足两位的月份第一位置</a:t>
                      </a:r>
                      <a:r>
                        <a:rPr lang="en-US" sz="1000" kern="100">
                          <a:effectLst/>
                        </a:rPr>
                        <a:t>0</a:t>
                      </a:r>
                      <a:r>
                        <a:rPr lang="zh-CN" sz="1000" kern="100">
                          <a:effectLst/>
                        </a:rPr>
                        <a:t>，由于最新的四级考试每一次都有多套试题，因此用</a:t>
                      </a:r>
                      <a:r>
                        <a:rPr lang="en-US" sz="1000" kern="100">
                          <a:effectLst/>
                        </a:rPr>
                        <a:t>NN</a:t>
                      </a:r>
                      <a:r>
                        <a:rPr lang="zh-CN" sz="1000" kern="100">
                          <a:effectLst/>
                        </a:rPr>
                        <a:t>表示第几套试题。此字段默认值的格式为</a:t>
                      </a:r>
                      <a:r>
                        <a:rPr lang="en-US" sz="1000" kern="100">
                          <a:effectLst/>
                        </a:rPr>
                        <a:t>20140601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1242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QuestionType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试题类型，事实上听力选择题分为短对话，长对话和听力短文，只有短对话满足一段对话对应一道试题的形式，长对话和听力短文均为一段对话对应多道试题。为了简化设计，我们对长对话和听力短文作了相应的处理，并通过试题类型字段取不同的值来区分短对话，长对话和听力短文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163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QuestionID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试题编号，表示试题在试卷中的题号。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621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QuestionStartTime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听力文件播放起始时间，由于听力部分是一个完整的</a:t>
                      </a:r>
                      <a:r>
                        <a:rPr lang="en-US" sz="1000" kern="100">
                          <a:effectLst/>
                        </a:rPr>
                        <a:t>mp3</a:t>
                      </a:r>
                      <a:r>
                        <a:rPr lang="zh-CN" sz="1000" kern="100">
                          <a:effectLst/>
                        </a:rPr>
                        <a:t>文件，此字段用于记录每一题对应的听力文本在</a:t>
                      </a:r>
                      <a:r>
                        <a:rPr lang="en-US" sz="1000" kern="100">
                          <a:effectLst/>
                        </a:rPr>
                        <a:t>mp3</a:t>
                      </a:r>
                      <a:r>
                        <a:rPr lang="zh-CN" sz="1000" kern="100">
                          <a:effectLst/>
                        </a:rPr>
                        <a:t>音频文件中的开始时间。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621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QuestionLText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听力文本，听力考试时，听力文本及试题是在听力文件中，试卷上只印有四个选项。此字段用于记录听力文本及试题文本。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163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OptAText~OptDText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对应</a:t>
                      </a:r>
                      <a:r>
                        <a:rPr lang="en-US" sz="1000" kern="100">
                          <a:effectLst/>
                        </a:rPr>
                        <a:t>A~D</a:t>
                      </a:r>
                      <a:r>
                        <a:rPr lang="zh-CN" sz="1000" kern="100">
                          <a:effectLst/>
                        </a:rPr>
                        <a:t>各选项内容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163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QuestionRAnswer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每道试题对应的正确答案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  <a:tr h="163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QuestionComments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注释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2174" marR="6217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080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5.1.4 </a:t>
            </a:r>
            <a:r>
              <a:rPr lang="zh-CN" altLang="en-US" dirty="0" smtClean="0"/>
              <a:t>数据表的基本操作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添加数据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4680"/>
            <a:ext cx="8064896" cy="27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513684"/>
            <a:ext cx="824769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559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5.1.4 </a:t>
            </a:r>
            <a:r>
              <a:rPr lang="zh-CN" altLang="en-US" dirty="0" smtClean="0"/>
              <a:t>数据表的基本操作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修改数据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7" y="1633364"/>
            <a:ext cx="745505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794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5.1.4 </a:t>
            </a:r>
            <a:r>
              <a:rPr lang="zh-CN" altLang="en-US" dirty="0" smtClean="0"/>
              <a:t>数据表的基本操作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删除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6" y="1683743"/>
            <a:ext cx="7819419" cy="167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44449"/>
            <a:ext cx="6264696" cy="196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53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 </a:t>
            </a:r>
            <a:r>
              <a:rPr lang="zh-CN" altLang="en-US" dirty="0" smtClean="0"/>
              <a:t>英语听力的播放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7444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函数中播放听力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从指定位置播放听力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76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5.2.1 </a:t>
            </a:r>
            <a:r>
              <a:rPr lang="zh-CN" altLang="en-US" dirty="0" smtClean="0"/>
              <a:t>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4888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1.Create a Project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准备资源文件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编写页面布局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播放听力（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）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92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5.2.1 </a:t>
            </a:r>
            <a:r>
              <a:rPr lang="zh-CN" altLang="en-US" dirty="0" smtClean="0"/>
              <a:t>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488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播放听力：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55576" y="1696080"/>
            <a:ext cx="748883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mMediaPlayer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==null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    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2013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年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月的四级听力文件初始化播放器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mMediaPlayer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MediaPlayer.create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(this,R.raw.cet4201306);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启动播放器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		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mMediaPlayer.start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	 </a:t>
            </a:r>
          </a:p>
        </p:txBody>
      </p:sp>
    </p:spTree>
    <p:extLst>
      <p:ext uri="{BB962C8B-B14F-4D97-AF65-F5344CB8AC3E}">
        <p14:creationId xmlns:p14="http://schemas.microsoft.com/office/powerpoint/2010/main" val="1538849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5.2.2 </a:t>
            </a:r>
            <a:r>
              <a:rPr lang="zh-CN" altLang="en-US" dirty="0" smtClean="0"/>
              <a:t>指定位置播放听力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888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71550"/>
            <a:ext cx="304006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779121"/>
            <a:ext cx="388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从指定位置播放听力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577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5.2.2 </a:t>
            </a:r>
            <a:r>
              <a:rPr lang="zh-CN" altLang="en-US" dirty="0" smtClean="0"/>
              <a:t>指定位置播放听力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828477"/>
            <a:ext cx="748883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MediaPlayer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获取游标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getCursor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获取时间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iCurSec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QuestionStartTime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"))*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iPer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4.SeekTo(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position)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5.start()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1057300"/>
            <a:ext cx="4320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69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1355725" y="913284"/>
            <a:ext cx="6432550" cy="482600"/>
            <a:chOff x="64331" y="0"/>
            <a:chExt cx="6433094" cy="482482"/>
          </a:xfrm>
        </p:grpSpPr>
        <p:sp>
          <p:nvSpPr>
            <p:cNvPr id="5139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5.1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准备数据库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355725" y="1786410"/>
            <a:ext cx="6432550" cy="482600"/>
            <a:chOff x="65077" y="0"/>
            <a:chExt cx="6431600" cy="482565"/>
          </a:xfrm>
        </p:grpSpPr>
        <p:sp>
          <p:nvSpPr>
            <p:cNvPr id="5137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5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zh-CN" altLang="en-US" sz="2000" dirty="0">
                <a:solidFill>
                  <a:schemeClr val="tx2"/>
                </a:solidFill>
                <a:latin typeface="Calibri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8" name="Rectangle 13"/>
            <p:cNvSpPr>
              <a:spLocks noChangeArrowheads="1"/>
            </p:cNvSpPr>
            <p:nvPr/>
          </p:nvSpPr>
          <p:spPr bwMode="auto">
            <a:xfrm>
              <a:off x="1860561" y="85339"/>
              <a:ext cx="3076255" cy="369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5.2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英语听力的播放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1355725" y="2657947"/>
            <a:ext cx="6432550" cy="482600"/>
            <a:chOff x="64331" y="0"/>
            <a:chExt cx="6433094" cy="482482"/>
          </a:xfrm>
        </p:grpSpPr>
        <p:sp>
          <p:nvSpPr>
            <p:cNvPr id="5132" name="AutoShape 3"/>
            <p:cNvSpPr>
              <a:spLocks noChangeArrowheads="1"/>
            </p:cNvSpPr>
            <p:nvPr/>
          </p:nvSpPr>
          <p:spPr bwMode="auto">
            <a:xfrm>
              <a:off x="64331" y="0"/>
              <a:ext cx="6433094" cy="48248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latin typeface="Arial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5134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3076639" cy="369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5.3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英语试题及答案的显示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355725" y="3531074"/>
            <a:ext cx="6432550" cy="482600"/>
            <a:chOff x="65077" y="0"/>
            <a:chExt cx="6431600" cy="482564"/>
          </a:xfrm>
        </p:grpSpPr>
        <p:sp>
          <p:nvSpPr>
            <p:cNvPr id="5130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5.4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用户答题及判断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sp>
        <p:nvSpPr>
          <p:cNvPr id="7188" name="TextBox 13"/>
          <p:cNvSpPr txBox="1">
            <a:spLocks noChangeArrowheads="1"/>
          </p:cNvSpPr>
          <p:nvPr/>
        </p:nvSpPr>
        <p:spPr bwMode="auto">
          <a:xfrm>
            <a:off x="3815556" y="49188"/>
            <a:ext cx="15128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目 录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79810" y="4394572"/>
            <a:ext cx="6432550" cy="482600"/>
            <a:chOff x="65077" y="0"/>
            <a:chExt cx="6431600" cy="482564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5077" y="0"/>
              <a:ext cx="6431600" cy="48256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zh-CN" altLang="en-US" sz="2000" dirty="0" smtClean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60562" y="85339"/>
              <a:ext cx="2840633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5.5 </a:t>
              </a:r>
              <a:r>
                <a:rPr lang="zh-CN" altLang="en-US" dirty="0" smtClean="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rPr>
                <a:t>小结</a:t>
              </a:r>
              <a:endPara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5.2.2 </a:t>
            </a:r>
            <a:r>
              <a:rPr lang="zh-CN" altLang="en-US" dirty="0" smtClean="0"/>
              <a:t>指定位置播放听力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9552" y="1345332"/>
            <a:ext cx="74888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dir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File(DBPATH);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699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5.2.2 </a:t>
            </a:r>
            <a:r>
              <a:rPr lang="zh-CN" altLang="en-US" dirty="0" smtClean="0"/>
              <a:t>指定位置播放听力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3528" y="1129308"/>
            <a:ext cx="806489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写入文件数据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获得封装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dbcet4l.db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  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getResources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().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openRawResource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(R.raw.dbcet4l);  </a:t>
            </a:r>
          </a:p>
          <a:p>
            <a:pPr lvl="0" indent="2667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</a:p>
          <a:p>
            <a:pPr lvl="0" indent="26670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= 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FileOutputStream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(DBPATHFN );</a:t>
            </a:r>
          </a:p>
          <a:p>
            <a:pPr lvl="0" indent="2667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新建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buffer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用于数据复制   </a:t>
            </a:r>
          </a:p>
          <a:p>
            <a:pPr lvl="0" indent="2667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byte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[] buffer = new byte[100000];   </a:t>
            </a:r>
          </a:p>
          <a:p>
            <a:pPr lvl="0" indent="266700" eaLnBrk="0" hangingPunct="0"/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count = 0;   </a:t>
            </a:r>
          </a:p>
          <a:p>
            <a:pPr lvl="0" indent="2667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 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开始复制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dbcet4l.db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文件   </a:t>
            </a:r>
          </a:p>
          <a:p>
            <a:pPr lvl="0" indent="266700" eaLnBrk="0" hangingPunct="0"/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while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((count 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is.read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(buffer)) &gt; 0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 {   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lvl="0" indent="2667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fos.write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(buffer, 0, count);   </a:t>
            </a:r>
          </a:p>
          <a:p>
            <a:pPr lvl="0" indent="266700" eaLnBrk="0" hangingPunct="0"/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 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50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5.2.2 </a:t>
            </a:r>
            <a:r>
              <a:rPr lang="zh-CN" altLang="en-US" dirty="0" smtClean="0"/>
              <a:t>指定位置播放听力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3528" y="1129308"/>
            <a:ext cx="806489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指定位置播放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让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播放器转到将要播放的时刻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mMediaPlayer.seekTo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iCurSec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启动播放器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mMediaPlayer.start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9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 </a:t>
            </a:r>
            <a:r>
              <a:rPr lang="zh-CN" altLang="en-US" dirty="0" smtClean="0"/>
              <a:t>英语试题及答案的显示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11256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显示选择题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TextView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显示听写题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监听菜单显示听写答案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281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显示选择题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2056120"/>
            <a:ext cx="29523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的使用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数据库操作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显示选择题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14413"/>
            <a:ext cx="3009900" cy="470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28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显示选择题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55576" y="2056120"/>
            <a:ext cx="77048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编写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XML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布局文件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数据库操作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打开、取数据、关闭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显示选择题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662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显示选择题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840374"/>
            <a:ext cx="29523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显示选项：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214083"/>
            <a:ext cx="820891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将选项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的内容显示在第一个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rbtQuestionAText.setText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("A. 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OptAText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将选项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的内容显示在第二个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rbtQuestionBText.setText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("B. 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OptBText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将选项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的内容显示在第三个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rbtQuestionCText.setText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("C. 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OptCText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	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将选项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的内容显示在第四个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rbtQuestionDText.setText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("D. "+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OptDText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  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将正确答案存在变量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strRightA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    	   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strRightA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cSP.getString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cSP.getColumnIndex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QuestionRAnswer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“));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55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显示听写题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19" y="941387"/>
            <a:ext cx="30511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971600" y="1898639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显示听写题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显示听写题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55576" y="2056120"/>
            <a:ext cx="77048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编写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XML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布局文件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数据库操作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打开、取数据、关闭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显示听写题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782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显示听写题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TCompoundDictation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19572" y="1777380"/>
            <a:ext cx="770485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dbTvt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!=null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查询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TCompoundDictation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表并获得其游标</a:t>
            </a: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cCD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dbTvt.query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TCompoundDictation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",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null,null,null,null,null,null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返回游标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return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cCD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753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 </a:t>
            </a:r>
            <a:r>
              <a:rPr lang="zh-CN" altLang="en-US" dirty="0" smtClean="0"/>
              <a:t>准备数据库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1.SQLite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可视化管理工具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Conversation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Passage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Compound Dictation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数据表的基本操作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5.3.3 </a:t>
            </a:r>
            <a:r>
              <a:rPr lang="zh-CN" altLang="en-US" dirty="0" smtClean="0"/>
              <a:t>监听菜单显示听写答案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07" y="982663"/>
            <a:ext cx="3028950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利用菜单栏显示听写题答案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903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5.3.3 </a:t>
            </a:r>
            <a:r>
              <a:rPr lang="zh-CN" altLang="en-US" dirty="0" smtClean="0"/>
              <a:t>监听菜单显示听写答案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76328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onCreateOptionsMenu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(Menu menu)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Menu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Menu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onOptionsItemSelected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MenuItem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item)</a:t>
            </a:r>
          </a:p>
        </p:txBody>
      </p:sp>
    </p:spTree>
    <p:extLst>
      <p:ext uri="{BB962C8B-B14F-4D97-AF65-F5344CB8AC3E}">
        <p14:creationId xmlns:p14="http://schemas.microsoft.com/office/powerpoint/2010/main" val="1589798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5.3.3 </a:t>
            </a:r>
            <a:r>
              <a:rPr lang="zh-CN" altLang="en-US" dirty="0" smtClean="0"/>
              <a:t>监听菜单显示听写答案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加载并显示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Menu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611560" y="1696080"/>
            <a:ext cx="763284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public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boolean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onCreateOptionsMenu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(Menu menu)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调用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Activity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getMenuInflater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得到一个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MenuInflater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 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inflate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方法来把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R.menu.showcdanswer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布局文件中的定义的菜单加载给第二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个参数所对应的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menu</a:t>
            </a:r>
            <a:r>
              <a:rPr lang="zh-CN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对象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getMenuInflater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().inflate(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R.menu.showcdanswer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, menu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super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调用并返回父类的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onCreateOptionsMenu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(menu)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结果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return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super.onCreateOptionsMenu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(menu);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181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 </a:t>
            </a:r>
            <a:r>
              <a:rPr lang="zh-CN" altLang="en-US" dirty="0" smtClean="0"/>
              <a:t>用户答题及判断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和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ImageView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显示正确与错误提示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RatingBar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显示正确率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97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5.4.1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696080"/>
            <a:ext cx="792088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rbtQuestiongroup.setOnCheckedChangeListener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(new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RadioGroup.OnCheckedChangeListener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  	                 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@Override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public 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onCheckedChanged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RadioGroup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group,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checkedId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{  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//coding here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                         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	}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306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5.4.1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Button【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上一题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】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801187"/>
            <a:ext cx="79208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注意：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当前游标是否已经指向第一个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btnSPNext.setEnabled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btnSPPre.setEnabled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(false);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022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5.4.1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Button【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下一题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】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801187"/>
            <a:ext cx="79208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注意：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当前游标是否已经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指向最后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btnSPNext.setEnabled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(false);</a:t>
            </a:r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btnSPPre.setEnabled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(true);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5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5.4.1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Button【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显示原文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】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801187"/>
            <a:ext cx="79208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tvQuestionLText.getVisibility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()==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将当前页面听力原文设置为不可见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tvQuestionLText.setVisibility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View.INVISIBLE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更改按钮上的文字，使其为显示听力原文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btnSPLText.setText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显示听力原文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");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636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5.4.1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5.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Button【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播放原文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】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801187"/>
            <a:ext cx="79208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if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v.getId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()==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R.id.btnSPPlay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           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            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播放当前试题对应位置的听力文件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此处请参考【从指定位置播放听力】小节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        	       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playLis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cSP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	           } 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631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5.4.1 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5040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6.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Button【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提交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】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，计算正确率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83568" y="1801187"/>
            <a:ext cx="792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setRightRating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(rightCount+isRW,totalCount+1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595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5.1.1 SQLite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介绍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下载、安装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的启动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061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显示正确与错误提示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655272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imgVRight.setVisibility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imgVWrong.setVisibility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View.INVISIBLE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tvRAnswer.setText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("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恭喜您，答题正确！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");</a:t>
            </a: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4.vRAnswer.setVisibility(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View.VISIBLE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08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5.4.3 </a:t>
            </a:r>
            <a:r>
              <a:rPr lang="en-US" altLang="zh-CN" dirty="0" err="1" smtClean="0"/>
              <a:t>RatingBar</a:t>
            </a:r>
            <a:r>
              <a:rPr lang="zh-CN" altLang="en-US" dirty="0" smtClean="0"/>
              <a:t>显示正确率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664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做什么？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984112"/>
            <a:ext cx="2664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监听控件以显示正确率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41387"/>
            <a:ext cx="308292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948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5.4.3 </a:t>
            </a:r>
            <a:r>
              <a:rPr lang="en-US" altLang="zh-CN" dirty="0" err="1" smtClean="0"/>
              <a:t>RatingBar</a:t>
            </a:r>
            <a:r>
              <a:rPr lang="zh-CN" altLang="en-US" dirty="0" smtClean="0"/>
              <a:t>显示正确率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664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RatingBar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基本属性：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03548" y="1777380"/>
            <a:ext cx="813690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android:isIndicator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="false"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设置是否允许用户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拖动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android:numStars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="10"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设置星的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注意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: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此属性与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RatingBar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的宽度有关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若宽度设置为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wrap_content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则个数与屏幕的大小有关</a:t>
            </a:r>
          </a:p>
          <a:p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若宽度设置为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match_parent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则个数为你设置的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个数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android:rating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="3"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设置默认星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en-US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android:stepSize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="1"</a:t>
            </a:r>
            <a:r>
              <a:rPr lang="zh-CN" altLang="en-US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设置一次拖动跳过的星的个数</a:t>
            </a: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260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5.4.3 </a:t>
            </a:r>
            <a:r>
              <a:rPr lang="en-US" altLang="zh-CN" dirty="0" err="1" smtClean="0"/>
              <a:t>RatingBar</a:t>
            </a:r>
            <a:r>
              <a:rPr lang="zh-CN" altLang="en-US" dirty="0" smtClean="0"/>
              <a:t>显示正确率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2664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怎么做？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1560" y="1705372"/>
            <a:ext cx="712879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private 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void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setRightRating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iRcount,int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iTotal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{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float 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=0;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将所有的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RadioButton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的选中状态清除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rbtQuestiongroup.clearCheck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计算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float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数据类型的正确率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=(float)(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Math.round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(100*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iRcount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/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iTotal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)/100.0);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//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将正确率反映在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RatingBar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上，若正确率为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100%</a:t>
            </a:r>
            <a:r>
              <a:rPr lang="zh-CN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，为五个星星</a:t>
            </a: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   	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rBarLevel.setRating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dRate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*</a:t>
            </a:r>
            <a:r>
              <a:rPr lang="en-US" altLang="zh-CN" dirty="0" err="1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rBarLevel.getNumStars</a:t>
            </a:r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());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}</a:t>
            </a:r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zh-CN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182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5.5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11560" y="1129308"/>
            <a:ext cx="46085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使用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操作数据库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实例项目操作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控件的监听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40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2222638" y="2105827"/>
            <a:ext cx="4698723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8093"/>
            <a:ext cx="9143997" cy="1566907"/>
          </a:xfrm>
          <a:prstGeom prst="rect">
            <a:avLst/>
          </a:prstGeom>
        </p:spPr>
      </p:pic>
      <p:grpSp>
        <p:nvGrpSpPr>
          <p:cNvPr id="135" name="组合 134"/>
          <p:cNvGrpSpPr/>
          <p:nvPr/>
        </p:nvGrpSpPr>
        <p:grpSpPr>
          <a:xfrm>
            <a:off x="544740" y="3158498"/>
            <a:ext cx="8036560" cy="2575514"/>
            <a:chOff x="382546" y="2654528"/>
            <a:chExt cx="8360948" cy="2679472"/>
          </a:xfrm>
        </p:grpSpPr>
        <p:sp>
          <p:nvSpPr>
            <p:cNvPr id="136" name="Freeform 6628"/>
            <p:cNvSpPr>
              <a:spLocks/>
            </p:cNvSpPr>
            <p:nvPr/>
          </p:nvSpPr>
          <p:spPr bwMode="auto">
            <a:xfrm>
              <a:off x="5009597" y="4180336"/>
              <a:ext cx="967587" cy="155064"/>
            </a:xfrm>
            <a:custGeom>
              <a:avLst/>
              <a:gdLst>
                <a:gd name="T0" fmla="*/ 2 w 156"/>
                <a:gd name="T1" fmla="*/ 25 h 25"/>
                <a:gd name="T2" fmla="*/ 1 w 156"/>
                <a:gd name="T3" fmla="*/ 22 h 25"/>
                <a:gd name="T4" fmla="*/ 1 w 156"/>
                <a:gd name="T5" fmla="*/ 22 h 25"/>
                <a:gd name="T6" fmla="*/ 87 w 156"/>
                <a:gd name="T7" fmla="*/ 12 h 25"/>
                <a:gd name="T8" fmla="*/ 124 w 156"/>
                <a:gd name="T9" fmla="*/ 7 h 25"/>
                <a:gd name="T10" fmla="*/ 148 w 156"/>
                <a:gd name="T11" fmla="*/ 2 h 25"/>
                <a:gd name="T12" fmla="*/ 148 w 156"/>
                <a:gd name="T13" fmla="*/ 2 h 25"/>
                <a:gd name="T14" fmla="*/ 124 w 156"/>
                <a:gd name="T15" fmla="*/ 3 h 25"/>
                <a:gd name="T16" fmla="*/ 86 w 156"/>
                <a:gd name="T17" fmla="*/ 6 h 25"/>
                <a:gd name="T18" fmla="*/ 1 w 156"/>
                <a:gd name="T19" fmla="*/ 12 h 25"/>
                <a:gd name="T20" fmla="*/ 0 w 156"/>
                <a:gd name="T21" fmla="*/ 10 h 25"/>
                <a:gd name="T22" fmla="*/ 0 w 156"/>
                <a:gd name="T23" fmla="*/ 10 h 25"/>
                <a:gd name="T24" fmla="*/ 103 w 156"/>
                <a:gd name="T25" fmla="*/ 2 h 25"/>
                <a:gd name="T26" fmla="*/ 140 w 156"/>
                <a:gd name="T27" fmla="*/ 0 h 25"/>
                <a:gd name="T28" fmla="*/ 152 w 156"/>
                <a:gd name="T29" fmla="*/ 0 h 25"/>
                <a:gd name="T30" fmla="*/ 156 w 156"/>
                <a:gd name="T31" fmla="*/ 1 h 25"/>
                <a:gd name="T32" fmla="*/ 156 w 156"/>
                <a:gd name="T33" fmla="*/ 2 h 25"/>
                <a:gd name="T34" fmla="*/ 156 w 156"/>
                <a:gd name="T35" fmla="*/ 2 h 25"/>
                <a:gd name="T36" fmla="*/ 150 w 156"/>
                <a:gd name="T37" fmla="*/ 3 h 25"/>
                <a:gd name="T38" fmla="*/ 139 w 156"/>
                <a:gd name="T39" fmla="*/ 7 h 25"/>
                <a:gd name="T40" fmla="*/ 99 w 156"/>
                <a:gd name="T41" fmla="*/ 12 h 25"/>
                <a:gd name="T42" fmla="*/ 2 w 156"/>
                <a:gd name="T43" fmla="*/ 25 h 25"/>
                <a:gd name="T44" fmla="*/ 2 w 156"/>
                <a:gd name="T4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25">
                  <a:moveTo>
                    <a:pt x="2" y="25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87" y="12"/>
                  </a:lnTo>
                  <a:lnTo>
                    <a:pt x="124" y="7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24" y="3"/>
                  </a:lnTo>
                  <a:lnTo>
                    <a:pt x="86" y="6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03" y="2"/>
                  </a:lnTo>
                  <a:lnTo>
                    <a:pt x="140" y="0"/>
                  </a:lnTo>
                  <a:lnTo>
                    <a:pt x="152" y="0"/>
                  </a:lnTo>
                  <a:lnTo>
                    <a:pt x="156" y="1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0" y="3"/>
                  </a:lnTo>
                  <a:lnTo>
                    <a:pt x="139" y="7"/>
                  </a:lnTo>
                  <a:lnTo>
                    <a:pt x="99" y="12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629"/>
            <p:cNvSpPr>
              <a:spLocks/>
            </p:cNvSpPr>
            <p:nvPr/>
          </p:nvSpPr>
          <p:spPr bwMode="auto">
            <a:xfrm>
              <a:off x="3105433" y="4192743"/>
              <a:ext cx="942778" cy="142658"/>
            </a:xfrm>
            <a:custGeom>
              <a:avLst/>
              <a:gdLst>
                <a:gd name="T0" fmla="*/ 151 w 152"/>
                <a:gd name="T1" fmla="*/ 23 h 23"/>
                <a:gd name="T2" fmla="*/ 151 w 152"/>
                <a:gd name="T3" fmla="*/ 23 h 23"/>
                <a:gd name="T4" fmla="*/ 76 w 152"/>
                <a:gd name="T5" fmla="*/ 14 h 23"/>
                <a:gd name="T6" fmla="*/ 76 w 152"/>
                <a:gd name="T7" fmla="*/ 14 h 23"/>
                <a:gd name="T8" fmla="*/ 32 w 152"/>
                <a:gd name="T9" fmla="*/ 9 h 23"/>
                <a:gd name="T10" fmla="*/ 9 w 152"/>
                <a:gd name="T11" fmla="*/ 6 h 23"/>
                <a:gd name="T12" fmla="*/ 1 w 152"/>
                <a:gd name="T13" fmla="*/ 4 h 23"/>
                <a:gd name="T14" fmla="*/ 0 w 152"/>
                <a:gd name="T15" fmla="*/ 2 h 23"/>
                <a:gd name="T16" fmla="*/ 0 w 152"/>
                <a:gd name="T17" fmla="*/ 1 h 23"/>
                <a:gd name="T18" fmla="*/ 0 w 152"/>
                <a:gd name="T19" fmla="*/ 1 h 23"/>
                <a:gd name="T20" fmla="*/ 0 w 152"/>
                <a:gd name="T21" fmla="*/ 0 h 23"/>
                <a:gd name="T22" fmla="*/ 0 w 152"/>
                <a:gd name="T23" fmla="*/ 0 h 23"/>
                <a:gd name="T24" fmla="*/ 6 w 152"/>
                <a:gd name="T25" fmla="*/ 0 h 23"/>
                <a:gd name="T26" fmla="*/ 21 w 152"/>
                <a:gd name="T27" fmla="*/ 0 h 23"/>
                <a:gd name="T28" fmla="*/ 64 w 152"/>
                <a:gd name="T29" fmla="*/ 2 h 23"/>
                <a:gd name="T30" fmla="*/ 152 w 152"/>
                <a:gd name="T31" fmla="*/ 10 h 23"/>
                <a:gd name="T32" fmla="*/ 152 w 152"/>
                <a:gd name="T33" fmla="*/ 12 h 23"/>
                <a:gd name="T34" fmla="*/ 152 w 152"/>
                <a:gd name="T35" fmla="*/ 12 h 23"/>
                <a:gd name="T36" fmla="*/ 63 w 152"/>
                <a:gd name="T37" fmla="*/ 5 h 23"/>
                <a:gd name="T38" fmla="*/ 26 w 152"/>
                <a:gd name="T39" fmla="*/ 2 h 23"/>
                <a:gd name="T40" fmla="*/ 4 w 152"/>
                <a:gd name="T41" fmla="*/ 2 h 23"/>
                <a:gd name="T42" fmla="*/ 4 w 152"/>
                <a:gd name="T43" fmla="*/ 2 h 23"/>
                <a:gd name="T44" fmla="*/ 25 w 152"/>
                <a:gd name="T45" fmla="*/ 6 h 23"/>
                <a:gd name="T46" fmla="*/ 63 w 152"/>
                <a:gd name="T47" fmla="*/ 11 h 23"/>
                <a:gd name="T48" fmla="*/ 151 w 152"/>
                <a:gd name="T49" fmla="*/ 20 h 23"/>
                <a:gd name="T50" fmla="*/ 151 w 152"/>
                <a:gd name="T5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2" h="23">
                  <a:moveTo>
                    <a:pt x="151" y="23"/>
                  </a:moveTo>
                  <a:lnTo>
                    <a:pt x="151" y="23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32" y="9"/>
                  </a:lnTo>
                  <a:lnTo>
                    <a:pt x="9" y="6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64" y="2"/>
                  </a:lnTo>
                  <a:lnTo>
                    <a:pt x="152" y="10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63" y="5"/>
                  </a:lnTo>
                  <a:lnTo>
                    <a:pt x="2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5" y="6"/>
                  </a:lnTo>
                  <a:lnTo>
                    <a:pt x="63" y="11"/>
                  </a:lnTo>
                  <a:lnTo>
                    <a:pt x="151" y="20"/>
                  </a:lnTo>
                  <a:lnTo>
                    <a:pt x="151" y="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630"/>
            <p:cNvSpPr>
              <a:spLocks/>
            </p:cNvSpPr>
            <p:nvPr/>
          </p:nvSpPr>
          <p:spPr bwMode="auto">
            <a:xfrm>
              <a:off x="4532005" y="4875015"/>
              <a:ext cx="111644" cy="111644"/>
            </a:xfrm>
            <a:custGeom>
              <a:avLst/>
              <a:gdLst>
                <a:gd name="T0" fmla="*/ 18 w 18"/>
                <a:gd name="T1" fmla="*/ 8 h 18"/>
                <a:gd name="T2" fmla="*/ 18 w 18"/>
                <a:gd name="T3" fmla="*/ 8 h 18"/>
                <a:gd name="T4" fmla="*/ 17 w 18"/>
                <a:gd name="T5" fmla="*/ 13 h 18"/>
                <a:gd name="T6" fmla="*/ 15 w 18"/>
                <a:gd name="T7" fmla="*/ 15 h 18"/>
                <a:gd name="T8" fmla="*/ 12 w 18"/>
                <a:gd name="T9" fmla="*/ 17 h 18"/>
                <a:gd name="T10" fmla="*/ 8 w 18"/>
                <a:gd name="T11" fmla="*/ 18 h 18"/>
                <a:gd name="T12" fmla="*/ 8 w 18"/>
                <a:gd name="T13" fmla="*/ 18 h 18"/>
                <a:gd name="T14" fmla="*/ 5 w 18"/>
                <a:gd name="T15" fmla="*/ 17 h 18"/>
                <a:gd name="T16" fmla="*/ 2 w 18"/>
                <a:gd name="T17" fmla="*/ 15 h 18"/>
                <a:gd name="T18" fmla="*/ 1 w 18"/>
                <a:gd name="T19" fmla="*/ 13 h 18"/>
                <a:gd name="T20" fmla="*/ 0 w 18"/>
                <a:gd name="T21" fmla="*/ 8 h 18"/>
                <a:gd name="T22" fmla="*/ 0 w 18"/>
                <a:gd name="T23" fmla="*/ 8 h 18"/>
                <a:gd name="T24" fmla="*/ 1 w 18"/>
                <a:gd name="T25" fmla="*/ 5 h 18"/>
                <a:gd name="T26" fmla="*/ 2 w 18"/>
                <a:gd name="T27" fmla="*/ 2 h 18"/>
                <a:gd name="T28" fmla="*/ 5 w 18"/>
                <a:gd name="T29" fmla="*/ 1 h 18"/>
                <a:gd name="T30" fmla="*/ 8 w 18"/>
                <a:gd name="T31" fmla="*/ 0 h 18"/>
                <a:gd name="T32" fmla="*/ 8 w 18"/>
                <a:gd name="T33" fmla="*/ 0 h 18"/>
                <a:gd name="T34" fmla="*/ 12 w 18"/>
                <a:gd name="T35" fmla="*/ 1 h 18"/>
                <a:gd name="T36" fmla="*/ 15 w 18"/>
                <a:gd name="T37" fmla="*/ 2 h 18"/>
                <a:gd name="T38" fmla="*/ 17 w 18"/>
                <a:gd name="T39" fmla="*/ 5 h 18"/>
                <a:gd name="T40" fmla="*/ 18 w 18"/>
                <a:gd name="T41" fmla="*/ 8 h 18"/>
                <a:gd name="T42" fmla="*/ 18 w 18"/>
                <a:gd name="T4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7" y="13"/>
                  </a:lnTo>
                  <a:lnTo>
                    <a:pt x="15" y="15"/>
                  </a:lnTo>
                  <a:lnTo>
                    <a:pt x="12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1" y="1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1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631"/>
            <p:cNvSpPr>
              <a:spLocks noEditPoints="1"/>
            </p:cNvSpPr>
            <p:nvPr/>
          </p:nvSpPr>
          <p:spPr bwMode="auto">
            <a:xfrm>
              <a:off x="4519601" y="4862609"/>
              <a:ext cx="136455" cy="136455"/>
            </a:xfrm>
            <a:custGeom>
              <a:avLst/>
              <a:gdLst>
                <a:gd name="T0" fmla="*/ 10 w 22"/>
                <a:gd name="T1" fmla="*/ 22 h 22"/>
                <a:gd name="T2" fmla="*/ 10 w 22"/>
                <a:gd name="T3" fmla="*/ 22 h 22"/>
                <a:gd name="T4" fmla="*/ 6 w 22"/>
                <a:gd name="T5" fmla="*/ 21 h 22"/>
                <a:gd name="T6" fmla="*/ 3 w 22"/>
                <a:gd name="T7" fmla="*/ 19 h 22"/>
                <a:gd name="T8" fmla="*/ 1 w 22"/>
                <a:gd name="T9" fmla="*/ 15 h 22"/>
                <a:gd name="T10" fmla="*/ 0 w 22"/>
                <a:gd name="T11" fmla="*/ 10 h 22"/>
                <a:gd name="T12" fmla="*/ 0 w 22"/>
                <a:gd name="T13" fmla="*/ 10 h 22"/>
                <a:gd name="T14" fmla="*/ 1 w 22"/>
                <a:gd name="T15" fmla="*/ 6 h 22"/>
                <a:gd name="T16" fmla="*/ 3 w 22"/>
                <a:gd name="T17" fmla="*/ 3 h 22"/>
                <a:gd name="T18" fmla="*/ 6 w 22"/>
                <a:gd name="T19" fmla="*/ 1 h 22"/>
                <a:gd name="T20" fmla="*/ 10 w 22"/>
                <a:gd name="T21" fmla="*/ 0 h 22"/>
                <a:gd name="T22" fmla="*/ 10 w 22"/>
                <a:gd name="T23" fmla="*/ 0 h 22"/>
                <a:gd name="T24" fmla="*/ 14 w 22"/>
                <a:gd name="T25" fmla="*/ 1 h 22"/>
                <a:gd name="T26" fmla="*/ 19 w 22"/>
                <a:gd name="T27" fmla="*/ 3 h 22"/>
                <a:gd name="T28" fmla="*/ 21 w 22"/>
                <a:gd name="T29" fmla="*/ 6 h 22"/>
                <a:gd name="T30" fmla="*/ 22 w 22"/>
                <a:gd name="T31" fmla="*/ 10 h 22"/>
                <a:gd name="T32" fmla="*/ 22 w 22"/>
                <a:gd name="T33" fmla="*/ 10 h 22"/>
                <a:gd name="T34" fmla="*/ 21 w 22"/>
                <a:gd name="T35" fmla="*/ 15 h 22"/>
                <a:gd name="T36" fmla="*/ 19 w 22"/>
                <a:gd name="T37" fmla="*/ 19 h 22"/>
                <a:gd name="T38" fmla="*/ 14 w 22"/>
                <a:gd name="T39" fmla="*/ 21 h 22"/>
                <a:gd name="T40" fmla="*/ 10 w 22"/>
                <a:gd name="T41" fmla="*/ 22 h 22"/>
                <a:gd name="T42" fmla="*/ 10 w 22"/>
                <a:gd name="T43" fmla="*/ 22 h 22"/>
                <a:gd name="T44" fmla="*/ 10 w 22"/>
                <a:gd name="T45" fmla="*/ 4 h 22"/>
                <a:gd name="T46" fmla="*/ 10 w 22"/>
                <a:gd name="T47" fmla="*/ 4 h 22"/>
                <a:gd name="T48" fmla="*/ 8 w 22"/>
                <a:gd name="T49" fmla="*/ 4 h 22"/>
                <a:gd name="T50" fmla="*/ 6 w 22"/>
                <a:gd name="T51" fmla="*/ 6 h 22"/>
                <a:gd name="T52" fmla="*/ 4 w 22"/>
                <a:gd name="T53" fmla="*/ 8 h 22"/>
                <a:gd name="T54" fmla="*/ 4 w 22"/>
                <a:gd name="T55" fmla="*/ 10 h 22"/>
                <a:gd name="T56" fmla="*/ 4 w 22"/>
                <a:gd name="T57" fmla="*/ 10 h 22"/>
                <a:gd name="T58" fmla="*/ 4 w 22"/>
                <a:gd name="T59" fmla="*/ 14 h 22"/>
                <a:gd name="T60" fmla="*/ 6 w 22"/>
                <a:gd name="T61" fmla="*/ 16 h 22"/>
                <a:gd name="T62" fmla="*/ 8 w 22"/>
                <a:gd name="T63" fmla="*/ 17 h 22"/>
                <a:gd name="T64" fmla="*/ 10 w 22"/>
                <a:gd name="T65" fmla="*/ 18 h 22"/>
                <a:gd name="T66" fmla="*/ 10 w 22"/>
                <a:gd name="T67" fmla="*/ 18 h 22"/>
                <a:gd name="T68" fmla="*/ 13 w 22"/>
                <a:gd name="T69" fmla="*/ 17 h 22"/>
                <a:gd name="T70" fmla="*/ 15 w 22"/>
                <a:gd name="T71" fmla="*/ 16 h 22"/>
                <a:gd name="T72" fmla="*/ 17 w 22"/>
                <a:gd name="T73" fmla="*/ 14 h 22"/>
                <a:gd name="T74" fmla="*/ 18 w 22"/>
                <a:gd name="T75" fmla="*/ 10 h 22"/>
                <a:gd name="T76" fmla="*/ 18 w 22"/>
                <a:gd name="T77" fmla="*/ 10 h 22"/>
                <a:gd name="T78" fmla="*/ 17 w 22"/>
                <a:gd name="T79" fmla="*/ 8 h 22"/>
                <a:gd name="T80" fmla="*/ 15 w 22"/>
                <a:gd name="T81" fmla="*/ 6 h 22"/>
                <a:gd name="T82" fmla="*/ 13 w 22"/>
                <a:gd name="T83" fmla="*/ 4 h 22"/>
                <a:gd name="T84" fmla="*/ 10 w 22"/>
                <a:gd name="T85" fmla="*/ 4 h 22"/>
                <a:gd name="T86" fmla="*/ 10 w 22"/>
                <a:gd name="T8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" h="22">
                  <a:moveTo>
                    <a:pt x="10" y="22"/>
                  </a:moveTo>
                  <a:lnTo>
                    <a:pt x="10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1" y="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1" y="15"/>
                  </a:lnTo>
                  <a:lnTo>
                    <a:pt x="19" y="19"/>
                  </a:lnTo>
                  <a:lnTo>
                    <a:pt x="14" y="21"/>
                  </a:lnTo>
                  <a:lnTo>
                    <a:pt x="10" y="22"/>
                  </a:lnTo>
                  <a:lnTo>
                    <a:pt x="10" y="22"/>
                  </a:lnTo>
                  <a:close/>
                  <a:moveTo>
                    <a:pt x="10" y="4"/>
                  </a:move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3" y="17"/>
                  </a:lnTo>
                  <a:lnTo>
                    <a:pt x="15" y="16"/>
                  </a:lnTo>
                  <a:lnTo>
                    <a:pt x="17" y="1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7" y="8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632"/>
            <p:cNvSpPr>
              <a:spLocks/>
            </p:cNvSpPr>
            <p:nvPr/>
          </p:nvSpPr>
          <p:spPr bwMode="auto">
            <a:xfrm>
              <a:off x="4438971" y="4899823"/>
              <a:ext cx="62025" cy="62025"/>
            </a:xfrm>
            <a:custGeom>
              <a:avLst/>
              <a:gdLst>
                <a:gd name="T0" fmla="*/ 10 w 10"/>
                <a:gd name="T1" fmla="*/ 6 h 10"/>
                <a:gd name="T2" fmla="*/ 10 w 10"/>
                <a:gd name="T3" fmla="*/ 6 h 10"/>
                <a:gd name="T4" fmla="*/ 8 w 10"/>
                <a:gd name="T5" fmla="*/ 7 h 10"/>
                <a:gd name="T6" fmla="*/ 7 w 10"/>
                <a:gd name="T7" fmla="*/ 9 h 10"/>
                <a:gd name="T8" fmla="*/ 6 w 10"/>
                <a:gd name="T9" fmla="*/ 10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10 h 10"/>
                <a:gd name="T16" fmla="*/ 1 w 10"/>
                <a:gd name="T17" fmla="*/ 9 h 10"/>
                <a:gd name="T18" fmla="*/ 0 w 10"/>
                <a:gd name="T19" fmla="*/ 7 h 10"/>
                <a:gd name="T20" fmla="*/ 0 w 10"/>
                <a:gd name="T21" fmla="*/ 6 h 10"/>
                <a:gd name="T22" fmla="*/ 0 w 10"/>
                <a:gd name="T23" fmla="*/ 6 h 10"/>
                <a:gd name="T24" fmla="*/ 0 w 10"/>
                <a:gd name="T25" fmla="*/ 3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7 w 10"/>
                <a:gd name="T37" fmla="*/ 1 h 10"/>
                <a:gd name="T38" fmla="*/ 8 w 10"/>
                <a:gd name="T39" fmla="*/ 3 h 10"/>
                <a:gd name="T40" fmla="*/ 10 w 10"/>
                <a:gd name="T41" fmla="*/ 6 h 10"/>
                <a:gd name="T42" fmla="*/ 10 w 10"/>
                <a:gd name="T4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lnTo>
                    <a:pt x="10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633"/>
            <p:cNvSpPr>
              <a:spLocks noEditPoints="1"/>
            </p:cNvSpPr>
            <p:nvPr/>
          </p:nvSpPr>
          <p:spPr bwMode="auto">
            <a:xfrm>
              <a:off x="4426564" y="4887419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4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8 h 14"/>
                <a:gd name="T12" fmla="*/ 0 w 14"/>
                <a:gd name="T13" fmla="*/ 8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1 h 14"/>
                <a:gd name="T20" fmla="*/ 6 w 14"/>
                <a:gd name="T21" fmla="*/ 0 h 14"/>
                <a:gd name="T22" fmla="*/ 6 w 14"/>
                <a:gd name="T23" fmla="*/ 0 h 14"/>
                <a:gd name="T24" fmla="*/ 9 w 14"/>
                <a:gd name="T25" fmla="*/ 1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8 h 14"/>
                <a:gd name="T32" fmla="*/ 14 w 14"/>
                <a:gd name="T33" fmla="*/ 8 h 14"/>
                <a:gd name="T34" fmla="*/ 13 w 14"/>
                <a:gd name="T35" fmla="*/ 10 h 14"/>
                <a:gd name="T36" fmla="*/ 12 w 14"/>
                <a:gd name="T37" fmla="*/ 12 h 14"/>
                <a:gd name="T38" fmla="*/ 9 w 14"/>
                <a:gd name="T39" fmla="*/ 14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5 h 14"/>
                <a:gd name="T50" fmla="*/ 4 w 14"/>
                <a:gd name="T51" fmla="*/ 8 h 14"/>
                <a:gd name="T52" fmla="*/ 4 w 14"/>
                <a:gd name="T53" fmla="*/ 8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9 w 14"/>
                <a:gd name="T63" fmla="*/ 8 h 14"/>
                <a:gd name="T64" fmla="*/ 9 w 14"/>
                <a:gd name="T65" fmla="*/ 8 h 14"/>
                <a:gd name="T66" fmla="*/ 8 w 14"/>
                <a:gd name="T67" fmla="*/ 5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634"/>
            <p:cNvSpPr>
              <a:spLocks/>
            </p:cNvSpPr>
            <p:nvPr/>
          </p:nvSpPr>
          <p:spPr bwMode="auto">
            <a:xfrm>
              <a:off x="3967581" y="4788179"/>
              <a:ext cx="62025" cy="62025"/>
            </a:xfrm>
            <a:custGeom>
              <a:avLst/>
              <a:gdLst>
                <a:gd name="T0" fmla="*/ 10 w 10"/>
                <a:gd name="T1" fmla="*/ 5 h 10"/>
                <a:gd name="T2" fmla="*/ 10 w 10"/>
                <a:gd name="T3" fmla="*/ 5 h 10"/>
                <a:gd name="T4" fmla="*/ 10 w 10"/>
                <a:gd name="T5" fmla="*/ 7 h 10"/>
                <a:gd name="T6" fmla="*/ 9 w 10"/>
                <a:gd name="T7" fmla="*/ 8 h 10"/>
                <a:gd name="T8" fmla="*/ 6 w 10"/>
                <a:gd name="T9" fmla="*/ 9 h 10"/>
                <a:gd name="T10" fmla="*/ 4 w 10"/>
                <a:gd name="T11" fmla="*/ 10 h 10"/>
                <a:gd name="T12" fmla="*/ 4 w 10"/>
                <a:gd name="T13" fmla="*/ 10 h 10"/>
                <a:gd name="T14" fmla="*/ 2 w 10"/>
                <a:gd name="T15" fmla="*/ 9 h 10"/>
                <a:gd name="T16" fmla="*/ 1 w 10"/>
                <a:gd name="T17" fmla="*/ 8 h 10"/>
                <a:gd name="T18" fmla="*/ 0 w 10"/>
                <a:gd name="T19" fmla="*/ 7 h 10"/>
                <a:gd name="T20" fmla="*/ 0 w 10"/>
                <a:gd name="T21" fmla="*/ 5 h 10"/>
                <a:gd name="T22" fmla="*/ 0 w 10"/>
                <a:gd name="T23" fmla="*/ 5 h 10"/>
                <a:gd name="T24" fmla="*/ 0 w 10"/>
                <a:gd name="T25" fmla="*/ 2 h 10"/>
                <a:gd name="T26" fmla="*/ 1 w 10"/>
                <a:gd name="T27" fmla="*/ 1 h 10"/>
                <a:gd name="T28" fmla="*/ 2 w 10"/>
                <a:gd name="T29" fmla="*/ 0 h 10"/>
                <a:gd name="T30" fmla="*/ 4 w 10"/>
                <a:gd name="T31" fmla="*/ 0 h 10"/>
                <a:gd name="T32" fmla="*/ 4 w 10"/>
                <a:gd name="T33" fmla="*/ 0 h 10"/>
                <a:gd name="T34" fmla="*/ 6 w 10"/>
                <a:gd name="T35" fmla="*/ 0 h 10"/>
                <a:gd name="T36" fmla="*/ 9 w 10"/>
                <a:gd name="T37" fmla="*/ 1 h 10"/>
                <a:gd name="T38" fmla="*/ 10 w 10"/>
                <a:gd name="T39" fmla="*/ 2 h 10"/>
                <a:gd name="T40" fmla="*/ 10 w 10"/>
                <a:gd name="T41" fmla="*/ 5 h 10"/>
                <a:gd name="T42" fmla="*/ 10 w 10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lnTo>
                    <a:pt x="10" y="5"/>
                  </a:lnTo>
                  <a:lnTo>
                    <a:pt x="10" y="7"/>
                  </a:lnTo>
                  <a:lnTo>
                    <a:pt x="9" y="8"/>
                  </a:lnTo>
                  <a:lnTo>
                    <a:pt x="6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635"/>
            <p:cNvSpPr>
              <a:spLocks noEditPoints="1"/>
            </p:cNvSpPr>
            <p:nvPr/>
          </p:nvSpPr>
          <p:spPr bwMode="auto">
            <a:xfrm>
              <a:off x="3955175" y="4775775"/>
              <a:ext cx="86836" cy="86836"/>
            </a:xfrm>
            <a:custGeom>
              <a:avLst/>
              <a:gdLst>
                <a:gd name="T0" fmla="*/ 6 w 14"/>
                <a:gd name="T1" fmla="*/ 14 h 14"/>
                <a:gd name="T2" fmla="*/ 6 w 14"/>
                <a:gd name="T3" fmla="*/ 14 h 14"/>
                <a:gd name="T4" fmla="*/ 4 w 14"/>
                <a:gd name="T5" fmla="*/ 13 h 14"/>
                <a:gd name="T6" fmla="*/ 2 w 14"/>
                <a:gd name="T7" fmla="*/ 12 h 14"/>
                <a:gd name="T8" fmla="*/ 0 w 14"/>
                <a:gd name="T9" fmla="*/ 10 h 14"/>
                <a:gd name="T10" fmla="*/ 0 w 14"/>
                <a:gd name="T11" fmla="*/ 7 h 14"/>
                <a:gd name="T12" fmla="*/ 0 w 14"/>
                <a:gd name="T13" fmla="*/ 7 h 14"/>
                <a:gd name="T14" fmla="*/ 0 w 14"/>
                <a:gd name="T15" fmla="*/ 4 h 14"/>
                <a:gd name="T16" fmla="*/ 2 w 14"/>
                <a:gd name="T17" fmla="*/ 2 h 14"/>
                <a:gd name="T18" fmla="*/ 4 w 14"/>
                <a:gd name="T19" fmla="*/ 0 h 14"/>
                <a:gd name="T20" fmla="*/ 6 w 14"/>
                <a:gd name="T21" fmla="*/ 0 h 14"/>
                <a:gd name="T22" fmla="*/ 6 w 14"/>
                <a:gd name="T23" fmla="*/ 0 h 14"/>
                <a:gd name="T24" fmla="*/ 10 w 14"/>
                <a:gd name="T25" fmla="*/ 0 h 14"/>
                <a:gd name="T26" fmla="*/ 12 w 14"/>
                <a:gd name="T27" fmla="*/ 2 h 14"/>
                <a:gd name="T28" fmla="*/ 13 w 14"/>
                <a:gd name="T29" fmla="*/ 4 h 14"/>
                <a:gd name="T30" fmla="*/ 14 w 14"/>
                <a:gd name="T31" fmla="*/ 7 h 14"/>
                <a:gd name="T32" fmla="*/ 14 w 14"/>
                <a:gd name="T33" fmla="*/ 7 h 14"/>
                <a:gd name="T34" fmla="*/ 13 w 14"/>
                <a:gd name="T35" fmla="*/ 10 h 14"/>
                <a:gd name="T36" fmla="*/ 12 w 14"/>
                <a:gd name="T37" fmla="*/ 12 h 14"/>
                <a:gd name="T38" fmla="*/ 10 w 14"/>
                <a:gd name="T39" fmla="*/ 13 h 14"/>
                <a:gd name="T40" fmla="*/ 6 w 14"/>
                <a:gd name="T41" fmla="*/ 14 h 14"/>
                <a:gd name="T42" fmla="*/ 6 w 14"/>
                <a:gd name="T43" fmla="*/ 14 h 14"/>
                <a:gd name="T44" fmla="*/ 6 w 14"/>
                <a:gd name="T45" fmla="*/ 4 h 14"/>
                <a:gd name="T46" fmla="*/ 6 w 14"/>
                <a:gd name="T47" fmla="*/ 4 h 14"/>
                <a:gd name="T48" fmla="*/ 4 w 14"/>
                <a:gd name="T49" fmla="*/ 4 h 14"/>
                <a:gd name="T50" fmla="*/ 4 w 14"/>
                <a:gd name="T51" fmla="*/ 7 h 14"/>
                <a:gd name="T52" fmla="*/ 4 w 14"/>
                <a:gd name="T53" fmla="*/ 7 h 14"/>
                <a:gd name="T54" fmla="*/ 4 w 14"/>
                <a:gd name="T55" fmla="*/ 9 h 14"/>
                <a:gd name="T56" fmla="*/ 6 w 14"/>
                <a:gd name="T57" fmla="*/ 10 h 14"/>
                <a:gd name="T58" fmla="*/ 6 w 14"/>
                <a:gd name="T59" fmla="*/ 10 h 14"/>
                <a:gd name="T60" fmla="*/ 8 w 14"/>
                <a:gd name="T61" fmla="*/ 9 h 14"/>
                <a:gd name="T62" fmla="*/ 10 w 14"/>
                <a:gd name="T63" fmla="*/ 7 h 14"/>
                <a:gd name="T64" fmla="*/ 10 w 14"/>
                <a:gd name="T65" fmla="*/ 7 h 14"/>
                <a:gd name="T66" fmla="*/ 8 w 14"/>
                <a:gd name="T67" fmla="*/ 4 h 14"/>
                <a:gd name="T68" fmla="*/ 6 w 14"/>
                <a:gd name="T69" fmla="*/ 4 h 14"/>
                <a:gd name="T70" fmla="*/ 6 w 14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6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3" y="10"/>
                  </a:lnTo>
                  <a:lnTo>
                    <a:pt x="12" y="12"/>
                  </a:lnTo>
                  <a:lnTo>
                    <a:pt x="10" y="13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6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636"/>
            <p:cNvSpPr>
              <a:spLocks/>
            </p:cNvSpPr>
            <p:nvPr/>
          </p:nvSpPr>
          <p:spPr bwMode="auto">
            <a:xfrm>
              <a:off x="5046812" y="4788179"/>
              <a:ext cx="68226" cy="62025"/>
            </a:xfrm>
            <a:custGeom>
              <a:avLst/>
              <a:gdLst>
                <a:gd name="T0" fmla="*/ 11 w 11"/>
                <a:gd name="T1" fmla="*/ 5 h 10"/>
                <a:gd name="T2" fmla="*/ 11 w 11"/>
                <a:gd name="T3" fmla="*/ 5 h 10"/>
                <a:gd name="T4" fmla="*/ 10 w 11"/>
                <a:gd name="T5" fmla="*/ 7 h 10"/>
                <a:gd name="T6" fmla="*/ 8 w 11"/>
                <a:gd name="T7" fmla="*/ 8 h 10"/>
                <a:gd name="T8" fmla="*/ 7 w 11"/>
                <a:gd name="T9" fmla="*/ 9 h 10"/>
                <a:gd name="T10" fmla="*/ 5 w 11"/>
                <a:gd name="T11" fmla="*/ 10 h 10"/>
                <a:gd name="T12" fmla="*/ 5 w 11"/>
                <a:gd name="T13" fmla="*/ 10 h 10"/>
                <a:gd name="T14" fmla="*/ 3 w 11"/>
                <a:gd name="T15" fmla="*/ 9 h 10"/>
                <a:gd name="T16" fmla="*/ 2 w 11"/>
                <a:gd name="T17" fmla="*/ 8 h 10"/>
                <a:gd name="T18" fmla="*/ 1 w 11"/>
                <a:gd name="T19" fmla="*/ 7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2 h 10"/>
                <a:gd name="T26" fmla="*/ 2 w 11"/>
                <a:gd name="T27" fmla="*/ 1 h 10"/>
                <a:gd name="T28" fmla="*/ 3 w 11"/>
                <a:gd name="T29" fmla="*/ 0 h 10"/>
                <a:gd name="T30" fmla="*/ 5 w 11"/>
                <a:gd name="T31" fmla="*/ 0 h 10"/>
                <a:gd name="T32" fmla="*/ 5 w 11"/>
                <a:gd name="T33" fmla="*/ 0 h 10"/>
                <a:gd name="T34" fmla="*/ 7 w 11"/>
                <a:gd name="T35" fmla="*/ 0 h 10"/>
                <a:gd name="T36" fmla="*/ 8 w 11"/>
                <a:gd name="T37" fmla="*/ 1 h 10"/>
                <a:gd name="T38" fmla="*/ 10 w 11"/>
                <a:gd name="T39" fmla="*/ 2 h 10"/>
                <a:gd name="T40" fmla="*/ 11 w 11"/>
                <a:gd name="T41" fmla="*/ 5 h 10"/>
                <a:gd name="T42" fmla="*/ 11 w 11"/>
                <a:gd name="T4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lnTo>
                    <a:pt x="11" y="5"/>
                  </a:lnTo>
                  <a:lnTo>
                    <a:pt x="10" y="7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2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637"/>
            <p:cNvSpPr>
              <a:spLocks noEditPoints="1"/>
            </p:cNvSpPr>
            <p:nvPr/>
          </p:nvSpPr>
          <p:spPr bwMode="auto">
            <a:xfrm>
              <a:off x="5034408" y="4775775"/>
              <a:ext cx="93034" cy="86836"/>
            </a:xfrm>
            <a:custGeom>
              <a:avLst/>
              <a:gdLst>
                <a:gd name="T0" fmla="*/ 7 w 15"/>
                <a:gd name="T1" fmla="*/ 14 h 14"/>
                <a:gd name="T2" fmla="*/ 7 w 15"/>
                <a:gd name="T3" fmla="*/ 14 h 14"/>
                <a:gd name="T4" fmla="*/ 4 w 15"/>
                <a:gd name="T5" fmla="*/ 13 h 14"/>
                <a:gd name="T6" fmla="*/ 2 w 15"/>
                <a:gd name="T7" fmla="*/ 12 h 14"/>
                <a:gd name="T8" fmla="*/ 1 w 15"/>
                <a:gd name="T9" fmla="*/ 10 h 14"/>
                <a:gd name="T10" fmla="*/ 0 w 15"/>
                <a:gd name="T11" fmla="*/ 7 h 14"/>
                <a:gd name="T12" fmla="*/ 0 w 15"/>
                <a:gd name="T13" fmla="*/ 7 h 14"/>
                <a:gd name="T14" fmla="*/ 1 w 15"/>
                <a:gd name="T15" fmla="*/ 4 h 14"/>
                <a:gd name="T16" fmla="*/ 2 w 15"/>
                <a:gd name="T17" fmla="*/ 2 h 14"/>
                <a:gd name="T18" fmla="*/ 4 w 15"/>
                <a:gd name="T19" fmla="*/ 0 h 14"/>
                <a:gd name="T20" fmla="*/ 7 w 15"/>
                <a:gd name="T21" fmla="*/ 0 h 14"/>
                <a:gd name="T22" fmla="*/ 7 w 15"/>
                <a:gd name="T23" fmla="*/ 0 h 14"/>
                <a:gd name="T24" fmla="*/ 10 w 15"/>
                <a:gd name="T25" fmla="*/ 0 h 14"/>
                <a:gd name="T26" fmla="*/ 13 w 15"/>
                <a:gd name="T27" fmla="*/ 2 h 14"/>
                <a:gd name="T28" fmla="*/ 14 w 15"/>
                <a:gd name="T29" fmla="*/ 4 h 14"/>
                <a:gd name="T30" fmla="*/ 15 w 15"/>
                <a:gd name="T31" fmla="*/ 7 h 14"/>
                <a:gd name="T32" fmla="*/ 15 w 15"/>
                <a:gd name="T33" fmla="*/ 7 h 14"/>
                <a:gd name="T34" fmla="*/ 14 w 15"/>
                <a:gd name="T35" fmla="*/ 10 h 14"/>
                <a:gd name="T36" fmla="*/ 13 w 15"/>
                <a:gd name="T37" fmla="*/ 12 h 14"/>
                <a:gd name="T38" fmla="*/ 10 w 15"/>
                <a:gd name="T39" fmla="*/ 13 h 14"/>
                <a:gd name="T40" fmla="*/ 7 w 15"/>
                <a:gd name="T41" fmla="*/ 14 h 14"/>
                <a:gd name="T42" fmla="*/ 7 w 15"/>
                <a:gd name="T43" fmla="*/ 14 h 14"/>
                <a:gd name="T44" fmla="*/ 7 w 15"/>
                <a:gd name="T45" fmla="*/ 4 h 14"/>
                <a:gd name="T46" fmla="*/ 7 w 15"/>
                <a:gd name="T47" fmla="*/ 4 h 14"/>
                <a:gd name="T48" fmla="*/ 5 w 15"/>
                <a:gd name="T49" fmla="*/ 4 h 14"/>
                <a:gd name="T50" fmla="*/ 4 w 15"/>
                <a:gd name="T51" fmla="*/ 7 h 14"/>
                <a:gd name="T52" fmla="*/ 4 w 15"/>
                <a:gd name="T53" fmla="*/ 7 h 14"/>
                <a:gd name="T54" fmla="*/ 5 w 15"/>
                <a:gd name="T55" fmla="*/ 9 h 14"/>
                <a:gd name="T56" fmla="*/ 7 w 15"/>
                <a:gd name="T57" fmla="*/ 10 h 14"/>
                <a:gd name="T58" fmla="*/ 7 w 15"/>
                <a:gd name="T59" fmla="*/ 10 h 14"/>
                <a:gd name="T60" fmla="*/ 9 w 15"/>
                <a:gd name="T61" fmla="*/ 9 h 14"/>
                <a:gd name="T62" fmla="*/ 10 w 15"/>
                <a:gd name="T63" fmla="*/ 7 h 14"/>
                <a:gd name="T64" fmla="*/ 10 w 15"/>
                <a:gd name="T65" fmla="*/ 7 h 14"/>
                <a:gd name="T66" fmla="*/ 9 w 15"/>
                <a:gd name="T67" fmla="*/ 4 h 14"/>
                <a:gd name="T68" fmla="*/ 7 w 15"/>
                <a:gd name="T69" fmla="*/ 4 h 14"/>
                <a:gd name="T70" fmla="*/ 7 w 15"/>
                <a:gd name="T7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14">
                  <a:moveTo>
                    <a:pt x="7" y="14"/>
                  </a:moveTo>
                  <a:lnTo>
                    <a:pt x="7" y="14"/>
                  </a:lnTo>
                  <a:lnTo>
                    <a:pt x="4" y="13"/>
                  </a:lnTo>
                  <a:lnTo>
                    <a:pt x="2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10"/>
                  </a:lnTo>
                  <a:lnTo>
                    <a:pt x="13" y="12"/>
                  </a:lnTo>
                  <a:lnTo>
                    <a:pt x="10" y="13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5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638"/>
            <p:cNvSpPr>
              <a:spLocks noEditPoints="1"/>
            </p:cNvSpPr>
            <p:nvPr/>
          </p:nvSpPr>
          <p:spPr bwMode="auto">
            <a:xfrm>
              <a:off x="4079225" y="4124511"/>
              <a:ext cx="868347" cy="179875"/>
            </a:xfrm>
            <a:custGeom>
              <a:avLst/>
              <a:gdLst>
                <a:gd name="T0" fmla="*/ 16 w 140"/>
                <a:gd name="T1" fmla="*/ 29 h 29"/>
                <a:gd name="T2" fmla="*/ 0 w 140"/>
                <a:gd name="T3" fmla="*/ 29 h 29"/>
                <a:gd name="T4" fmla="*/ 21 w 140"/>
                <a:gd name="T5" fmla="*/ 1 h 29"/>
                <a:gd name="T6" fmla="*/ 38 w 140"/>
                <a:gd name="T7" fmla="*/ 0 h 29"/>
                <a:gd name="T8" fmla="*/ 121 w 140"/>
                <a:gd name="T9" fmla="*/ 0 h 29"/>
                <a:gd name="T10" fmla="*/ 140 w 140"/>
                <a:gd name="T11" fmla="*/ 27 h 29"/>
                <a:gd name="T12" fmla="*/ 128 w 140"/>
                <a:gd name="T13" fmla="*/ 27 h 29"/>
                <a:gd name="T14" fmla="*/ 110 w 140"/>
                <a:gd name="T15" fmla="*/ 24 h 29"/>
                <a:gd name="T16" fmla="*/ 73 w 140"/>
                <a:gd name="T17" fmla="*/ 24 h 29"/>
                <a:gd name="T18" fmla="*/ 33 w 140"/>
                <a:gd name="T19" fmla="*/ 24 h 29"/>
                <a:gd name="T20" fmla="*/ 16 w 140"/>
                <a:gd name="T21" fmla="*/ 29 h 29"/>
                <a:gd name="T22" fmla="*/ 8 w 140"/>
                <a:gd name="T23" fmla="*/ 25 h 29"/>
                <a:gd name="T24" fmla="*/ 15 w 140"/>
                <a:gd name="T25" fmla="*/ 25 h 29"/>
                <a:gd name="T26" fmla="*/ 32 w 140"/>
                <a:gd name="T27" fmla="*/ 20 h 29"/>
                <a:gd name="T28" fmla="*/ 73 w 140"/>
                <a:gd name="T29" fmla="*/ 20 h 29"/>
                <a:gd name="T30" fmla="*/ 111 w 140"/>
                <a:gd name="T31" fmla="*/ 20 h 29"/>
                <a:gd name="T32" fmla="*/ 129 w 140"/>
                <a:gd name="T33" fmla="*/ 23 h 29"/>
                <a:gd name="T34" fmla="*/ 133 w 140"/>
                <a:gd name="T35" fmla="*/ 23 h 29"/>
                <a:gd name="T36" fmla="*/ 119 w 140"/>
                <a:gd name="T37" fmla="*/ 4 h 29"/>
                <a:gd name="T38" fmla="*/ 38 w 140"/>
                <a:gd name="T39" fmla="*/ 4 h 29"/>
                <a:gd name="T40" fmla="*/ 23 w 140"/>
                <a:gd name="T41" fmla="*/ 5 h 29"/>
                <a:gd name="T42" fmla="*/ 8 w 140"/>
                <a:gd name="T4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29">
                  <a:moveTo>
                    <a:pt x="16" y="29"/>
                  </a:moveTo>
                  <a:lnTo>
                    <a:pt x="0" y="29"/>
                  </a:lnTo>
                  <a:lnTo>
                    <a:pt x="21" y="1"/>
                  </a:lnTo>
                  <a:lnTo>
                    <a:pt x="38" y="0"/>
                  </a:lnTo>
                  <a:lnTo>
                    <a:pt x="121" y="0"/>
                  </a:lnTo>
                  <a:lnTo>
                    <a:pt x="140" y="27"/>
                  </a:lnTo>
                  <a:lnTo>
                    <a:pt x="128" y="27"/>
                  </a:lnTo>
                  <a:lnTo>
                    <a:pt x="110" y="24"/>
                  </a:lnTo>
                  <a:lnTo>
                    <a:pt x="73" y="24"/>
                  </a:lnTo>
                  <a:lnTo>
                    <a:pt x="33" y="24"/>
                  </a:lnTo>
                  <a:lnTo>
                    <a:pt x="16" y="29"/>
                  </a:lnTo>
                  <a:close/>
                  <a:moveTo>
                    <a:pt x="8" y="25"/>
                  </a:moveTo>
                  <a:lnTo>
                    <a:pt x="15" y="25"/>
                  </a:lnTo>
                  <a:lnTo>
                    <a:pt x="32" y="20"/>
                  </a:lnTo>
                  <a:lnTo>
                    <a:pt x="73" y="20"/>
                  </a:lnTo>
                  <a:lnTo>
                    <a:pt x="111" y="20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19" y="4"/>
                  </a:lnTo>
                  <a:lnTo>
                    <a:pt x="38" y="4"/>
                  </a:lnTo>
                  <a:lnTo>
                    <a:pt x="23" y="5"/>
                  </a:lnTo>
                  <a:lnTo>
                    <a:pt x="8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639"/>
            <p:cNvSpPr>
              <a:spLocks/>
            </p:cNvSpPr>
            <p:nvPr/>
          </p:nvSpPr>
          <p:spPr bwMode="auto">
            <a:xfrm>
              <a:off x="4042011" y="4577296"/>
              <a:ext cx="421768" cy="347338"/>
            </a:xfrm>
            <a:custGeom>
              <a:avLst/>
              <a:gdLst>
                <a:gd name="T0" fmla="*/ 68 w 68"/>
                <a:gd name="T1" fmla="*/ 56 h 56"/>
                <a:gd name="T2" fmla="*/ 68 w 68"/>
                <a:gd name="T3" fmla="*/ 56 h 56"/>
                <a:gd name="T4" fmla="*/ 59 w 68"/>
                <a:gd name="T5" fmla="*/ 54 h 56"/>
                <a:gd name="T6" fmla="*/ 50 w 68"/>
                <a:gd name="T7" fmla="*/ 52 h 56"/>
                <a:gd name="T8" fmla="*/ 42 w 68"/>
                <a:gd name="T9" fmla="*/ 49 h 56"/>
                <a:gd name="T10" fmla="*/ 36 w 68"/>
                <a:gd name="T11" fmla="*/ 45 h 56"/>
                <a:gd name="T12" fmla="*/ 29 w 68"/>
                <a:gd name="T13" fmla="*/ 41 h 56"/>
                <a:gd name="T14" fmla="*/ 23 w 68"/>
                <a:gd name="T15" fmla="*/ 36 h 56"/>
                <a:gd name="T16" fmla="*/ 14 w 68"/>
                <a:gd name="T17" fmla="*/ 26 h 56"/>
                <a:gd name="T18" fmla="*/ 7 w 68"/>
                <a:gd name="T19" fmla="*/ 16 h 56"/>
                <a:gd name="T20" fmla="*/ 3 w 68"/>
                <a:gd name="T21" fmla="*/ 9 h 56"/>
                <a:gd name="T22" fmla="*/ 0 w 68"/>
                <a:gd name="T23" fmla="*/ 1 h 56"/>
                <a:gd name="T24" fmla="*/ 4 w 68"/>
                <a:gd name="T25" fmla="*/ 0 h 56"/>
                <a:gd name="T26" fmla="*/ 4 w 68"/>
                <a:gd name="T27" fmla="*/ 0 h 56"/>
                <a:gd name="T28" fmla="*/ 7 w 68"/>
                <a:gd name="T29" fmla="*/ 7 h 56"/>
                <a:gd name="T30" fmla="*/ 11 w 68"/>
                <a:gd name="T31" fmla="*/ 14 h 56"/>
                <a:gd name="T32" fmla="*/ 18 w 68"/>
                <a:gd name="T33" fmla="*/ 24 h 56"/>
                <a:gd name="T34" fmla="*/ 26 w 68"/>
                <a:gd name="T35" fmla="*/ 33 h 56"/>
                <a:gd name="T36" fmla="*/ 31 w 68"/>
                <a:gd name="T37" fmla="*/ 37 h 56"/>
                <a:gd name="T38" fmla="*/ 38 w 68"/>
                <a:gd name="T39" fmla="*/ 42 h 56"/>
                <a:gd name="T40" fmla="*/ 44 w 68"/>
                <a:gd name="T41" fmla="*/ 45 h 56"/>
                <a:gd name="T42" fmla="*/ 51 w 68"/>
                <a:gd name="T43" fmla="*/ 48 h 56"/>
                <a:gd name="T44" fmla="*/ 60 w 68"/>
                <a:gd name="T45" fmla="*/ 50 h 56"/>
                <a:gd name="T46" fmla="*/ 68 w 68"/>
                <a:gd name="T47" fmla="*/ 52 h 56"/>
                <a:gd name="T48" fmla="*/ 68 w 68"/>
                <a:gd name="T4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56">
                  <a:moveTo>
                    <a:pt x="68" y="56"/>
                  </a:moveTo>
                  <a:lnTo>
                    <a:pt x="68" y="56"/>
                  </a:lnTo>
                  <a:lnTo>
                    <a:pt x="59" y="54"/>
                  </a:lnTo>
                  <a:lnTo>
                    <a:pt x="50" y="52"/>
                  </a:lnTo>
                  <a:lnTo>
                    <a:pt x="42" y="49"/>
                  </a:lnTo>
                  <a:lnTo>
                    <a:pt x="36" y="45"/>
                  </a:lnTo>
                  <a:lnTo>
                    <a:pt x="29" y="41"/>
                  </a:lnTo>
                  <a:lnTo>
                    <a:pt x="23" y="36"/>
                  </a:lnTo>
                  <a:lnTo>
                    <a:pt x="14" y="26"/>
                  </a:lnTo>
                  <a:lnTo>
                    <a:pt x="7" y="16"/>
                  </a:lnTo>
                  <a:lnTo>
                    <a:pt x="3" y="9"/>
                  </a:lnTo>
                  <a:lnTo>
                    <a:pt x="0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7"/>
                  </a:lnTo>
                  <a:lnTo>
                    <a:pt x="11" y="14"/>
                  </a:lnTo>
                  <a:lnTo>
                    <a:pt x="18" y="24"/>
                  </a:lnTo>
                  <a:lnTo>
                    <a:pt x="26" y="33"/>
                  </a:lnTo>
                  <a:lnTo>
                    <a:pt x="31" y="37"/>
                  </a:lnTo>
                  <a:lnTo>
                    <a:pt x="38" y="42"/>
                  </a:lnTo>
                  <a:lnTo>
                    <a:pt x="44" y="45"/>
                  </a:lnTo>
                  <a:lnTo>
                    <a:pt x="51" y="48"/>
                  </a:lnTo>
                  <a:lnTo>
                    <a:pt x="60" y="50"/>
                  </a:lnTo>
                  <a:lnTo>
                    <a:pt x="68" y="52"/>
                  </a:lnTo>
                  <a:lnTo>
                    <a:pt x="68" y="5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640"/>
            <p:cNvSpPr>
              <a:spLocks/>
            </p:cNvSpPr>
            <p:nvPr/>
          </p:nvSpPr>
          <p:spPr bwMode="auto">
            <a:xfrm>
              <a:off x="4606434" y="4707547"/>
              <a:ext cx="328729" cy="217090"/>
            </a:xfrm>
            <a:custGeom>
              <a:avLst/>
              <a:gdLst>
                <a:gd name="T0" fmla="*/ 1 w 53"/>
                <a:gd name="T1" fmla="*/ 35 h 35"/>
                <a:gd name="T2" fmla="*/ 0 w 53"/>
                <a:gd name="T3" fmla="*/ 31 h 35"/>
                <a:gd name="T4" fmla="*/ 0 w 53"/>
                <a:gd name="T5" fmla="*/ 31 h 35"/>
                <a:gd name="T6" fmla="*/ 7 w 53"/>
                <a:gd name="T7" fmla="*/ 30 h 35"/>
                <a:gd name="T8" fmla="*/ 13 w 53"/>
                <a:gd name="T9" fmla="*/ 28 h 35"/>
                <a:gd name="T10" fmla="*/ 20 w 53"/>
                <a:gd name="T11" fmla="*/ 25 h 35"/>
                <a:gd name="T12" fmla="*/ 28 w 53"/>
                <a:gd name="T13" fmla="*/ 21 h 35"/>
                <a:gd name="T14" fmla="*/ 36 w 53"/>
                <a:gd name="T15" fmla="*/ 15 h 35"/>
                <a:gd name="T16" fmla="*/ 44 w 53"/>
                <a:gd name="T17" fmla="*/ 8 h 35"/>
                <a:gd name="T18" fmla="*/ 50 w 53"/>
                <a:gd name="T19" fmla="*/ 0 h 35"/>
                <a:gd name="T20" fmla="*/ 53 w 53"/>
                <a:gd name="T21" fmla="*/ 2 h 35"/>
                <a:gd name="T22" fmla="*/ 53 w 53"/>
                <a:gd name="T23" fmla="*/ 2 h 35"/>
                <a:gd name="T24" fmla="*/ 50 w 53"/>
                <a:gd name="T25" fmla="*/ 7 h 35"/>
                <a:gd name="T26" fmla="*/ 47 w 53"/>
                <a:gd name="T27" fmla="*/ 11 h 35"/>
                <a:gd name="T28" fmla="*/ 39 w 53"/>
                <a:gd name="T29" fmla="*/ 19 h 35"/>
                <a:gd name="T30" fmla="*/ 31 w 53"/>
                <a:gd name="T31" fmla="*/ 24 h 35"/>
                <a:gd name="T32" fmla="*/ 23 w 53"/>
                <a:gd name="T33" fmla="*/ 29 h 35"/>
                <a:gd name="T34" fmla="*/ 14 w 53"/>
                <a:gd name="T35" fmla="*/ 32 h 35"/>
                <a:gd name="T36" fmla="*/ 8 w 53"/>
                <a:gd name="T37" fmla="*/ 34 h 35"/>
                <a:gd name="T38" fmla="*/ 1 w 53"/>
                <a:gd name="T39" fmla="*/ 35 h 35"/>
                <a:gd name="T40" fmla="*/ 1 w 53"/>
                <a:gd name="T4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" y="35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7" y="30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8" y="21"/>
                  </a:lnTo>
                  <a:lnTo>
                    <a:pt x="36" y="15"/>
                  </a:lnTo>
                  <a:lnTo>
                    <a:pt x="44" y="8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50" y="7"/>
                  </a:lnTo>
                  <a:lnTo>
                    <a:pt x="47" y="11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3" y="29"/>
                  </a:lnTo>
                  <a:lnTo>
                    <a:pt x="14" y="32"/>
                  </a:lnTo>
                  <a:lnTo>
                    <a:pt x="8" y="34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641"/>
            <p:cNvSpPr>
              <a:spLocks/>
            </p:cNvSpPr>
            <p:nvPr/>
          </p:nvSpPr>
          <p:spPr bwMode="auto">
            <a:xfrm>
              <a:off x="4581623" y="4626914"/>
              <a:ext cx="390754" cy="272909"/>
            </a:xfrm>
            <a:custGeom>
              <a:avLst/>
              <a:gdLst>
                <a:gd name="T0" fmla="*/ 1 w 63"/>
                <a:gd name="T1" fmla="*/ 44 h 44"/>
                <a:gd name="T2" fmla="*/ 0 w 63"/>
                <a:gd name="T3" fmla="*/ 40 h 44"/>
                <a:gd name="T4" fmla="*/ 0 w 63"/>
                <a:gd name="T5" fmla="*/ 40 h 44"/>
                <a:gd name="T6" fmla="*/ 7 w 63"/>
                <a:gd name="T7" fmla="*/ 38 h 44"/>
                <a:gd name="T8" fmla="*/ 13 w 63"/>
                <a:gd name="T9" fmla="*/ 36 h 44"/>
                <a:gd name="T10" fmla="*/ 21 w 63"/>
                <a:gd name="T11" fmla="*/ 32 h 44"/>
                <a:gd name="T12" fmla="*/ 31 w 63"/>
                <a:gd name="T13" fmla="*/ 26 h 44"/>
                <a:gd name="T14" fmla="*/ 40 w 63"/>
                <a:gd name="T15" fmla="*/ 20 h 44"/>
                <a:gd name="T16" fmla="*/ 51 w 63"/>
                <a:gd name="T17" fmla="*/ 11 h 44"/>
                <a:gd name="T18" fmla="*/ 59 w 63"/>
                <a:gd name="T19" fmla="*/ 0 h 44"/>
                <a:gd name="T20" fmla="*/ 63 w 63"/>
                <a:gd name="T21" fmla="*/ 3 h 44"/>
                <a:gd name="T22" fmla="*/ 63 w 63"/>
                <a:gd name="T23" fmla="*/ 3 h 44"/>
                <a:gd name="T24" fmla="*/ 53 w 63"/>
                <a:gd name="T25" fmla="*/ 14 h 44"/>
                <a:gd name="T26" fmla="*/ 43 w 63"/>
                <a:gd name="T27" fmla="*/ 23 h 44"/>
                <a:gd name="T28" fmla="*/ 33 w 63"/>
                <a:gd name="T29" fmla="*/ 31 h 44"/>
                <a:gd name="T30" fmla="*/ 23 w 63"/>
                <a:gd name="T31" fmla="*/ 36 h 44"/>
                <a:gd name="T32" fmla="*/ 15 w 63"/>
                <a:gd name="T33" fmla="*/ 40 h 44"/>
                <a:gd name="T34" fmla="*/ 8 w 63"/>
                <a:gd name="T35" fmla="*/ 42 h 44"/>
                <a:gd name="T36" fmla="*/ 1 w 63"/>
                <a:gd name="T37" fmla="*/ 44 h 44"/>
                <a:gd name="T38" fmla="*/ 1 w 63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" h="44">
                  <a:moveTo>
                    <a:pt x="1" y="44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7" y="38"/>
                  </a:lnTo>
                  <a:lnTo>
                    <a:pt x="13" y="36"/>
                  </a:lnTo>
                  <a:lnTo>
                    <a:pt x="21" y="32"/>
                  </a:lnTo>
                  <a:lnTo>
                    <a:pt x="31" y="26"/>
                  </a:lnTo>
                  <a:lnTo>
                    <a:pt x="40" y="20"/>
                  </a:lnTo>
                  <a:lnTo>
                    <a:pt x="51" y="11"/>
                  </a:lnTo>
                  <a:lnTo>
                    <a:pt x="59" y="0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53" y="14"/>
                  </a:lnTo>
                  <a:lnTo>
                    <a:pt x="43" y="23"/>
                  </a:lnTo>
                  <a:lnTo>
                    <a:pt x="33" y="31"/>
                  </a:lnTo>
                  <a:lnTo>
                    <a:pt x="23" y="36"/>
                  </a:lnTo>
                  <a:lnTo>
                    <a:pt x="15" y="40"/>
                  </a:lnTo>
                  <a:lnTo>
                    <a:pt x="8" y="42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642"/>
            <p:cNvSpPr>
              <a:spLocks/>
            </p:cNvSpPr>
            <p:nvPr/>
          </p:nvSpPr>
          <p:spPr bwMode="auto">
            <a:xfrm>
              <a:off x="5009597" y="4577296"/>
              <a:ext cx="1029612" cy="254304"/>
            </a:xfrm>
            <a:custGeom>
              <a:avLst/>
              <a:gdLst>
                <a:gd name="T0" fmla="*/ 4 w 166"/>
                <a:gd name="T1" fmla="*/ 41 h 41"/>
                <a:gd name="T2" fmla="*/ 0 w 166"/>
                <a:gd name="T3" fmla="*/ 40 h 41"/>
                <a:gd name="T4" fmla="*/ 2 w 166"/>
                <a:gd name="T5" fmla="*/ 16 h 41"/>
                <a:gd name="T6" fmla="*/ 10 w 166"/>
                <a:gd name="T7" fmla="*/ 16 h 41"/>
                <a:gd name="T8" fmla="*/ 19 w 166"/>
                <a:gd name="T9" fmla="*/ 1 h 41"/>
                <a:gd name="T10" fmla="*/ 19 w 166"/>
                <a:gd name="T11" fmla="*/ 23 h 41"/>
                <a:gd name="T12" fmla="*/ 19 w 166"/>
                <a:gd name="T13" fmla="*/ 23 h 41"/>
                <a:gd name="T14" fmla="*/ 93 w 166"/>
                <a:gd name="T15" fmla="*/ 14 h 41"/>
                <a:gd name="T16" fmla="*/ 138 w 166"/>
                <a:gd name="T17" fmla="*/ 8 h 41"/>
                <a:gd name="T18" fmla="*/ 138 w 166"/>
                <a:gd name="T19" fmla="*/ 8 h 41"/>
                <a:gd name="T20" fmla="*/ 138 w 166"/>
                <a:gd name="T21" fmla="*/ 4 h 41"/>
                <a:gd name="T22" fmla="*/ 137 w 166"/>
                <a:gd name="T23" fmla="*/ 2 h 41"/>
                <a:gd name="T24" fmla="*/ 139 w 166"/>
                <a:gd name="T25" fmla="*/ 2 h 41"/>
                <a:gd name="T26" fmla="*/ 139 w 166"/>
                <a:gd name="T27" fmla="*/ 2 h 41"/>
                <a:gd name="T28" fmla="*/ 142 w 166"/>
                <a:gd name="T29" fmla="*/ 1 h 41"/>
                <a:gd name="T30" fmla="*/ 149 w 166"/>
                <a:gd name="T31" fmla="*/ 0 h 41"/>
                <a:gd name="T32" fmla="*/ 157 w 166"/>
                <a:gd name="T33" fmla="*/ 0 h 41"/>
                <a:gd name="T34" fmla="*/ 160 w 166"/>
                <a:gd name="T35" fmla="*/ 0 h 41"/>
                <a:gd name="T36" fmla="*/ 163 w 166"/>
                <a:gd name="T37" fmla="*/ 2 h 41"/>
                <a:gd name="T38" fmla="*/ 163 w 166"/>
                <a:gd name="T39" fmla="*/ 2 h 41"/>
                <a:gd name="T40" fmla="*/ 165 w 166"/>
                <a:gd name="T41" fmla="*/ 5 h 41"/>
                <a:gd name="T42" fmla="*/ 166 w 166"/>
                <a:gd name="T43" fmla="*/ 8 h 41"/>
                <a:gd name="T44" fmla="*/ 166 w 166"/>
                <a:gd name="T45" fmla="*/ 8 h 41"/>
                <a:gd name="T46" fmla="*/ 165 w 166"/>
                <a:gd name="T47" fmla="*/ 10 h 41"/>
                <a:gd name="T48" fmla="*/ 164 w 166"/>
                <a:gd name="T49" fmla="*/ 12 h 41"/>
                <a:gd name="T50" fmla="*/ 162 w 166"/>
                <a:gd name="T51" fmla="*/ 13 h 41"/>
                <a:gd name="T52" fmla="*/ 160 w 166"/>
                <a:gd name="T53" fmla="*/ 10 h 41"/>
                <a:gd name="T54" fmla="*/ 161 w 166"/>
                <a:gd name="T55" fmla="*/ 12 h 41"/>
                <a:gd name="T56" fmla="*/ 160 w 166"/>
                <a:gd name="T57" fmla="*/ 10 h 41"/>
                <a:gd name="T58" fmla="*/ 160 w 166"/>
                <a:gd name="T59" fmla="*/ 10 h 41"/>
                <a:gd name="T60" fmla="*/ 161 w 166"/>
                <a:gd name="T61" fmla="*/ 9 h 41"/>
                <a:gd name="T62" fmla="*/ 162 w 166"/>
                <a:gd name="T63" fmla="*/ 7 h 41"/>
                <a:gd name="T64" fmla="*/ 162 w 166"/>
                <a:gd name="T65" fmla="*/ 7 h 41"/>
                <a:gd name="T66" fmla="*/ 161 w 166"/>
                <a:gd name="T67" fmla="*/ 6 h 41"/>
                <a:gd name="T68" fmla="*/ 160 w 166"/>
                <a:gd name="T69" fmla="*/ 5 h 41"/>
                <a:gd name="T70" fmla="*/ 160 w 166"/>
                <a:gd name="T71" fmla="*/ 5 h 41"/>
                <a:gd name="T72" fmla="*/ 157 w 166"/>
                <a:gd name="T73" fmla="*/ 4 h 41"/>
                <a:gd name="T74" fmla="*/ 153 w 166"/>
                <a:gd name="T75" fmla="*/ 4 h 41"/>
                <a:gd name="T76" fmla="*/ 142 w 166"/>
                <a:gd name="T77" fmla="*/ 5 h 41"/>
                <a:gd name="T78" fmla="*/ 142 w 166"/>
                <a:gd name="T79" fmla="*/ 5 h 41"/>
                <a:gd name="T80" fmla="*/ 142 w 166"/>
                <a:gd name="T81" fmla="*/ 8 h 41"/>
                <a:gd name="T82" fmla="*/ 141 w 166"/>
                <a:gd name="T83" fmla="*/ 11 h 41"/>
                <a:gd name="T84" fmla="*/ 141 w 166"/>
                <a:gd name="T85" fmla="*/ 11 h 41"/>
                <a:gd name="T86" fmla="*/ 139 w 166"/>
                <a:gd name="T87" fmla="*/ 12 h 41"/>
                <a:gd name="T88" fmla="*/ 124 w 166"/>
                <a:gd name="T89" fmla="*/ 14 h 41"/>
                <a:gd name="T90" fmla="*/ 17 w 166"/>
                <a:gd name="T91" fmla="*/ 28 h 41"/>
                <a:gd name="T92" fmla="*/ 14 w 166"/>
                <a:gd name="T93" fmla="*/ 28 h 41"/>
                <a:gd name="T94" fmla="*/ 14 w 166"/>
                <a:gd name="T95" fmla="*/ 17 h 41"/>
                <a:gd name="T96" fmla="*/ 12 w 166"/>
                <a:gd name="T97" fmla="*/ 21 h 41"/>
                <a:gd name="T98" fmla="*/ 6 w 166"/>
                <a:gd name="T99" fmla="*/ 21 h 41"/>
                <a:gd name="T100" fmla="*/ 4 w 166"/>
                <a:gd name="T10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41">
                  <a:moveTo>
                    <a:pt x="4" y="41"/>
                  </a:moveTo>
                  <a:lnTo>
                    <a:pt x="0" y="40"/>
                  </a:lnTo>
                  <a:lnTo>
                    <a:pt x="2" y="16"/>
                  </a:lnTo>
                  <a:lnTo>
                    <a:pt x="10" y="16"/>
                  </a:lnTo>
                  <a:lnTo>
                    <a:pt x="19" y="1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93" y="14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38" y="4"/>
                  </a:lnTo>
                  <a:lnTo>
                    <a:pt x="137" y="2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2" y="1"/>
                  </a:lnTo>
                  <a:lnTo>
                    <a:pt x="149" y="0"/>
                  </a:lnTo>
                  <a:lnTo>
                    <a:pt x="157" y="0"/>
                  </a:lnTo>
                  <a:lnTo>
                    <a:pt x="160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5" y="5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5" y="10"/>
                  </a:lnTo>
                  <a:lnTo>
                    <a:pt x="164" y="12"/>
                  </a:lnTo>
                  <a:lnTo>
                    <a:pt x="162" y="13"/>
                  </a:lnTo>
                  <a:lnTo>
                    <a:pt x="160" y="10"/>
                  </a:lnTo>
                  <a:lnTo>
                    <a:pt x="161" y="12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1" y="9"/>
                  </a:lnTo>
                  <a:lnTo>
                    <a:pt x="162" y="7"/>
                  </a:lnTo>
                  <a:lnTo>
                    <a:pt x="162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60" y="5"/>
                  </a:lnTo>
                  <a:lnTo>
                    <a:pt x="157" y="4"/>
                  </a:lnTo>
                  <a:lnTo>
                    <a:pt x="153" y="4"/>
                  </a:lnTo>
                  <a:lnTo>
                    <a:pt x="142" y="5"/>
                  </a:lnTo>
                  <a:lnTo>
                    <a:pt x="142" y="5"/>
                  </a:lnTo>
                  <a:lnTo>
                    <a:pt x="142" y="8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9" y="12"/>
                  </a:lnTo>
                  <a:lnTo>
                    <a:pt x="124" y="14"/>
                  </a:lnTo>
                  <a:lnTo>
                    <a:pt x="17" y="28"/>
                  </a:lnTo>
                  <a:lnTo>
                    <a:pt x="14" y="28"/>
                  </a:lnTo>
                  <a:lnTo>
                    <a:pt x="14" y="17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4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643"/>
            <p:cNvSpPr>
              <a:spLocks/>
            </p:cNvSpPr>
            <p:nvPr/>
          </p:nvSpPr>
          <p:spPr bwMode="auto">
            <a:xfrm>
              <a:off x="3024803" y="4564891"/>
              <a:ext cx="1023409" cy="254304"/>
            </a:xfrm>
            <a:custGeom>
              <a:avLst/>
              <a:gdLst>
                <a:gd name="T0" fmla="*/ 161 w 165"/>
                <a:gd name="T1" fmla="*/ 41 h 41"/>
                <a:gd name="T2" fmla="*/ 157 w 165"/>
                <a:gd name="T3" fmla="*/ 28 h 41"/>
                <a:gd name="T4" fmla="*/ 156 w 165"/>
                <a:gd name="T5" fmla="*/ 26 h 41"/>
                <a:gd name="T6" fmla="*/ 149 w 165"/>
                <a:gd name="T7" fmla="*/ 19 h 41"/>
                <a:gd name="T8" fmla="*/ 148 w 165"/>
                <a:gd name="T9" fmla="*/ 29 h 41"/>
                <a:gd name="T10" fmla="*/ 148 w 165"/>
                <a:gd name="T11" fmla="*/ 31 h 41"/>
                <a:gd name="T12" fmla="*/ 145 w 165"/>
                <a:gd name="T13" fmla="*/ 31 h 41"/>
                <a:gd name="T14" fmla="*/ 94 w 165"/>
                <a:gd name="T15" fmla="*/ 25 h 41"/>
                <a:gd name="T16" fmla="*/ 22 w 165"/>
                <a:gd name="T17" fmla="*/ 13 h 41"/>
                <a:gd name="T18" fmla="*/ 25 w 165"/>
                <a:gd name="T19" fmla="*/ 10 h 41"/>
                <a:gd name="T20" fmla="*/ 27 w 165"/>
                <a:gd name="T21" fmla="*/ 5 h 41"/>
                <a:gd name="T22" fmla="*/ 22 w 165"/>
                <a:gd name="T23" fmla="*/ 6 h 41"/>
                <a:gd name="T24" fmla="*/ 8 w 165"/>
                <a:gd name="T25" fmla="*/ 7 h 41"/>
                <a:gd name="T26" fmla="*/ 6 w 165"/>
                <a:gd name="T27" fmla="*/ 8 h 41"/>
                <a:gd name="T28" fmla="*/ 6 w 165"/>
                <a:gd name="T29" fmla="*/ 13 h 41"/>
                <a:gd name="T30" fmla="*/ 3 w 165"/>
                <a:gd name="T31" fmla="*/ 19 h 41"/>
                <a:gd name="T32" fmla="*/ 1 w 165"/>
                <a:gd name="T33" fmla="*/ 15 h 41"/>
                <a:gd name="T34" fmla="*/ 1 w 165"/>
                <a:gd name="T35" fmla="*/ 6 h 41"/>
                <a:gd name="T36" fmla="*/ 2 w 165"/>
                <a:gd name="T37" fmla="*/ 5 h 41"/>
                <a:gd name="T38" fmla="*/ 9 w 165"/>
                <a:gd name="T39" fmla="*/ 3 h 41"/>
                <a:gd name="T40" fmla="*/ 22 w 165"/>
                <a:gd name="T41" fmla="*/ 2 h 41"/>
                <a:gd name="T42" fmla="*/ 28 w 165"/>
                <a:gd name="T43" fmla="*/ 0 h 41"/>
                <a:gd name="T44" fmla="*/ 29 w 165"/>
                <a:gd name="T45" fmla="*/ 0 h 41"/>
                <a:gd name="T46" fmla="*/ 31 w 165"/>
                <a:gd name="T47" fmla="*/ 2 h 41"/>
                <a:gd name="T48" fmla="*/ 31 w 165"/>
                <a:gd name="T49" fmla="*/ 6 h 41"/>
                <a:gd name="T50" fmla="*/ 29 w 165"/>
                <a:gd name="T51" fmla="*/ 10 h 41"/>
                <a:gd name="T52" fmla="*/ 127 w 165"/>
                <a:gd name="T53" fmla="*/ 26 h 41"/>
                <a:gd name="T54" fmla="*/ 144 w 165"/>
                <a:gd name="T55" fmla="*/ 27 h 41"/>
                <a:gd name="T56" fmla="*/ 146 w 165"/>
                <a:gd name="T57" fmla="*/ 11 h 41"/>
                <a:gd name="T58" fmla="*/ 150 w 165"/>
                <a:gd name="T59" fmla="*/ 11 h 41"/>
                <a:gd name="T60" fmla="*/ 152 w 165"/>
                <a:gd name="T61" fmla="*/ 16 h 41"/>
                <a:gd name="T62" fmla="*/ 157 w 165"/>
                <a:gd name="T63" fmla="*/ 22 h 41"/>
                <a:gd name="T64" fmla="*/ 160 w 165"/>
                <a:gd name="T65" fmla="*/ 24 h 41"/>
                <a:gd name="T66" fmla="*/ 164 w 165"/>
                <a:gd name="T67" fmla="*/ 31 h 41"/>
                <a:gd name="T68" fmla="*/ 165 w 16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41">
                  <a:moveTo>
                    <a:pt x="161" y="41"/>
                  </a:moveTo>
                  <a:lnTo>
                    <a:pt x="161" y="41"/>
                  </a:lnTo>
                  <a:lnTo>
                    <a:pt x="160" y="32"/>
                  </a:lnTo>
                  <a:lnTo>
                    <a:pt x="157" y="28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2" y="23"/>
                  </a:lnTo>
                  <a:lnTo>
                    <a:pt x="149" y="19"/>
                  </a:lnTo>
                  <a:lnTo>
                    <a:pt x="149" y="19"/>
                  </a:lnTo>
                  <a:lnTo>
                    <a:pt x="148" y="29"/>
                  </a:lnTo>
                  <a:lnTo>
                    <a:pt x="148" y="30"/>
                  </a:lnTo>
                  <a:lnTo>
                    <a:pt x="148" y="31"/>
                  </a:lnTo>
                  <a:lnTo>
                    <a:pt x="148" y="31"/>
                  </a:lnTo>
                  <a:lnTo>
                    <a:pt x="145" y="31"/>
                  </a:lnTo>
                  <a:lnTo>
                    <a:pt x="130" y="30"/>
                  </a:lnTo>
                  <a:lnTo>
                    <a:pt x="94" y="25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3" y="6"/>
                  </a:lnTo>
                  <a:lnTo>
                    <a:pt x="8" y="7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8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98" y="22"/>
                  </a:lnTo>
                  <a:lnTo>
                    <a:pt x="127" y="26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5" y="17"/>
                  </a:lnTo>
                  <a:lnTo>
                    <a:pt x="146" y="11"/>
                  </a:lnTo>
                  <a:lnTo>
                    <a:pt x="147" y="2"/>
                  </a:lnTo>
                  <a:lnTo>
                    <a:pt x="150" y="11"/>
                  </a:lnTo>
                  <a:lnTo>
                    <a:pt x="150" y="11"/>
                  </a:lnTo>
                  <a:lnTo>
                    <a:pt x="152" y="16"/>
                  </a:lnTo>
                  <a:lnTo>
                    <a:pt x="154" y="19"/>
                  </a:lnTo>
                  <a:lnTo>
                    <a:pt x="157" y="22"/>
                  </a:lnTo>
                  <a:lnTo>
                    <a:pt x="157" y="22"/>
                  </a:lnTo>
                  <a:lnTo>
                    <a:pt x="160" y="24"/>
                  </a:lnTo>
                  <a:lnTo>
                    <a:pt x="162" y="26"/>
                  </a:lnTo>
                  <a:lnTo>
                    <a:pt x="164" y="31"/>
                  </a:lnTo>
                  <a:lnTo>
                    <a:pt x="165" y="36"/>
                  </a:lnTo>
                  <a:lnTo>
                    <a:pt x="165" y="41"/>
                  </a:lnTo>
                  <a:lnTo>
                    <a:pt x="161" y="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644"/>
            <p:cNvSpPr>
              <a:spLocks/>
            </p:cNvSpPr>
            <p:nvPr/>
          </p:nvSpPr>
          <p:spPr bwMode="auto">
            <a:xfrm>
              <a:off x="556215" y="4428437"/>
              <a:ext cx="2443779" cy="192279"/>
            </a:xfrm>
            <a:custGeom>
              <a:avLst/>
              <a:gdLst>
                <a:gd name="T0" fmla="*/ 394 w 394"/>
                <a:gd name="T1" fmla="*/ 31 h 31"/>
                <a:gd name="T2" fmla="*/ 0 w 394"/>
                <a:gd name="T3" fmla="*/ 5 h 31"/>
                <a:gd name="T4" fmla="*/ 0 w 394"/>
                <a:gd name="T5" fmla="*/ 0 h 31"/>
                <a:gd name="T6" fmla="*/ 394 w 394"/>
                <a:gd name="T7" fmla="*/ 27 h 31"/>
                <a:gd name="T8" fmla="*/ 394 w 39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31">
                  <a:moveTo>
                    <a:pt x="394" y="31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94" y="27"/>
                  </a:lnTo>
                  <a:lnTo>
                    <a:pt x="394" y="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645"/>
            <p:cNvSpPr>
              <a:spLocks/>
            </p:cNvSpPr>
            <p:nvPr/>
          </p:nvSpPr>
          <p:spPr bwMode="auto">
            <a:xfrm>
              <a:off x="3186068" y="4620711"/>
              <a:ext cx="750499" cy="111644"/>
            </a:xfrm>
            <a:custGeom>
              <a:avLst/>
              <a:gdLst>
                <a:gd name="T0" fmla="*/ 120 w 121"/>
                <a:gd name="T1" fmla="*/ 18 h 18"/>
                <a:gd name="T2" fmla="*/ 0 w 121"/>
                <a:gd name="T3" fmla="*/ 4 h 18"/>
                <a:gd name="T4" fmla="*/ 1 w 121"/>
                <a:gd name="T5" fmla="*/ 0 h 18"/>
                <a:gd name="T6" fmla="*/ 121 w 121"/>
                <a:gd name="T7" fmla="*/ 14 h 18"/>
                <a:gd name="T8" fmla="*/ 120 w 12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8">
                  <a:moveTo>
                    <a:pt x="120" y="18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121" y="14"/>
                  </a:lnTo>
                  <a:lnTo>
                    <a:pt x="120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46"/>
            <p:cNvSpPr>
              <a:spLocks/>
            </p:cNvSpPr>
            <p:nvPr/>
          </p:nvSpPr>
          <p:spPr bwMode="auto">
            <a:xfrm>
              <a:off x="5133648" y="4608307"/>
              <a:ext cx="731892" cy="111644"/>
            </a:xfrm>
            <a:custGeom>
              <a:avLst/>
              <a:gdLst>
                <a:gd name="T0" fmla="*/ 1 w 118"/>
                <a:gd name="T1" fmla="*/ 18 h 18"/>
                <a:gd name="T2" fmla="*/ 0 w 118"/>
                <a:gd name="T3" fmla="*/ 14 h 18"/>
                <a:gd name="T4" fmla="*/ 118 w 118"/>
                <a:gd name="T5" fmla="*/ 0 h 18"/>
                <a:gd name="T6" fmla="*/ 118 w 118"/>
                <a:gd name="T7" fmla="*/ 4 h 18"/>
                <a:gd name="T8" fmla="*/ 1 w 11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8">
                  <a:moveTo>
                    <a:pt x="1" y="18"/>
                  </a:moveTo>
                  <a:lnTo>
                    <a:pt x="0" y="14"/>
                  </a:lnTo>
                  <a:lnTo>
                    <a:pt x="118" y="0"/>
                  </a:lnTo>
                  <a:lnTo>
                    <a:pt x="118" y="4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647"/>
            <p:cNvSpPr>
              <a:spLocks/>
            </p:cNvSpPr>
            <p:nvPr/>
          </p:nvSpPr>
          <p:spPr bwMode="auto">
            <a:xfrm>
              <a:off x="6051616" y="4397421"/>
              <a:ext cx="2505802" cy="235694"/>
            </a:xfrm>
            <a:custGeom>
              <a:avLst/>
              <a:gdLst>
                <a:gd name="T0" fmla="*/ 1 w 404"/>
                <a:gd name="T1" fmla="*/ 38 h 38"/>
                <a:gd name="T2" fmla="*/ 0 w 404"/>
                <a:gd name="T3" fmla="*/ 34 h 38"/>
                <a:gd name="T4" fmla="*/ 404 w 404"/>
                <a:gd name="T5" fmla="*/ 0 h 38"/>
                <a:gd name="T6" fmla="*/ 404 w 404"/>
                <a:gd name="T7" fmla="*/ 4 h 38"/>
                <a:gd name="T8" fmla="*/ 1 w 40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38">
                  <a:moveTo>
                    <a:pt x="1" y="38"/>
                  </a:moveTo>
                  <a:lnTo>
                    <a:pt x="0" y="34"/>
                  </a:lnTo>
                  <a:lnTo>
                    <a:pt x="404" y="0"/>
                  </a:lnTo>
                  <a:lnTo>
                    <a:pt x="404" y="4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48"/>
            <p:cNvSpPr>
              <a:spLocks noEditPoints="1"/>
            </p:cNvSpPr>
            <p:nvPr/>
          </p:nvSpPr>
          <p:spPr bwMode="auto">
            <a:xfrm>
              <a:off x="3055814" y="48688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1 h 24"/>
                <a:gd name="T8" fmla="*/ 1 w 24"/>
                <a:gd name="T9" fmla="*/ 17 h 24"/>
                <a:gd name="T10" fmla="*/ 0 w 24"/>
                <a:gd name="T11" fmla="*/ 13 h 24"/>
                <a:gd name="T12" fmla="*/ 0 w 24"/>
                <a:gd name="T13" fmla="*/ 13 h 24"/>
                <a:gd name="T14" fmla="*/ 1 w 24"/>
                <a:gd name="T15" fmla="*/ 7 h 24"/>
                <a:gd name="T16" fmla="*/ 3 w 24"/>
                <a:gd name="T17" fmla="*/ 4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6 w 24"/>
                <a:gd name="T25" fmla="*/ 1 h 24"/>
                <a:gd name="T26" fmla="*/ 20 w 24"/>
                <a:gd name="T27" fmla="*/ 4 h 24"/>
                <a:gd name="T28" fmla="*/ 23 w 24"/>
                <a:gd name="T29" fmla="*/ 7 h 24"/>
                <a:gd name="T30" fmla="*/ 24 w 24"/>
                <a:gd name="T31" fmla="*/ 13 h 24"/>
                <a:gd name="T32" fmla="*/ 24 w 24"/>
                <a:gd name="T33" fmla="*/ 13 h 24"/>
                <a:gd name="T34" fmla="*/ 23 w 24"/>
                <a:gd name="T35" fmla="*/ 17 h 24"/>
                <a:gd name="T36" fmla="*/ 20 w 24"/>
                <a:gd name="T37" fmla="*/ 21 h 24"/>
                <a:gd name="T38" fmla="*/ 16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7 h 24"/>
                <a:gd name="T52" fmla="*/ 5 w 24"/>
                <a:gd name="T53" fmla="*/ 9 h 24"/>
                <a:gd name="T54" fmla="*/ 4 w 24"/>
                <a:gd name="T55" fmla="*/ 13 h 24"/>
                <a:gd name="T56" fmla="*/ 4 w 24"/>
                <a:gd name="T57" fmla="*/ 13 h 24"/>
                <a:gd name="T58" fmla="*/ 5 w 24"/>
                <a:gd name="T59" fmla="*/ 16 h 24"/>
                <a:gd name="T60" fmla="*/ 6 w 24"/>
                <a:gd name="T61" fmla="*/ 18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4 w 24"/>
                <a:gd name="T69" fmla="*/ 19 h 24"/>
                <a:gd name="T70" fmla="*/ 17 w 24"/>
                <a:gd name="T71" fmla="*/ 18 h 24"/>
                <a:gd name="T72" fmla="*/ 19 w 24"/>
                <a:gd name="T73" fmla="*/ 16 h 24"/>
                <a:gd name="T74" fmla="*/ 20 w 24"/>
                <a:gd name="T75" fmla="*/ 13 h 24"/>
                <a:gd name="T76" fmla="*/ 20 w 24"/>
                <a:gd name="T77" fmla="*/ 13 h 24"/>
                <a:gd name="T78" fmla="*/ 19 w 24"/>
                <a:gd name="T79" fmla="*/ 9 h 24"/>
                <a:gd name="T80" fmla="*/ 17 w 24"/>
                <a:gd name="T81" fmla="*/ 7 h 24"/>
                <a:gd name="T82" fmla="*/ 14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5" y="9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4" y="19"/>
                  </a:lnTo>
                  <a:lnTo>
                    <a:pt x="17" y="18"/>
                  </a:lnTo>
                  <a:lnTo>
                    <a:pt x="19" y="16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4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49"/>
            <p:cNvSpPr>
              <a:spLocks noEditPoints="1"/>
            </p:cNvSpPr>
            <p:nvPr/>
          </p:nvSpPr>
          <p:spPr bwMode="auto">
            <a:xfrm>
              <a:off x="5871741" y="4862609"/>
              <a:ext cx="148859" cy="148859"/>
            </a:xfrm>
            <a:custGeom>
              <a:avLst/>
              <a:gdLst>
                <a:gd name="T0" fmla="*/ 11 w 24"/>
                <a:gd name="T1" fmla="*/ 24 h 24"/>
                <a:gd name="T2" fmla="*/ 11 w 24"/>
                <a:gd name="T3" fmla="*/ 24 h 24"/>
                <a:gd name="T4" fmla="*/ 7 w 24"/>
                <a:gd name="T5" fmla="*/ 23 h 24"/>
                <a:gd name="T6" fmla="*/ 3 w 24"/>
                <a:gd name="T7" fmla="*/ 20 h 24"/>
                <a:gd name="T8" fmla="*/ 1 w 24"/>
                <a:gd name="T9" fmla="*/ 17 h 24"/>
                <a:gd name="T10" fmla="*/ 0 w 24"/>
                <a:gd name="T11" fmla="*/ 12 h 24"/>
                <a:gd name="T12" fmla="*/ 0 w 24"/>
                <a:gd name="T13" fmla="*/ 12 h 24"/>
                <a:gd name="T14" fmla="*/ 1 w 24"/>
                <a:gd name="T15" fmla="*/ 7 h 24"/>
                <a:gd name="T16" fmla="*/ 3 w 24"/>
                <a:gd name="T17" fmla="*/ 3 h 24"/>
                <a:gd name="T18" fmla="*/ 7 w 24"/>
                <a:gd name="T19" fmla="*/ 1 h 24"/>
                <a:gd name="T20" fmla="*/ 11 w 24"/>
                <a:gd name="T21" fmla="*/ 0 h 24"/>
                <a:gd name="T22" fmla="*/ 11 w 24"/>
                <a:gd name="T23" fmla="*/ 0 h 24"/>
                <a:gd name="T24" fmla="*/ 17 w 24"/>
                <a:gd name="T25" fmla="*/ 1 h 24"/>
                <a:gd name="T26" fmla="*/ 20 w 24"/>
                <a:gd name="T27" fmla="*/ 3 h 24"/>
                <a:gd name="T28" fmla="*/ 23 w 24"/>
                <a:gd name="T29" fmla="*/ 7 h 24"/>
                <a:gd name="T30" fmla="*/ 24 w 24"/>
                <a:gd name="T31" fmla="*/ 12 h 24"/>
                <a:gd name="T32" fmla="*/ 24 w 24"/>
                <a:gd name="T33" fmla="*/ 12 h 24"/>
                <a:gd name="T34" fmla="*/ 23 w 24"/>
                <a:gd name="T35" fmla="*/ 17 h 24"/>
                <a:gd name="T36" fmla="*/ 20 w 24"/>
                <a:gd name="T37" fmla="*/ 20 h 24"/>
                <a:gd name="T38" fmla="*/ 17 w 24"/>
                <a:gd name="T39" fmla="*/ 23 h 24"/>
                <a:gd name="T40" fmla="*/ 11 w 24"/>
                <a:gd name="T41" fmla="*/ 24 h 24"/>
                <a:gd name="T42" fmla="*/ 11 w 24"/>
                <a:gd name="T43" fmla="*/ 24 h 24"/>
                <a:gd name="T44" fmla="*/ 11 w 24"/>
                <a:gd name="T45" fmla="*/ 4 h 24"/>
                <a:gd name="T46" fmla="*/ 11 w 24"/>
                <a:gd name="T47" fmla="*/ 4 h 24"/>
                <a:gd name="T48" fmla="*/ 9 w 24"/>
                <a:gd name="T49" fmla="*/ 5 h 24"/>
                <a:gd name="T50" fmla="*/ 6 w 24"/>
                <a:gd name="T51" fmla="*/ 6 h 24"/>
                <a:gd name="T52" fmla="*/ 5 w 24"/>
                <a:gd name="T53" fmla="*/ 8 h 24"/>
                <a:gd name="T54" fmla="*/ 4 w 24"/>
                <a:gd name="T55" fmla="*/ 12 h 24"/>
                <a:gd name="T56" fmla="*/ 4 w 24"/>
                <a:gd name="T57" fmla="*/ 12 h 24"/>
                <a:gd name="T58" fmla="*/ 5 w 24"/>
                <a:gd name="T59" fmla="*/ 15 h 24"/>
                <a:gd name="T60" fmla="*/ 6 w 24"/>
                <a:gd name="T61" fmla="*/ 17 h 24"/>
                <a:gd name="T62" fmla="*/ 9 w 24"/>
                <a:gd name="T63" fmla="*/ 19 h 24"/>
                <a:gd name="T64" fmla="*/ 11 w 24"/>
                <a:gd name="T65" fmla="*/ 20 h 24"/>
                <a:gd name="T66" fmla="*/ 11 w 24"/>
                <a:gd name="T67" fmla="*/ 20 h 24"/>
                <a:gd name="T68" fmla="*/ 15 w 24"/>
                <a:gd name="T69" fmla="*/ 19 h 24"/>
                <a:gd name="T70" fmla="*/ 18 w 24"/>
                <a:gd name="T71" fmla="*/ 17 h 24"/>
                <a:gd name="T72" fmla="*/ 19 w 24"/>
                <a:gd name="T73" fmla="*/ 15 h 24"/>
                <a:gd name="T74" fmla="*/ 20 w 24"/>
                <a:gd name="T75" fmla="*/ 12 h 24"/>
                <a:gd name="T76" fmla="*/ 20 w 24"/>
                <a:gd name="T77" fmla="*/ 12 h 24"/>
                <a:gd name="T78" fmla="*/ 19 w 24"/>
                <a:gd name="T79" fmla="*/ 8 h 24"/>
                <a:gd name="T80" fmla="*/ 18 w 24"/>
                <a:gd name="T81" fmla="*/ 6 h 24"/>
                <a:gd name="T82" fmla="*/ 15 w 24"/>
                <a:gd name="T83" fmla="*/ 5 h 24"/>
                <a:gd name="T84" fmla="*/ 11 w 24"/>
                <a:gd name="T85" fmla="*/ 4 h 24"/>
                <a:gd name="T86" fmla="*/ 11 w 24"/>
                <a:gd name="T8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24">
                  <a:moveTo>
                    <a:pt x="11" y="24"/>
                  </a:moveTo>
                  <a:lnTo>
                    <a:pt x="11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1" y="24"/>
                  </a:lnTo>
                  <a:lnTo>
                    <a:pt x="11" y="24"/>
                  </a:lnTo>
                  <a:close/>
                  <a:moveTo>
                    <a:pt x="11" y="4"/>
                  </a:moveTo>
                  <a:lnTo>
                    <a:pt x="11" y="4"/>
                  </a:lnTo>
                  <a:lnTo>
                    <a:pt x="9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5" y="19"/>
                  </a:lnTo>
                  <a:lnTo>
                    <a:pt x="18" y="17"/>
                  </a:lnTo>
                  <a:lnTo>
                    <a:pt x="19" y="15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50"/>
            <p:cNvSpPr>
              <a:spLocks noEditPoints="1"/>
            </p:cNvSpPr>
            <p:nvPr/>
          </p:nvSpPr>
          <p:spPr bwMode="auto">
            <a:xfrm>
              <a:off x="5729085" y="4719951"/>
              <a:ext cx="465183" cy="465188"/>
            </a:xfrm>
            <a:custGeom>
              <a:avLst/>
              <a:gdLst>
                <a:gd name="T0" fmla="*/ 37 w 75"/>
                <a:gd name="T1" fmla="*/ 75 h 75"/>
                <a:gd name="T2" fmla="*/ 23 w 75"/>
                <a:gd name="T3" fmla="*/ 71 h 75"/>
                <a:gd name="T4" fmla="*/ 10 w 75"/>
                <a:gd name="T5" fmla="*/ 63 h 75"/>
                <a:gd name="T6" fmla="*/ 3 w 75"/>
                <a:gd name="T7" fmla="*/ 51 h 75"/>
                <a:gd name="T8" fmla="*/ 0 w 75"/>
                <a:gd name="T9" fmla="*/ 37 h 75"/>
                <a:gd name="T10" fmla="*/ 1 w 75"/>
                <a:gd name="T11" fmla="*/ 29 h 75"/>
                <a:gd name="T12" fmla="*/ 6 w 75"/>
                <a:gd name="T13" fmla="*/ 17 h 75"/>
                <a:gd name="T14" fmla="*/ 16 w 75"/>
                <a:gd name="T15" fmla="*/ 6 h 75"/>
                <a:gd name="T16" fmla="*/ 29 w 75"/>
                <a:gd name="T17" fmla="*/ 1 h 75"/>
                <a:gd name="T18" fmla="*/ 37 w 75"/>
                <a:gd name="T19" fmla="*/ 0 h 75"/>
                <a:gd name="T20" fmla="*/ 51 w 75"/>
                <a:gd name="T21" fmla="*/ 3 h 75"/>
                <a:gd name="T22" fmla="*/ 63 w 75"/>
                <a:gd name="T23" fmla="*/ 10 h 75"/>
                <a:gd name="T24" fmla="*/ 71 w 75"/>
                <a:gd name="T25" fmla="*/ 23 h 75"/>
                <a:gd name="T26" fmla="*/ 75 w 75"/>
                <a:gd name="T27" fmla="*/ 37 h 75"/>
                <a:gd name="T28" fmla="*/ 73 w 75"/>
                <a:gd name="T29" fmla="*/ 45 h 75"/>
                <a:gd name="T30" fmla="*/ 68 w 75"/>
                <a:gd name="T31" fmla="*/ 58 h 75"/>
                <a:gd name="T32" fmla="*/ 58 w 75"/>
                <a:gd name="T33" fmla="*/ 68 h 75"/>
                <a:gd name="T34" fmla="*/ 44 w 75"/>
                <a:gd name="T35" fmla="*/ 74 h 75"/>
                <a:gd name="T36" fmla="*/ 37 w 75"/>
                <a:gd name="T37" fmla="*/ 75 h 75"/>
                <a:gd name="T38" fmla="*/ 37 w 75"/>
                <a:gd name="T39" fmla="*/ 4 h 75"/>
                <a:gd name="T40" fmla="*/ 24 w 75"/>
                <a:gd name="T41" fmla="*/ 6 h 75"/>
                <a:gd name="T42" fmla="*/ 13 w 75"/>
                <a:gd name="T43" fmla="*/ 13 h 75"/>
                <a:gd name="T44" fmla="*/ 6 w 75"/>
                <a:gd name="T45" fmla="*/ 24 h 75"/>
                <a:gd name="T46" fmla="*/ 4 w 75"/>
                <a:gd name="T47" fmla="*/ 37 h 75"/>
                <a:gd name="T48" fmla="*/ 5 w 75"/>
                <a:gd name="T49" fmla="*/ 44 h 75"/>
                <a:gd name="T50" fmla="*/ 9 w 75"/>
                <a:gd name="T51" fmla="*/ 56 h 75"/>
                <a:gd name="T52" fmla="*/ 19 w 75"/>
                <a:gd name="T53" fmla="*/ 64 h 75"/>
                <a:gd name="T54" fmla="*/ 30 w 75"/>
                <a:gd name="T55" fmla="*/ 69 h 75"/>
                <a:gd name="T56" fmla="*/ 37 w 75"/>
                <a:gd name="T57" fmla="*/ 70 h 75"/>
                <a:gd name="T58" fmla="*/ 50 w 75"/>
                <a:gd name="T59" fmla="*/ 67 h 75"/>
                <a:gd name="T60" fmla="*/ 60 w 75"/>
                <a:gd name="T61" fmla="*/ 61 h 75"/>
                <a:gd name="T62" fmla="*/ 67 w 75"/>
                <a:gd name="T63" fmla="*/ 50 h 75"/>
                <a:gd name="T64" fmla="*/ 70 w 75"/>
                <a:gd name="T65" fmla="*/ 37 h 75"/>
                <a:gd name="T66" fmla="*/ 69 w 75"/>
                <a:gd name="T67" fmla="*/ 30 h 75"/>
                <a:gd name="T68" fmla="*/ 64 w 75"/>
                <a:gd name="T69" fmla="*/ 19 h 75"/>
                <a:gd name="T70" fmla="*/ 56 w 75"/>
                <a:gd name="T71" fmla="*/ 9 h 75"/>
                <a:gd name="T72" fmla="*/ 44 w 75"/>
                <a:gd name="T73" fmla="*/ 5 h 75"/>
                <a:gd name="T74" fmla="*/ 37 w 75"/>
                <a:gd name="T75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75">
                  <a:moveTo>
                    <a:pt x="37" y="75"/>
                  </a:moveTo>
                  <a:lnTo>
                    <a:pt x="37" y="75"/>
                  </a:lnTo>
                  <a:lnTo>
                    <a:pt x="29" y="74"/>
                  </a:lnTo>
                  <a:lnTo>
                    <a:pt x="23" y="71"/>
                  </a:lnTo>
                  <a:lnTo>
                    <a:pt x="16" y="68"/>
                  </a:lnTo>
                  <a:lnTo>
                    <a:pt x="10" y="63"/>
                  </a:lnTo>
                  <a:lnTo>
                    <a:pt x="6" y="58"/>
                  </a:lnTo>
                  <a:lnTo>
                    <a:pt x="3" y="51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6" y="17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3" y="3"/>
                  </a:lnTo>
                  <a:lnTo>
                    <a:pt x="29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1" y="3"/>
                  </a:lnTo>
                  <a:lnTo>
                    <a:pt x="58" y="6"/>
                  </a:lnTo>
                  <a:lnTo>
                    <a:pt x="63" y="10"/>
                  </a:lnTo>
                  <a:lnTo>
                    <a:pt x="68" y="17"/>
                  </a:lnTo>
                  <a:lnTo>
                    <a:pt x="71" y="23"/>
                  </a:lnTo>
                  <a:lnTo>
                    <a:pt x="73" y="29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3" y="45"/>
                  </a:lnTo>
                  <a:lnTo>
                    <a:pt x="71" y="51"/>
                  </a:lnTo>
                  <a:lnTo>
                    <a:pt x="68" y="58"/>
                  </a:lnTo>
                  <a:lnTo>
                    <a:pt x="63" y="63"/>
                  </a:lnTo>
                  <a:lnTo>
                    <a:pt x="58" y="68"/>
                  </a:lnTo>
                  <a:lnTo>
                    <a:pt x="51" y="71"/>
                  </a:lnTo>
                  <a:lnTo>
                    <a:pt x="44" y="74"/>
                  </a:lnTo>
                  <a:lnTo>
                    <a:pt x="37" y="75"/>
                  </a:lnTo>
                  <a:lnTo>
                    <a:pt x="37" y="75"/>
                  </a:lnTo>
                  <a:close/>
                  <a:moveTo>
                    <a:pt x="37" y="4"/>
                  </a:moveTo>
                  <a:lnTo>
                    <a:pt x="37" y="4"/>
                  </a:lnTo>
                  <a:lnTo>
                    <a:pt x="30" y="5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13" y="13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5" y="30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4"/>
                  </a:lnTo>
                  <a:lnTo>
                    <a:pt x="6" y="50"/>
                  </a:lnTo>
                  <a:lnTo>
                    <a:pt x="9" y="56"/>
                  </a:lnTo>
                  <a:lnTo>
                    <a:pt x="13" y="61"/>
                  </a:lnTo>
                  <a:lnTo>
                    <a:pt x="19" y="64"/>
                  </a:lnTo>
                  <a:lnTo>
                    <a:pt x="24" y="67"/>
                  </a:lnTo>
                  <a:lnTo>
                    <a:pt x="30" y="69"/>
                  </a:lnTo>
                  <a:lnTo>
                    <a:pt x="37" y="70"/>
                  </a:lnTo>
                  <a:lnTo>
                    <a:pt x="37" y="70"/>
                  </a:lnTo>
                  <a:lnTo>
                    <a:pt x="44" y="69"/>
                  </a:lnTo>
                  <a:lnTo>
                    <a:pt x="50" y="67"/>
                  </a:lnTo>
                  <a:lnTo>
                    <a:pt x="56" y="64"/>
                  </a:lnTo>
                  <a:lnTo>
                    <a:pt x="60" y="61"/>
                  </a:lnTo>
                  <a:lnTo>
                    <a:pt x="64" y="56"/>
                  </a:lnTo>
                  <a:lnTo>
                    <a:pt x="67" y="50"/>
                  </a:lnTo>
                  <a:lnTo>
                    <a:pt x="69" y="44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69" y="30"/>
                  </a:lnTo>
                  <a:lnTo>
                    <a:pt x="67" y="24"/>
                  </a:lnTo>
                  <a:lnTo>
                    <a:pt x="64" y="19"/>
                  </a:lnTo>
                  <a:lnTo>
                    <a:pt x="60" y="13"/>
                  </a:lnTo>
                  <a:lnTo>
                    <a:pt x="56" y="9"/>
                  </a:lnTo>
                  <a:lnTo>
                    <a:pt x="50" y="6"/>
                  </a:lnTo>
                  <a:lnTo>
                    <a:pt x="44" y="5"/>
                  </a:lnTo>
                  <a:lnTo>
                    <a:pt x="37" y="4"/>
                  </a:lnTo>
                  <a:lnTo>
                    <a:pt x="37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651"/>
            <p:cNvSpPr>
              <a:spLocks noEditPoints="1"/>
            </p:cNvSpPr>
            <p:nvPr/>
          </p:nvSpPr>
          <p:spPr bwMode="auto">
            <a:xfrm>
              <a:off x="2894549" y="4732355"/>
              <a:ext cx="434175" cy="452784"/>
            </a:xfrm>
            <a:custGeom>
              <a:avLst/>
              <a:gdLst>
                <a:gd name="T0" fmla="*/ 35 w 70"/>
                <a:gd name="T1" fmla="*/ 73 h 73"/>
                <a:gd name="T2" fmla="*/ 21 w 70"/>
                <a:gd name="T3" fmla="*/ 69 h 73"/>
                <a:gd name="T4" fmla="*/ 11 w 70"/>
                <a:gd name="T5" fmla="*/ 62 h 73"/>
                <a:gd name="T6" fmla="*/ 3 w 70"/>
                <a:gd name="T7" fmla="*/ 50 h 73"/>
                <a:gd name="T8" fmla="*/ 0 w 70"/>
                <a:gd name="T9" fmla="*/ 36 h 73"/>
                <a:gd name="T10" fmla="*/ 1 w 70"/>
                <a:gd name="T11" fmla="*/ 28 h 73"/>
                <a:gd name="T12" fmla="*/ 7 w 70"/>
                <a:gd name="T13" fmla="*/ 16 h 73"/>
                <a:gd name="T14" fmla="*/ 16 w 70"/>
                <a:gd name="T15" fmla="*/ 6 h 73"/>
                <a:gd name="T16" fmla="*/ 29 w 70"/>
                <a:gd name="T17" fmla="*/ 1 h 73"/>
                <a:gd name="T18" fmla="*/ 35 w 70"/>
                <a:gd name="T19" fmla="*/ 0 h 73"/>
                <a:gd name="T20" fmla="*/ 49 w 70"/>
                <a:gd name="T21" fmla="*/ 3 h 73"/>
                <a:gd name="T22" fmla="*/ 60 w 70"/>
                <a:gd name="T23" fmla="*/ 10 h 73"/>
                <a:gd name="T24" fmla="*/ 68 w 70"/>
                <a:gd name="T25" fmla="*/ 22 h 73"/>
                <a:gd name="T26" fmla="*/ 70 w 70"/>
                <a:gd name="T27" fmla="*/ 36 h 73"/>
                <a:gd name="T28" fmla="*/ 70 w 70"/>
                <a:gd name="T29" fmla="*/ 43 h 73"/>
                <a:gd name="T30" fmla="*/ 65 w 70"/>
                <a:gd name="T31" fmla="*/ 57 h 73"/>
                <a:gd name="T32" fmla="*/ 55 w 70"/>
                <a:gd name="T33" fmla="*/ 66 h 73"/>
                <a:gd name="T34" fmla="*/ 42 w 70"/>
                <a:gd name="T35" fmla="*/ 72 h 73"/>
                <a:gd name="T36" fmla="*/ 35 w 70"/>
                <a:gd name="T37" fmla="*/ 73 h 73"/>
                <a:gd name="T38" fmla="*/ 35 w 70"/>
                <a:gd name="T39" fmla="*/ 4 h 73"/>
                <a:gd name="T40" fmla="*/ 23 w 70"/>
                <a:gd name="T41" fmla="*/ 6 h 73"/>
                <a:gd name="T42" fmla="*/ 14 w 70"/>
                <a:gd name="T43" fmla="*/ 14 h 73"/>
                <a:gd name="T44" fmla="*/ 7 w 70"/>
                <a:gd name="T45" fmla="*/ 24 h 73"/>
                <a:gd name="T46" fmla="*/ 4 w 70"/>
                <a:gd name="T47" fmla="*/ 36 h 73"/>
                <a:gd name="T48" fmla="*/ 6 w 70"/>
                <a:gd name="T49" fmla="*/ 43 h 73"/>
                <a:gd name="T50" fmla="*/ 10 w 70"/>
                <a:gd name="T51" fmla="*/ 54 h 73"/>
                <a:gd name="T52" fmla="*/ 18 w 70"/>
                <a:gd name="T53" fmla="*/ 63 h 73"/>
                <a:gd name="T54" fmla="*/ 29 w 70"/>
                <a:gd name="T55" fmla="*/ 67 h 73"/>
                <a:gd name="T56" fmla="*/ 35 w 70"/>
                <a:gd name="T57" fmla="*/ 68 h 73"/>
                <a:gd name="T58" fmla="*/ 48 w 70"/>
                <a:gd name="T59" fmla="*/ 65 h 73"/>
                <a:gd name="T60" fmla="*/ 57 w 70"/>
                <a:gd name="T61" fmla="*/ 59 h 73"/>
                <a:gd name="T62" fmla="*/ 63 w 70"/>
                <a:gd name="T63" fmla="*/ 48 h 73"/>
                <a:gd name="T64" fmla="*/ 66 w 70"/>
                <a:gd name="T65" fmla="*/ 36 h 73"/>
                <a:gd name="T66" fmla="*/ 66 w 70"/>
                <a:gd name="T67" fmla="*/ 29 h 73"/>
                <a:gd name="T68" fmla="*/ 60 w 70"/>
                <a:gd name="T69" fmla="*/ 18 h 73"/>
                <a:gd name="T70" fmla="*/ 52 w 70"/>
                <a:gd name="T71" fmla="*/ 9 h 73"/>
                <a:gd name="T72" fmla="*/ 41 w 70"/>
                <a:gd name="T73" fmla="*/ 5 h 73"/>
                <a:gd name="T74" fmla="*/ 35 w 70"/>
                <a:gd name="T75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73">
                  <a:moveTo>
                    <a:pt x="35" y="73"/>
                  </a:moveTo>
                  <a:lnTo>
                    <a:pt x="35" y="73"/>
                  </a:lnTo>
                  <a:lnTo>
                    <a:pt x="29" y="72"/>
                  </a:lnTo>
                  <a:lnTo>
                    <a:pt x="21" y="69"/>
                  </a:lnTo>
                  <a:lnTo>
                    <a:pt x="16" y="66"/>
                  </a:lnTo>
                  <a:lnTo>
                    <a:pt x="11" y="62"/>
                  </a:lnTo>
                  <a:lnTo>
                    <a:pt x="7" y="57"/>
                  </a:lnTo>
                  <a:lnTo>
                    <a:pt x="3" y="50"/>
                  </a:lnTo>
                  <a:lnTo>
                    <a:pt x="1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8"/>
                  </a:lnTo>
                  <a:lnTo>
                    <a:pt x="3" y="22"/>
                  </a:lnTo>
                  <a:lnTo>
                    <a:pt x="7" y="16"/>
                  </a:lnTo>
                  <a:lnTo>
                    <a:pt x="11" y="10"/>
                  </a:lnTo>
                  <a:lnTo>
                    <a:pt x="16" y="6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60" y="10"/>
                  </a:lnTo>
                  <a:lnTo>
                    <a:pt x="65" y="16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43"/>
                  </a:lnTo>
                  <a:lnTo>
                    <a:pt x="68" y="50"/>
                  </a:lnTo>
                  <a:lnTo>
                    <a:pt x="65" y="57"/>
                  </a:lnTo>
                  <a:lnTo>
                    <a:pt x="60" y="62"/>
                  </a:lnTo>
                  <a:lnTo>
                    <a:pt x="55" y="66"/>
                  </a:lnTo>
                  <a:lnTo>
                    <a:pt x="49" y="69"/>
                  </a:lnTo>
                  <a:lnTo>
                    <a:pt x="42" y="72"/>
                  </a:lnTo>
                  <a:lnTo>
                    <a:pt x="35" y="73"/>
                  </a:lnTo>
                  <a:lnTo>
                    <a:pt x="35" y="73"/>
                  </a:lnTo>
                  <a:close/>
                  <a:moveTo>
                    <a:pt x="35" y="4"/>
                  </a:moveTo>
                  <a:lnTo>
                    <a:pt x="35" y="4"/>
                  </a:lnTo>
                  <a:lnTo>
                    <a:pt x="29" y="5"/>
                  </a:lnTo>
                  <a:lnTo>
                    <a:pt x="23" y="6"/>
                  </a:lnTo>
                  <a:lnTo>
                    <a:pt x="18" y="9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43"/>
                  </a:lnTo>
                  <a:lnTo>
                    <a:pt x="7" y="48"/>
                  </a:lnTo>
                  <a:lnTo>
                    <a:pt x="10" y="54"/>
                  </a:lnTo>
                  <a:lnTo>
                    <a:pt x="14" y="59"/>
                  </a:lnTo>
                  <a:lnTo>
                    <a:pt x="18" y="63"/>
                  </a:lnTo>
                  <a:lnTo>
                    <a:pt x="23" y="65"/>
                  </a:lnTo>
                  <a:lnTo>
                    <a:pt x="29" y="67"/>
                  </a:lnTo>
                  <a:lnTo>
                    <a:pt x="35" y="68"/>
                  </a:lnTo>
                  <a:lnTo>
                    <a:pt x="35" y="68"/>
                  </a:lnTo>
                  <a:lnTo>
                    <a:pt x="41" y="67"/>
                  </a:lnTo>
                  <a:lnTo>
                    <a:pt x="48" y="65"/>
                  </a:lnTo>
                  <a:lnTo>
                    <a:pt x="52" y="63"/>
                  </a:lnTo>
                  <a:lnTo>
                    <a:pt x="57" y="59"/>
                  </a:lnTo>
                  <a:lnTo>
                    <a:pt x="60" y="54"/>
                  </a:lnTo>
                  <a:lnTo>
                    <a:pt x="63" y="48"/>
                  </a:lnTo>
                  <a:lnTo>
                    <a:pt x="66" y="43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9"/>
                  </a:lnTo>
                  <a:lnTo>
                    <a:pt x="63" y="24"/>
                  </a:lnTo>
                  <a:lnTo>
                    <a:pt x="60" y="18"/>
                  </a:lnTo>
                  <a:lnTo>
                    <a:pt x="57" y="14"/>
                  </a:lnTo>
                  <a:lnTo>
                    <a:pt x="52" y="9"/>
                  </a:lnTo>
                  <a:lnTo>
                    <a:pt x="48" y="6"/>
                  </a:lnTo>
                  <a:lnTo>
                    <a:pt x="41" y="5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6652"/>
            <p:cNvSpPr>
              <a:spLocks noChangeArrowheads="1"/>
            </p:cNvSpPr>
            <p:nvPr/>
          </p:nvSpPr>
          <p:spPr bwMode="auto">
            <a:xfrm>
              <a:off x="4507194" y="4136918"/>
              <a:ext cx="24811" cy="1240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653"/>
            <p:cNvSpPr>
              <a:spLocks/>
            </p:cNvSpPr>
            <p:nvPr/>
          </p:nvSpPr>
          <p:spPr bwMode="auto">
            <a:xfrm>
              <a:off x="4699473" y="4130717"/>
              <a:ext cx="62025" cy="130254"/>
            </a:xfrm>
            <a:custGeom>
              <a:avLst/>
              <a:gdLst>
                <a:gd name="T0" fmla="*/ 7 w 10"/>
                <a:gd name="T1" fmla="*/ 21 h 21"/>
                <a:gd name="T2" fmla="*/ 0 w 10"/>
                <a:gd name="T3" fmla="*/ 1 h 21"/>
                <a:gd name="T4" fmla="*/ 4 w 10"/>
                <a:gd name="T5" fmla="*/ 0 h 21"/>
                <a:gd name="T6" fmla="*/ 10 w 10"/>
                <a:gd name="T7" fmla="*/ 20 h 21"/>
                <a:gd name="T8" fmla="*/ 7 w 10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7" y="21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10" y="2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654"/>
            <p:cNvSpPr>
              <a:spLocks/>
            </p:cNvSpPr>
            <p:nvPr/>
          </p:nvSpPr>
          <p:spPr bwMode="auto">
            <a:xfrm>
              <a:off x="4773903" y="4130717"/>
              <a:ext cx="111644" cy="155064"/>
            </a:xfrm>
            <a:custGeom>
              <a:avLst/>
              <a:gdLst>
                <a:gd name="T0" fmla="*/ 15 w 18"/>
                <a:gd name="T1" fmla="*/ 25 h 25"/>
                <a:gd name="T2" fmla="*/ 0 w 18"/>
                <a:gd name="T3" fmla="*/ 2 h 25"/>
                <a:gd name="T4" fmla="*/ 3 w 18"/>
                <a:gd name="T5" fmla="*/ 0 h 25"/>
                <a:gd name="T6" fmla="*/ 18 w 18"/>
                <a:gd name="T7" fmla="*/ 23 h 25"/>
                <a:gd name="T8" fmla="*/ 15 w 18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5">
                  <a:moveTo>
                    <a:pt x="15" y="2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" y="23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655"/>
            <p:cNvSpPr>
              <a:spLocks/>
            </p:cNvSpPr>
            <p:nvPr/>
          </p:nvSpPr>
          <p:spPr bwMode="auto">
            <a:xfrm>
              <a:off x="4271499" y="4130717"/>
              <a:ext cx="55819" cy="130254"/>
            </a:xfrm>
            <a:custGeom>
              <a:avLst/>
              <a:gdLst>
                <a:gd name="T0" fmla="*/ 4 w 9"/>
                <a:gd name="T1" fmla="*/ 21 h 21"/>
                <a:gd name="T2" fmla="*/ 0 w 9"/>
                <a:gd name="T3" fmla="*/ 20 h 21"/>
                <a:gd name="T4" fmla="*/ 5 w 9"/>
                <a:gd name="T5" fmla="*/ 0 h 21"/>
                <a:gd name="T6" fmla="*/ 9 w 9"/>
                <a:gd name="T7" fmla="*/ 1 h 21"/>
                <a:gd name="T8" fmla="*/ 4 w 9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4" y="21"/>
                  </a:moveTo>
                  <a:lnTo>
                    <a:pt x="0" y="20"/>
                  </a:lnTo>
                  <a:lnTo>
                    <a:pt x="5" y="0"/>
                  </a:lnTo>
                  <a:lnTo>
                    <a:pt x="9" y="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656"/>
            <p:cNvSpPr>
              <a:spLocks noEditPoints="1"/>
            </p:cNvSpPr>
            <p:nvPr/>
          </p:nvSpPr>
          <p:spPr bwMode="auto">
            <a:xfrm>
              <a:off x="382546" y="2654528"/>
              <a:ext cx="8360948" cy="2679472"/>
            </a:xfrm>
            <a:custGeom>
              <a:avLst/>
              <a:gdLst>
                <a:gd name="T0" fmla="*/ 502 w 1348"/>
                <a:gd name="T1" fmla="*/ 394 h 432"/>
                <a:gd name="T2" fmla="*/ 511 w 1348"/>
                <a:gd name="T3" fmla="*/ 384 h 432"/>
                <a:gd name="T4" fmla="*/ 484 w 1348"/>
                <a:gd name="T5" fmla="*/ 334 h 432"/>
                <a:gd name="T6" fmla="*/ 443 w 1348"/>
                <a:gd name="T7" fmla="*/ 419 h 432"/>
                <a:gd name="T8" fmla="*/ 398 w 1348"/>
                <a:gd name="T9" fmla="*/ 357 h 432"/>
                <a:gd name="T10" fmla="*/ 344 w 1348"/>
                <a:gd name="T11" fmla="*/ 335 h 432"/>
                <a:gd name="T12" fmla="*/ 203 w 1348"/>
                <a:gd name="T13" fmla="*/ 322 h 432"/>
                <a:gd name="T14" fmla="*/ 167 w 1348"/>
                <a:gd name="T15" fmla="*/ 314 h 432"/>
                <a:gd name="T16" fmla="*/ 1 w 1348"/>
                <a:gd name="T17" fmla="*/ 263 h 432"/>
                <a:gd name="T18" fmla="*/ 588 w 1348"/>
                <a:gd name="T19" fmla="*/ 269 h 432"/>
                <a:gd name="T20" fmla="*/ 660 w 1348"/>
                <a:gd name="T21" fmla="*/ 86 h 432"/>
                <a:gd name="T22" fmla="*/ 678 w 1348"/>
                <a:gd name="T23" fmla="*/ 106 h 432"/>
                <a:gd name="T24" fmla="*/ 750 w 1348"/>
                <a:gd name="T25" fmla="*/ 260 h 432"/>
                <a:gd name="T26" fmla="*/ 760 w 1348"/>
                <a:gd name="T27" fmla="*/ 306 h 432"/>
                <a:gd name="T28" fmla="*/ 1348 w 1348"/>
                <a:gd name="T29" fmla="*/ 283 h 432"/>
                <a:gd name="T30" fmla="*/ 1152 w 1348"/>
                <a:gd name="T31" fmla="*/ 300 h 432"/>
                <a:gd name="T32" fmla="*/ 1008 w 1348"/>
                <a:gd name="T33" fmla="*/ 313 h 432"/>
                <a:gd name="T34" fmla="*/ 909 w 1348"/>
                <a:gd name="T35" fmla="*/ 323 h 432"/>
                <a:gd name="T36" fmla="*/ 923 w 1348"/>
                <a:gd name="T37" fmla="*/ 413 h 432"/>
                <a:gd name="T38" fmla="*/ 856 w 1348"/>
                <a:gd name="T39" fmla="*/ 373 h 432"/>
                <a:gd name="T40" fmla="*/ 828 w 1348"/>
                <a:gd name="T41" fmla="*/ 404 h 432"/>
                <a:gd name="T42" fmla="*/ 846 w 1348"/>
                <a:gd name="T43" fmla="*/ 425 h 432"/>
                <a:gd name="T44" fmla="*/ 810 w 1348"/>
                <a:gd name="T45" fmla="*/ 427 h 432"/>
                <a:gd name="T46" fmla="*/ 801 w 1348"/>
                <a:gd name="T47" fmla="*/ 395 h 432"/>
                <a:gd name="T48" fmla="*/ 774 w 1348"/>
                <a:gd name="T49" fmla="*/ 345 h 432"/>
                <a:gd name="T50" fmla="*/ 698 w 1348"/>
                <a:gd name="T51" fmla="*/ 382 h 432"/>
                <a:gd name="T52" fmla="*/ 682 w 1348"/>
                <a:gd name="T53" fmla="*/ 431 h 432"/>
                <a:gd name="T54" fmla="*/ 656 w 1348"/>
                <a:gd name="T55" fmla="*/ 431 h 432"/>
                <a:gd name="T56" fmla="*/ 619 w 1348"/>
                <a:gd name="T57" fmla="*/ 376 h 432"/>
                <a:gd name="T58" fmla="*/ 529 w 1348"/>
                <a:gd name="T59" fmla="*/ 413 h 432"/>
                <a:gd name="T60" fmla="*/ 544 w 1348"/>
                <a:gd name="T61" fmla="*/ 427 h 432"/>
                <a:gd name="T62" fmla="*/ 502 w 1348"/>
                <a:gd name="T63" fmla="*/ 398 h 432"/>
                <a:gd name="T64" fmla="*/ 531 w 1348"/>
                <a:gd name="T65" fmla="*/ 420 h 432"/>
                <a:gd name="T66" fmla="*/ 538 w 1348"/>
                <a:gd name="T67" fmla="*/ 400 h 432"/>
                <a:gd name="T68" fmla="*/ 594 w 1348"/>
                <a:gd name="T69" fmla="*/ 357 h 432"/>
                <a:gd name="T70" fmla="*/ 657 w 1348"/>
                <a:gd name="T71" fmla="*/ 408 h 432"/>
                <a:gd name="T72" fmla="*/ 673 w 1348"/>
                <a:gd name="T73" fmla="*/ 422 h 432"/>
                <a:gd name="T74" fmla="*/ 698 w 1348"/>
                <a:gd name="T75" fmla="*/ 375 h 432"/>
                <a:gd name="T76" fmla="*/ 760 w 1348"/>
                <a:gd name="T77" fmla="*/ 344 h 432"/>
                <a:gd name="T78" fmla="*/ 813 w 1348"/>
                <a:gd name="T79" fmla="*/ 413 h 432"/>
                <a:gd name="T80" fmla="*/ 796 w 1348"/>
                <a:gd name="T81" fmla="*/ 423 h 432"/>
                <a:gd name="T82" fmla="*/ 828 w 1348"/>
                <a:gd name="T83" fmla="*/ 421 h 432"/>
                <a:gd name="T84" fmla="*/ 834 w 1348"/>
                <a:gd name="T85" fmla="*/ 400 h 432"/>
                <a:gd name="T86" fmla="*/ 826 w 1348"/>
                <a:gd name="T87" fmla="*/ 383 h 432"/>
                <a:gd name="T88" fmla="*/ 870 w 1348"/>
                <a:gd name="T89" fmla="*/ 401 h 432"/>
                <a:gd name="T90" fmla="*/ 938 w 1348"/>
                <a:gd name="T91" fmla="*/ 372 h 432"/>
                <a:gd name="T92" fmla="*/ 993 w 1348"/>
                <a:gd name="T93" fmla="*/ 321 h 432"/>
                <a:gd name="T94" fmla="*/ 1138 w 1348"/>
                <a:gd name="T95" fmla="*/ 313 h 432"/>
                <a:gd name="T96" fmla="*/ 1318 w 1348"/>
                <a:gd name="T97" fmla="*/ 282 h 432"/>
                <a:gd name="T98" fmla="*/ 754 w 1348"/>
                <a:gd name="T99" fmla="*/ 311 h 432"/>
                <a:gd name="T100" fmla="*/ 739 w 1348"/>
                <a:gd name="T101" fmla="*/ 243 h 432"/>
                <a:gd name="T102" fmla="*/ 673 w 1348"/>
                <a:gd name="T103" fmla="*/ 84 h 432"/>
                <a:gd name="T104" fmla="*/ 637 w 1348"/>
                <a:gd name="T105" fmla="*/ 204 h 432"/>
                <a:gd name="T106" fmla="*/ 588 w 1348"/>
                <a:gd name="T107" fmla="*/ 310 h 432"/>
                <a:gd name="T108" fmla="*/ 195 w 1348"/>
                <a:gd name="T109" fmla="*/ 301 h 432"/>
                <a:gd name="T110" fmla="*/ 337 w 1348"/>
                <a:gd name="T111" fmla="*/ 312 h 432"/>
                <a:gd name="T112" fmla="*/ 426 w 1348"/>
                <a:gd name="T113" fmla="*/ 330 h 432"/>
                <a:gd name="T114" fmla="*/ 426 w 1348"/>
                <a:gd name="T115" fmla="*/ 413 h 432"/>
                <a:gd name="T116" fmla="*/ 479 w 1348"/>
                <a:gd name="T117" fmla="*/ 366 h 432"/>
                <a:gd name="T118" fmla="*/ 512 w 1348"/>
                <a:gd name="T119" fmla="*/ 374 h 432"/>
                <a:gd name="T120" fmla="*/ 520 w 1348"/>
                <a:gd name="T121" fmla="*/ 417 h 432"/>
                <a:gd name="T122" fmla="*/ 502 w 1348"/>
                <a:gd name="T123" fmla="*/ 3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8" h="432">
                  <a:moveTo>
                    <a:pt x="502" y="432"/>
                  </a:moveTo>
                  <a:lnTo>
                    <a:pt x="502" y="432"/>
                  </a:lnTo>
                  <a:lnTo>
                    <a:pt x="500" y="431"/>
                  </a:lnTo>
                  <a:lnTo>
                    <a:pt x="497" y="430"/>
                  </a:lnTo>
                  <a:lnTo>
                    <a:pt x="497" y="430"/>
                  </a:lnTo>
                  <a:lnTo>
                    <a:pt x="496" y="428"/>
                  </a:lnTo>
                  <a:lnTo>
                    <a:pt x="494" y="421"/>
                  </a:lnTo>
                  <a:lnTo>
                    <a:pt x="494" y="421"/>
                  </a:lnTo>
                  <a:lnTo>
                    <a:pt x="493" y="409"/>
                  </a:lnTo>
                  <a:lnTo>
                    <a:pt x="493" y="401"/>
                  </a:lnTo>
                  <a:lnTo>
                    <a:pt x="494" y="399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98" y="395"/>
                  </a:lnTo>
                  <a:lnTo>
                    <a:pt x="502" y="394"/>
                  </a:lnTo>
                  <a:lnTo>
                    <a:pt x="502" y="394"/>
                  </a:lnTo>
                  <a:lnTo>
                    <a:pt x="506" y="395"/>
                  </a:lnTo>
                  <a:lnTo>
                    <a:pt x="510" y="397"/>
                  </a:lnTo>
                  <a:lnTo>
                    <a:pt x="510" y="397"/>
                  </a:lnTo>
                  <a:lnTo>
                    <a:pt x="512" y="403"/>
                  </a:lnTo>
                  <a:lnTo>
                    <a:pt x="513" y="411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4" y="400"/>
                  </a:lnTo>
                  <a:lnTo>
                    <a:pt x="514" y="400"/>
                  </a:lnTo>
                  <a:lnTo>
                    <a:pt x="514" y="397"/>
                  </a:lnTo>
                  <a:lnTo>
                    <a:pt x="514" y="397"/>
                  </a:lnTo>
                  <a:lnTo>
                    <a:pt x="513" y="396"/>
                  </a:lnTo>
                  <a:lnTo>
                    <a:pt x="513" y="396"/>
                  </a:lnTo>
                  <a:lnTo>
                    <a:pt x="512" y="391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510" y="382"/>
                  </a:lnTo>
                  <a:lnTo>
                    <a:pt x="510" y="382"/>
                  </a:lnTo>
                  <a:lnTo>
                    <a:pt x="509" y="379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61"/>
                  </a:lnTo>
                  <a:lnTo>
                    <a:pt x="509" y="361"/>
                  </a:lnTo>
                  <a:lnTo>
                    <a:pt x="510" y="350"/>
                  </a:lnTo>
                  <a:lnTo>
                    <a:pt x="510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6"/>
                  </a:lnTo>
                  <a:lnTo>
                    <a:pt x="507" y="345"/>
                  </a:lnTo>
                  <a:lnTo>
                    <a:pt x="507" y="345"/>
                  </a:lnTo>
                  <a:lnTo>
                    <a:pt x="506" y="337"/>
                  </a:lnTo>
                  <a:lnTo>
                    <a:pt x="484" y="334"/>
                  </a:lnTo>
                  <a:lnTo>
                    <a:pt x="481" y="351"/>
                  </a:lnTo>
                  <a:lnTo>
                    <a:pt x="481" y="351"/>
                  </a:lnTo>
                  <a:lnTo>
                    <a:pt x="482" y="357"/>
                  </a:lnTo>
                  <a:lnTo>
                    <a:pt x="483" y="369"/>
                  </a:lnTo>
                  <a:lnTo>
                    <a:pt x="483" y="375"/>
                  </a:lnTo>
                  <a:lnTo>
                    <a:pt x="483" y="382"/>
                  </a:lnTo>
                  <a:lnTo>
                    <a:pt x="481" y="390"/>
                  </a:lnTo>
                  <a:lnTo>
                    <a:pt x="479" y="397"/>
                  </a:lnTo>
                  <a:lnTo>
                    <a:pt x="479" y="397"/>
                  </a:lnTo>
                  <a:lnTo>
                    <a:pt x="474" y="403"/>
                  </a:lnTo>
                  <a:lnTo>
                    <a:pt x="470" y="409"/>
                  </a:lnTo>
                  <a:lnTo>
                    <a:pt x="464" y="413"/>
                  </a:lnTo>
                  <a:lnTo>
                    <a:pt x="459" y="416"/>
                  </a:lnTo>
                  <a:lnTo>
                    <a:pt x="455" y="418"/>
                  </a:lnTo>
                  <a:lnTo>
                    <a:pt x="450" y="419"/>
                  </a:lnTo>
                  <a:lnTo>
                    <a:pt x="443" y="419"/>
                  </a:lnTo>
                  <a:lnTo>
                    <a:pt x="443" y="419"/>
                  </a:lnTo>
                  <a:lnTo>
                    <a:pt x="441" y="419"/>
                  </a:lnTo>
                  <a:lnTo>
                    <a:pt x="441" y="419"/>
                  </a:lnTo>
                  <a:lnTo>
                    <a:pt x="432" y="419"/>
                  </a:lnTo>
                  <a:lnTo>
                    <a:pt x="425" y="417"/>
                  </a:lnTo>
                  <a:lnTo>
                    <a:pt x="419" y="414"/>
                  </a:lnTo>
                  <a:lnTo>
                    <a:pt x="412" y="409"/>
                  </a:lnTo>
                  <a:lnTo>
                    <a:pt x="405" y="402"/>
                  </a:lnTo>
                  <a:lnTo>
                    <a:pt x="402" y="397"/>
                  </a:lnTo>
                  <a:lnTo>
                    <a:pt x="400" y="392"/>
                  </a:lnTo>
                  <a:lnTo>
                    <a:pt x="398" y="386"/>
                  </a:lnTo>
                  <a:lnTo>
                    <a:pt x="397" y="379"/>
                  </a:lnTo>
                  <a:lnTo>
                    <a:pt x="397" y="379"/>
                  </a:lnTo>
                  <a:lnTo>
                    <a:pt x="396" y="371"/>
                  </a:lnTo>
                  <a:lnTo>
                    <a:pt x="397" y="363"/>
                  </a:lnTo>
                  <a:lnTo>
                    <a:pt x="398" y="357"/>
                  </a:lnTo>
                  <a:lnTo>
                    <a:pt x="401" y="351"/>
                  </a:lnTo>
                  <a:lnTo>
                    <a:pt x="406" y="341"/>
                  </a:lnTo>
                  <a:lnTo>
                    <a:pt x="411" y="336"/>
                  </a:lnTo>
                  <a:lnTo>
                    <a:pt x="411" y="336"/>
                  </a:lnTo>
                  <a:lnTo>
                    <a:pt x="416" y="332"/>
                  </a:lnTo>
                  <a:lnTo>
                    <a:pt x="421" y="329"/>
                  </a:lnTo>
                  <a:lnTo>
                    <a:pt x="428" y="324"/>
                  </a:lnTo>
                  <a:lnTo>
                    <a:pt x="428" y="323"/>
                  </a:lnTo>
                  <a:lnTo>
                    <a:pt x="353" y="317"/>
                  </a:lnTo>
                  <a:lnTo>
                    <a:pt x="353" y="317"/>
                  </a:lnTo>
                  <a:lnTo>
                    <a:pt x="351" y="325"/>
                  </a:lnTo>
                  <a:lnTo>
                    <a:pt x="350" y="330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6" y="334"/>
                  </a:lnTo>
                  <a:lnTo>
                    <a:pt x="344" y="335"/>
                  </a:lnTo>
                  <a:lnTo>
                    <a:pt x="344" y="335"/>
                  </a:lnTo>
                  <a:lnTo>
                    <a:pt x="341" y="334"/>
                  </a:lnTo>
                  <a:lnTo>
                    <a:pt x="339" y="333"/>
                  </a:lnTo>
                  <a:lnTo>
                    <a:pt x="337" y="332"/>
                  </a:lnTo>
                  <a:lnTo>
                    <a:pt x="336" y="330"/>
                  </a:lnTo>
                  <a:lnTo>
                    <a:pt x="336" y="330"/>
                  </a:lnTo>
                  <a:lnTo>
                    <a:pt x="334" y="321"/>
                  </a:lnTo>
                  <a:lnTo>
                    <a:pt x="334" y="314"/>
                  </a:lnTo>
                  <a:lnTo>
                    <a:pt x="212" y="305"/>
                  </a:lnTo>
                  <a:lnTo>
                    <a:pt x="212" y="305"/>
                  </a:lnTo>
                  <a:lnTo>
                    <a:pt x="211" y="314"/>
                  </a:lnTo>
                  <a:lnTo>
                    <a:pt x="210" y="319"/>
                  </a:lnTo>
                  <a:lnTo>
                    <a:pt x="209" y="321"/>
                  </a:lnTo>
                  <a:lnTo>
                    <a:pt x="208" y="321"/>
                  </a:lnTo>
                  <a:lnTo>
                    <a:pt x="208" y="321"/>
                  </a:lnTo>
                  <a:lnTo>
                    <a:pt x="203" y="322"/>
                  </a:lnTo>
                  <a:lnTo>
                    <a:pt x="203" y="322"/>
                  </a:lnTo>
                  <a:lnTo>
                    <a:pt x="199" y="321"/>
                  </a:lnTo>
                  <a:lnTo>
                    <a:pt x="195" y="320"/>
                  </a:lnTo>
                  <a:lnTo>
                    <a:pt x="193" y="318"/>
                  </a:lnTo>
                  <a:lnTo>
                    <a:pt x="193" y="316"/>
                  </a:lnTo>
                  <a:lnTo>
                    <a:pt x="193" y="316"/>
                  </a:lnTo>
                  <a:lnTo>
                    <a:pt x="192" y="310"/>
                  </a:lnTo>
                  <a:lnTo>
                    <a:pt x="191" y="303"/>
                  </a:lnTo>
                  <a:lnTo>
                    <a:pt x="173" y="302"/>
                  </a:lnTo>
                  <a:lnTo>
                    <a:pt x="173" y="302"/>
                  </a:lnTo>
                  <a:lnTo>
                    <a:pt x="172" y="310"/>
                  </a:lnTo>
                  <a:lnTo>
                    <a:pt x="171" y="313"/>
                  </a:lnTo>
                  <a:lnTo>
                    <a:pt x="170" y="315"/>
                  </a:lnTo>
                  <a:lnTo>
                    <a:pt x="169" y="315"/>
                  </a:lnTo>
                  <a:lnTo>
                    <a:pt x="168" y="315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2"/>
                  </a:lnTo>
                  <a:lnTo>
                    <a:pt x="166" y="301"/>
                  </a:lnTo>
                  <a:lnTo>
                    <a:pt x="27" y="293"/>
                  </a:lnTo>
                  <a:lnTo>
                    <a:pt x="23" y="286"/>
                  </a:lnTo>
                  <a:lnTo>
                    <a:pt x="8" y="286"/>
                  </a:lnTo>
                  <a:lnTo>
                    <a:pt x="8" y="286"/>
                  </a:lnTo>
                  <a:lnTo>
                    <a:pt x="6" y="297"/>
                  </a:lnTo>
                  <a:lnTo>
                    <a:pt x="5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1" y="298"/>
                  </a:lnTo>
                  <a:lnTo>
                    <a:pt x="0" y="29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63"/>
                  </a:lnTo>
                  <a:lnTo>
                    <a:pt x="1" y="262"/>
                  </a:lnTo>
                  <a:lnTo>
                    <a:pt x="4" y="262"/>
                  </a:lnTo>
                  <a:lnTo>
                    <a:pt x="4" y="262"/>
                  </a:lnTo>
                  <a:lnTo>
                    <a:pt x="5" y="262"/>
                  </a:lnTo>
                  <a:lnTo>
                    <a:pt x="6" y="263"/>
                  </a:lnTo>
                  <a:lnTo>
                    <a:pt x="7" y="276"/>
                  </a:lnTo>
                  <a:lnTo>
                    <a:pt x="7" y="276"/>
                  </a:lnTo>
                  <a:lnTo>
                    <a:pt x="13" y="275"/>
                  </a:lnTo>
                  <a:lnTo>
                    <a:pt x="580" y="307"/>
                  </a:lnTo>
                  <a:lnTo>
                    <a:pt x="580" y="307"/>
                  </a:lnTo>
                  <a:lnTo>
                    <a:pt x="586" y="305"/>
                  </a:lnTo>
                  <a:lnTo>
                    <a:pt x="588" y="303"/>
                  </a:lnTo>
                  <a:lnTo>
                    <a:pt x="589" y="301"/>
                  </a:lnTo>
                  <a:lnTo>
                    <a:pt x="589" y="298"/>
                  </a:lnTo>
                  <a:lnTo>
                    <a:pt x="589" y="298"/>
                  </a:lnTo>
                  <a:lnTo>
                    <a:pt x="588" y="269"/>
                  </a:lnTo>
                  <a:lnTo>
                    <a:pt x="588" y="269"/>
                  </a:lnTo>
                  <a:lnTo>
                    <a:pt x="589" y="259"/>
                  </a:lnTo>
                  <a:lnTo>
                    <a:pt x="591" y="249"/>
                  </a:lnTo>
                  <a:lnTo>
                    <a:pt x="594" y="241"/>
                  </a:lnTo>
                  <a:lnTo>
                    <a:pt x="597" y="234"/>
                  </a:lnTo>
                  <a:lnTo>
                    <a:pt x="602" y="226"/>
                  </a:lnTo>
                  <a:lnTo>
                    <a:pt x="608" y="221"/>
                  </a:lnTo>
                  <a:lnTo>
                    <a:pt x="613" y="216"/>
                  </a:lnTo>
                  <a:lnTo>
                    <a:pt x="618" y="210"/>
                  </a:lnTo>
                  <a:lnTo>
                    <a:pt x="631" y="203"/>
                  </a:lnTo>
                  <a:lnTo>
                    <a:pt x="642" y="198"/>
                  </a:lnTo>
                  <a:lnTo>
                    <a:pt x="652" y="195"/>
                  </a:lnTo>
                  <a:lnTo>
                    <a:pt x="657" y="194"/>
                  </a:lnTo>
                  <a:lnTo>
                    <a:pt x="657" y="194"/>
                  </a:lnTo>
                  <a:lnTo>
                    <a:pt x="660" y="100"/>
                  </a:lnTo>
                  <a:lnTo>
                    <a:pt x="660" y="86"/>
                  </a:lnTo>
                  <a:lnTo>
                    <a:pt x="660" y="86"/>
                  </a:lnTo>
                  <a:lnTo>
                    <a:pt x="662" y="41"/>
                  </a:lnTo>
                  <a:lnTo>
                    <a:pt x="664" y="14"/>
                  </a:lnTo>
                  <a:lnTo>
                    <a:pt x="665" y="7"/>
                  </a:lnTo>
                  <a:lnTo>
                    <a:pt x="666" y="3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1" y="0"/>
                  </a:lnTo>
                  <a:lnTo>
                    <a:pt x="672" y="2"/>
                  </a:lnTo>
                  <a:lnTo>
                    <a:pt x="674" y="7"/>
                  </a:lnTo>
                  <a:lnTo>
                    <a:pt x="675" y="14"/>
                  </a:lnTo>
                  <a:lnTo>
                    <a:pt x="676" y="40"/>
                  </a:lnTo>
                  <a:lnTo>
                    <a:pt x="677" y="84"/>
                  </a:lnTo>
                  <a:lnTo>
                    <a:pt x="677" y="84"/>
                  </a:lnTo>
                  <a:lnTo>
                    <a:pt x="678" y="106"/>
                  </a:lnTo>
                  <a:lnTo>
                    <a:pt x="678" y="106"/>
                  </a:lnTo>
                  <a:lnTo>
                    <a:pt x="680" y="161"/>
                  </a:lnTo>
                  <a:lnTo>
                    <a:pt x="681" y="194"/>
                  </a:lnTo>
                  <a:lnTo>
                    <a:pt x="681" y="194"/>
                  </a:lnTo>
                  <a:lnTo>
                    <a:pt x="690" y="196"/>
                  </a:lnTo>
                  <a:lnTo>
                    <a:pt x="703" y="200"/>
                  </a:lnTo>
                  <a:lnTo>
                    <a:pt x="710" y="204"/>
                  </a:lnTo>
                  <a:lnTo>
                    <a:pt x="717" y="209"/>
                  </a:lnTo>
                  <a:lnTo>
                    <a:pt x="725" y="215"/>
                  </a:lnTo>
                  <a:lnTo>
                    <a:pt x="731" y="222"/>
                  </a:lnTo>
                  <a:lnTo>
                    <a:pt x="731" y="222"/>
                  </a:lnTo>
                  <a:lnTo>
                    <a:pt x="736" y="229"/>
                  </a:lnTo>
                  <a:lnTo>
                    <a:pt x="743" y="240"/>
                  </a:lnTo>
                  <a:lnTo>
                    <a:pt x="748" y="250"/>
                  </a:lnTo>
                  <a:lnTo>
                    <a:pt x="749" y="256"/>
                  </a:lnTo>
                  <a:lnTo>
                    <a:pt x="750" y="260"/>
                  </a:lnTo>
                  <a:lnTo>
                    <a:pt x="750" y="260"/>
                  </a:lnTo>
                  <a:lnTo>
                    <a:pt x="750" y="275"/>
                  </a:lnTo>
                  <a:lnTo>
                    <a:pt x="750" y="285"/>
                  </a:lnTo>
                  <a:lnTo>
                    <a:pt x="748" y="296"/>
                  </a:lnTo>
                  <a:lnTo>
                    <a:pt x="748" y="296"/>
                  </a:lnTo>
                  <a:lnTo>
                    <a:pt x="748" y="299"/>
                  </a:lnTo>
                  <a:lnTo>
                    <a:pt x="749" y="299"/>
                  </a:lnTo>
                  <a:lnTo>
                    <a:pt x="749" y="299"/>
                  </a:lnTo>
                  <a:lnTo>
                    <a:pt x="750" y="301"/>
                  </a:lnTo>
                  <a:lnTo>
                    <a:pt x="751" y="303"/>
                  </a:lnTo>
                  <a:lnTo>
                    <a:pt x="751" y="303"/>
                  </a:lnTo>
                  <a:lnTo>
                    <a:pt x="751" y="304"/>
                  </a:lnTo>
                  <a:lnTo>
                    <a:pt x="752" y="305"/>
                  </a:lnTo>
                  <a:lnTo>
                    <a:pt x="755" y="306"/>
                  </a:lnTo>
                  <a:lnTo>
                    <a:pt x="760" y="306"/>
                  </a:lnTo>
                  <a:lnTo>
                    <a:pt x="760" y="306"/>
                  </a:lnTo>
                  <a:lnTo>
                    <a:pt x="779" y="305"/>
                  </a:lnTo>
                  <a:lnTo>
                    <a:pt x="779" y="305"/>
                  </a:lnTo>
                  <a:lnTo>
                    <a:pt x="866" y="299"/>
                  </a:lnTo>
                  <a:lnTo>
                    <a:pt x="986" y="292"/>
                  </a:lnTo>
                  <a:lnTo>
                    <a:pt x="1315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58"/>
                  </a:lnTo>
                  <a:lnTo>
                    <a:pt x="1343" y="256"/>
                  </a:lnTo>
                  <a:lnTo>
                    <a:pt x="1344" y="256"/>
                  </a:lnTo>
                  <a:lnTo>
                    <a:pt x="1346" y="256"/>
                  </a:lnTo>
                  <a:lnTo>
                    <a:pt x="1347" y="257"/>
                  </a:lnTo>
                  <a:lnTo>
                    <a:pt x="1347" y="257"/>
                  </a:lnTo>
                  <a:lnTo>
                    <a:pt x="1347" y="262"/>
                  </a:lnTo>
                  <a:lnTo>
                    <a:pt x="1348" y="273"/>
                  </a:lnTo>
                  <a:lnTo>
                    <a:pt x="1348" y="283"/>
                  </a:lnTo>
                  <a:lnTo>
                    <a:pt x="1347" y="290"/>
                  </a:lnTo>
                  <a:lnTo>
                    <a:pt x="1346" y="291"/>
                  </a:lnTo>
                  <a:lnTo>
                    <a:pt x="1344" y="291"/>
                  </a:lnTo>
                  <a:lnTo>
                    <a:pt x="1344" y="291"/>
                  </a:lnTo>
                  <a:lnTo>
                    <a:pt x="1343" y="291"/>
                  </a:lnTo>
                  <a:lnTo>
                    <a:pt x="1342" y="290"/>
                  </a:lnTo>
                  <a:lnTo>
                    <a:pt x="1340" y="287"/>
                  </a:lnTo>
                  <a:lnTo>
                    <a:pt x="1338" y="283"/>
                  </a:lnTo>
                  <a:lnTo>
                    <a:pt x="1323" y="283"/>
                  </a:lnTo>
                  <a:lnTo>
                    <a:pt x="1323" y="283"/>
                  </a:lnTo>
                  <a:lnTo>
                    <a:pt x="1322" y="284"/>
                  </a:lnTo>
                  <a:lnTo>
                    <a:pt x="1322" y="284"/>
                  </a:lnTo>
                  <a:lnTo>
                    <a:pt x="1321" y="285"/>
                  </a:lnTo>
                  <a:lnTo>
                    <a:pt x="1319" y="286"/>
                  </a:lnTo>
                  <a:lnTo>
                    <a:pt x="1319" y="286"/>
                  </a:lnTo>
                  <a:lnTo>
                    <a:pt x="1152" y="300"/>
                  </a:lnTo>
                  <a:lnTo>
                    <a:pt x="1152" y="300"/>
                  </a:lnTo>
                  <a:lnTo>
                    <a:pt x="1151" y="306"/>
                  </a:lnTo>
                  <a:lnTo>
                    <a:pt x="1149" y="313"/>
                  </a:lnTo>
                  <a:lnTo>
                    <a:pt x="1149" y="313"/>
                  </a:lnTo>
                  <a:lnTo>
                    <a:pt x="1147" y="316"/>
                  </a:lnTo>
                  <a:lnTo>
                    <a:pt x="1145" y="318"/>
                  </a:lnTo>
                  <a:lnTo>
                    <a:pt x="1142" y="318"/>
                  </a:lnTo>
                  <a:lnTo>
                    <a:pt x="1141" y="318"/>
                  </a:lnTo>
                  <a:lnTo>
                    <a:pt x="1141" y="318"/>
                  </a:lnTo>
                  <a:lnTo>
                    <a:pt x="1137" y="317"/>
                  </a:lnTo>
                  <a:lnTo>
                    <a:pt x="1136" y="316"/>
                  </a:lnTo>
                  <a:lnTo>
                    <a:pt x="1136" y="316"/>
                  </a:lnTo>
                  <a:lnTo>
                    <a:pt x="1133" y="313"/>
                  </a:lnTo>
                  <a:lnTo>
                    <a:pt x="1132" y="310"/>
                  </a:lnTo>
                  <a:lnTo>
                    <a:pt x="1131" y="302"/>
                  </a:lnTo>
                  <a:lnTo>
                    <a:pt x="1008" y="313"/>
                  </a:lnTo>
                  <a:lnTo>
                    <a:pt x="1008" y="313"/>
                  </a:lnTo>
                  <a:lnTo>
                    <a:pt x="1006" y="321"/>
                  </a:lnTo>
                  <a:lnTo>
                    <a:pt x="1004" y="325"/>
                  </a:lnTo>
                  <a:lnTo>
                    <a:pt x="1003" y="329"/>
                  </a:lnTo>
                  <a:lnTo>
                    <a:pt x="1003" y="329"/>
                  </a:lnTo>
                  <a:lnTo>
                    <a:pt x="1000" y="331"/>
                  </a:lnTo>
                  <a:lnTo>
                    <a:pt x="997" y="332"/>
                  </a:lnTo>
                  <a:lnTo>
                    <a:pt x="997" y="332"/>
                  </a:lnTo>
                  <a:lnTo>
                    <a:pt x="995" y="331"/>
                  </a:lnTo>
                  <a:lnTo>
                    <a:pt x="991" y="327"/>
                  </a:lnTo>
                  <a:lnTo>
                    <a:pt x="991" y="327"/>
                  </a:lnTo>
                  <a:lnTo>
                    <a:pt x="988" y="321"/>
                  </a:lnTo>
                  <a:lnTo>
                    <a:pt x="987" y="316"/>
                  </a:lnTo>
                  <a:lnTo>
                    <a:pt x="909" y="322"/>
                  </a:lnTo>
                  <a:lnTo>
                    <a:pt x="909" y="323"/>
                  </a:lnTo>
                  <a:lnTo>
                    <a:pt x="909" y="323"/>
                  </a:lnTo>
                  <a:lnTo>
                    <a:pt x="917" y="326"/>
                  </a:lnTo>
                  <a:lnTo>
                    <a:pt x="921" y="329"/>
                  </a:lnTo>
                  <a:lnTo>
                    <a:pt x="926" y="333"/>
                  </a:lnTo>
                  <a:lnTo>
                    <a:pt x="931" y="337"/>
                  </a:lnTo>
                  <a:lnTo>
                    <a:pt x="935" y="342"/>
                  </a:lnTo>
                  <a:lnTo>
                    <a:pt x="939" y="350"/>
                  </a:lnTo>
                  <a:lnTo>
                    <a:pt x="941" y="357"/>
                  </a:lnTo>
                  <a:lnTo>
                    <a:pt x="941" y="357"/>
                  </a:lnTo>
                  <a:lnTo>
                    <a:pt x="942" y="364"/>
                  </a:lnTo>
                  <a:lnTo>
                    <a:pt x="942" y="372"/>
                  </a:lnTo>
                  <a:lnTo>
                    <a:pt x="941" y="380"/>
                  </a:lnTo>
                  <a:lnTo>
                    <a:pt x="940" y="388"/>
                  </a:lnTo>
                  <a:lnTo>
                    <a:pt x="938" y="395"/>
                  </a:lnTo>
                  <a:lnTo>
                    <a:pt x="933" y="401"/>
                  </a:lnTo>
                  <a:lnTo>
                    <a:pt x="929" y="408"/>
                  </a:lnTo>
                  <a:lnTo>
                    <a:pt x="923" y="413"/>
                  </a:lnTo>
                  <a:lnTo>
                    <a:pt x="923" y="413"/>
                  </a:lnTo>
                  <a:lnTo>
                    <a:pt x="919" y="415"/>
                  </a:lnTo>
                  <a:lnTo>
                    <a:pt x="913" y="417"/>
                  </a:lnTo>
                  <a:lnTo>
                    <a:pt x="908" y="419"/>
                  </a:lnTo>
                  <a:lnTo>
                    <a:pt x="902" y="419"/>
                  </a:lnTo>
                  <a:lnTo>
                    <a:pt x="901" y="419"/>
                  </a:lnTo>
                  <a:lnTo>
                    <a:pt x="901" y="419"/>
                  </a:lnTo>
                  <a:lnTo>
                    <a:pt x="890" y="418"/>
                  </a:lnTo>
                  <a:lnTo>
                    <a:pt x="882" y="415"/>
                  </a:lnTo>
                  <a:lnTo>
                    <a:pt x="873" y="411"/>
                  </a:lnTo>
                  <a:lnTo>
                    <a:pt x="867" y="404"/>
                  </a:lnTo>
                  <a:lnTo>
                    <a:pt x="867" y="404"/>
                  </a:lnTo>
                  <a:lnTo>
                    <a:pt x="863" y="397"/>
                  </a:lnTo>
                  <a:lnTo>
                    <a:pt x="860" y="389"/>
                  </a:lnTo>
                  <a:lnTo>
                    <a:pt x="857" y="381"/>
                  </a:lnTo>
                  <a:lnTo>
                    <a:pt x="856" y="373"/>
                  </a:lnTo>
                  <a:lnTo>
                    <a:pt x="856" y="360"/>
                  </a:lnTo>
                  <a:lnTo>
                    <a:pt x="857" y="353"/>
                  </a:lnTo>
                  <a:lnTo>
                    <a:pt x="853" y="332"/>
                  </a:lnTo>
                  <a:lnTo>
                    <a:pt x="832" y="337"/>
                  </a:lnTo>
                  <a:lnTo>
                    <a:pt x="830" y="341"/>
                  </a:lnTo>
                  <a:lnTo>
                    <a:pt x="830" y="341"/>
                  </a:lnTo>
                  <a:lnTo>
                    <a:pt x="831" y="379"/>
                  </a:lnTo>
                  <a:lnTo>
                    <a:pt x="831" y="379"/>
                  </a:lnTo>
                  <a:lnTo>
                    <a:pt x="830" y="384"/>
                  </a:lnTo>
                  <a:lnTo>
                    <a:pt x="828" y="389"/>
                  </a:lnTo>
                  <a:lnTo>
                    <a:pt x="826" y="408"/>
                  </a:lnTo>
                  <a:lnTo>
                    <a:pt x="826" y="408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7" y="409"/>
                  </a:lnTo>
                  <a:lnTo>
                    <a:pt x="828" y="404"/>
                  </a:lnTo>
                  <a:lnTo>
                    <a:pt x="828" y="404"/>
                  </a:lnTo>
                  <a:lnTo>
                    <a:pt x="830" y="400"/>
                  </a:lnTo>
                  <a:lnTo>
                    <a:pt x="831" y="397"/>
                  </a:lnTo>
                  <a:lnTo>
                    <a:pt x="831" y="397"/>
                  </a:lnTo>
                  <a:lnTo>
                    <a:pt x="834" y="395"/>
                  </a:lnTo>
                  <a:lnTo>
                    <a:pt x="839" y="394"/>
                  </a:lnTo>
                  <a:lnTo>
                    <a:pt x="839" y="394"/>
                  </a:lnTo>
                  <a:lnTo>
                    <a:pt x="842" y="395"/>
                  </a:lnTo>
                  <a:lnTo>
                    <a:pt x="844" y="396"/>
                  </a:lnTo>
                  <a:lnTo>
                    <a:pt x="846" y="398"/>
                  </a:lnTo>
                  <a:lnTo>
                    <a:pt x="847" y="401"/>
                  </a:lnTo>
                  <a:lnTo>
                    <a:pt x="847" y="401"/>
                  </a:lnTo>
                  <a:lnTo>
                    <a:pt x="846" y="424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6" y="425"/>
                  </a:lnTo>
                  <a:lnTo>
                    <a:pt x="843" y="429"/>
                  </a:lnTo>
                  <a:lnTo>
                    <a:pt x="840" y="431"/>
                  </a:lnTo>
                  <a:lnTo>
                    <a:pt x="834" y="431"/>
                  </a:lnTo>
                  <a:lnTo>
                    <a:pt x="829" y="430"/>
                  </a:lnTo>
                  <a:lnTo>
                    <a:pt x="829" y="430"/>
                  </a:lnTo>
                  <a:lnTo>
                    <a:pt x="827" y="428"/>
                  </a:lnTo>
                  <a:lnTo>
                    <a:pt x="826" y="425"/>
                  </a:lnTo>
                  <a:lnTo>
                    <a:pt x="826" y="425"/>
                  </a:lnTo>
                  <a:lnTo>
                    <a:pt x="825" y="423"/>
                  </a:lnTo>
                  <a:lnTo>
                    <a:pt x="825" y="423"/>
                  </a:lnTo>
                  <a:lnTo>
                    <a:pt x="817" y="423"/>
                  </a:lnTo>
                  <a:lnTo>
                    <a:pt x="817" y="423"/>
                  </a:lnTo>
                  <a:lnTo>
                    <a:pt x="814" y="423"/>
                  </a:lnTo>
                  <a:lnTo>
                    <a:pt x="814" y="423"/>
                  </a:lnTo>
                  <a:lnTo>
                    <a:pt x="810" y="427"/>
                  </a:lnTo>
                  <a:lnTo>
                    <a:pt x="810" y="427"/>
                  </a:lnTo>
                  <a:lnTo>
                    <a:pt x="807" y="430"/>
                  </a:lnTo>
                  <a:lnTo>
                    <a:pt x="804" y="431"/>
                  </a:lnTo>
                  <a:lnTo>
                    <a:pt x="804" y="431"/>
                  </a:lnTo>
                  <a:lnTo>
                    <a:pt x="797" y="431"/>
                  </a:lnTo>
                  <a:lnTo>
                    <a:pt x="797" y="431"/>
                  </a:lnTo>
                  <a:lnTo>
                    <a:pt x="794" y="430"/>
                  </a:lnTo>
                  <a:lnTo>
                    <a:pt x="793" y="428"/>
                  </a:lnTo>
                  <a:lnTo>
                    <a:pt x="792" y="423"/>
                  </a:lnTo>
                  <a:lnTo>
                    <a:pt x="793" y="400"/>
                  </a:lnTo>
                  <a:lnTo>
                    <a:pt x="793" y="400"/>
                  </a:lnTo>
                  <a:lnTo>
                    <a:pt x="794" y="397"/>
                  </a:lnTo>
                  <a:lnTo>
                    <a:pt x="795" y="395"/>
                  </a:lnTo>
                  <a:lnTo>
                    <a:pt x="796" y="395"/>
                  </a:lnTo>
                  <a:lnTo>
                    <a:pt x="796" y="395"/>
                  </a:lnTo>
                  <a:lnTo>
                    <a:pt x="801" y="395"/>
                  </a:lnTo>
                  <a:lnTo>
                    <a:pt x="801" y="395"/>
                  </a:lnTo>
                  <a:lnTo>
                    <a:pt x="805" y="395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09" y="399"/>
                  </a:lnTo>
                  <a:lnTo>
                    <a:pt x="810" y="402"/>
                  </a:lnTo>
                  <a:lnTo>
                    <a:pt x="811" y="409"/>
                  </a:lnTo>
                  <a:lnTo>
                    <a:pt x="811" y="409"/>
                  </a:lnTo>
                  <a:lnTo>
                    <a:pt x="812" y="408"/>
                  </a:lnTo>
                  <a:lnTo>
                    <a:pt x="812" y="394"/>
                  </a:lnTo>
                  <a:lnTo>
                    <a:pt x="789" y="360"/>
                  </a:lnTo>
                  <a:lnTo>
                    <a:pt x="789" y="360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1" y="355"/>
                  </a:lnTo>
                  <a:lnTo>
                    <a:pt x="777" y="352"/>
                  </a:lnTo>
                  <a:lnTo>
                    <a:pt x="774" y="345"/>
                  </a:lnTo>
                  <a:lnTo>
                    <a:pt x="774" y="345"/>
                  </a:lnTo>
                  <a:lnTo>
                    <a:pt x="762" y="349"/>
                  </a:lnTo>
                  <a:lnTo>
                    <a:pt x="762" y="349"/>
                  </a:lnTo>
                  <a:lnTo>
                    <a:pt x="750" y="351"/>
                  </a:lnTo>
                  <a:lnTo>
                    <a:pt x="750" y="351"/>
                  </a:lnTo>
                  <a:lnTo>
                    <a:pt x="748" y="356"/>
                  </a:lnTo>
                  <a:lnTo>
                    <a:pt x="745" y="362"/>
                  </a:lnTo>
                  <a:lnTo>
                    <a:pt x="743" y="366"/>
                  </a:lnTo>
                  <a:lnTo>
                    <a:pt x="738" y="370"/>
                  </a:lnTo>
                  <a:lnTo>
                    <a:pt x="734" y="373"/>
                  </a:lnTo>
                  <a:lnTo>
                    <a:pt x="729" y="375"/>
                  </a:lnTo>
                  <a:lnTo>
                    <a:pt x="729" y="375"/>
                  </a:lnTo>
                  <a:lnTo>
                    <a:pt x="718" y="378"/>
                  </a:lnTo>
                  <a:lnTo>
                    <a:pt x="710" y="379"/>
                  </a:lnTo>
                  <a:lnTo>
                    <a:pt x="699" y="379"/>
                  </a:lnTo>
                  <a:lnTo>
                    <a:pt x="698" y="382"/>
                  </a:lnTo>
                  <a:lnTo>
                    <a:pt x="676" y="383"/>
                  </a:lnTo>
                  <a:lnTo>
                    <a:pt x="677" y="404"/>
                  </a:lnTo>
                  <a:lnTo>
                    <a:pt x="677" y="404"/>
                  </a:lnTo>
                  <a:lnTo>
                    <a:pt x="678" y="404"/>
                  </a:lnTo>
                  <a:lnTo>
                    <a:pt x="678" y="404"/>
                  </a:lnTo>
                  <a:lnTo>
                    <a:pt x="682" y="404"/>
                  </a:lnTo>
                  <a:lnTo>
                    <a:pt x="685" y="405"/>
                  </a:lnTo>
                  <a:lnTo>
                    <a:pt x="686" y="407"/>
                  </a:lnTo>
                  <a:lnTo>
                    <a:pt x="686" y="409"/>
                  </a:lnTo>
                  <a:lnTo>
                    <a:pt x="686" y="409"/>
                  </a:lnTo>
                  <a:lnTo>
                    <a:pt x="686" y="420"/>
                  </a:lnTo>
                  <a:lnTo>
                    <a:pt x="686" y="427"/>
                  </a:lnTo>
                  <a:lnTo>
                    <a:pt x="685" y="430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82" y="431"/>
                  </a:lnTo>
                  <a:lnTo>
                    <a:pt x="678" y="431"/>
                  </a:lnTo>
                  <a:lnTo>
                    <a:pt x="673" y="430"/>
                  </a:lnTo>
                  <a:lnTo>
                    <a:pt x="673" y="430"/>
                  </a:lnTo>
                  <a:lnTo>
                    <a:pt x="672" y="430"/>
                  </a:lnTo>
                  <a:lnTo>
                    <a:pt x="672" y="429"/>
                  </a:lnTo>
                  <a:lnTo>
                    <a:pt x="671" y="427"/>
                  </a:lnTo>
                  <a:lnTo>
                    <a:pt x="671" y="427"/>
                  </a:lnTo>
                  <a:lnTo>
                    <a:pt x="668" y="427"/>
                  </a:lnTo>
                  <a:lnTo>
                    <a:pt x="668" y="427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6" y="428"/>
                  </a:lnTo>
                  <a:lnTo>
                    <a:pt x="665" y="430"/>
                  </a:lnTo>
                  <a:lnTo>
                    <a:pt x="665" y="430"/>
                  </a:lnTo>
                  <a:lnTo>
                    <a:pt x="662" y="431"/>
                  </a:lnTo>
                  <a:lnTo>
                    <a:pt x="656" y="431"/>
                  </a:lnTo>
                  <a:lnTo>
                    <a:pt x="656" y="431"/>
                  </a:lnTo>
                  <a:lnTo>
                    <a:pt x="655" y="431"/>
                  </a:lnTo>
                  <a:lnTo>
                    <a:pt x="655" y="431"/>
                  </a:lnTo>
                  <a:lnTo>
                    <a:pt x="653" y="430"/>
                  </a:lnTo>
                  <a:lnTo>
                    <a:pt x="652" y="428"/>
                  </a:lnTo>
                  <a:lnTo>
                    <a:pt x="651" y="421"/>
                  </a:lnTo>
                  <a:lnTo>
                    <a:pt x="651" y="409"/>
                  </a:lnTo>
                  <a:lnTo>
                    <a:pt x="651" y="409"/>
                  </a:lnTo>
                  <a:lnTo>
                    <a:pt x="651" y="407"/>
                  </a:lnTo>
                  <a:lnTo>
                    <a:pt x="651" y="407"/>
                  </a:lnTo>
                  <a:lnTo>
                    <a:pt x="653" y="404"/>
                  </a:lnTo>
                  <a:lnTo>
                    <a:pt x="656" y="403"/>
                  </a:lnTo>
                  <a:lnTo>
                    <a:pt x="656" y="403"/>
                  </a:lnTo>
                  <a:lnTo>
                    <a:pt x="661" y="403"/>
                  </a:lnTo>
                  <a:lnTo>
                    <a:pt x="661" y="378"/>
                  </a:lnTo>
                  <a:lnTo>
                    <a:pt x="619" y="376"/>
                  </a:lnTo>
                  <a:lnTo>
                    <a:pt x="616" y="381"/>
                  </a:lnTo>
                  <a:lnTo>
                    <a:pt x="604" y="377"/>
                  </a:lnTo>
                  <a:lnTo>
                    <a:pt x="603" y="372"/>
                  </a:lnTo>
                  <a:lnTo>
                    <a:pt x="603" y="372"/>
                  </a:lnTo>
                  <a:lnTo>
                    <a:pt x="599" y="370"/>
                  </a:lnTo>
                  <a:lnTo>
                    <a:pt x="597" y="368"/>
                  </a:lnTo>
                  <a:lnTo>
                    <a:pt x="594" y="364"/>
                  </a:lnTo>
                  <a:lnTo>
                    <a:pt x="594" y="364"/>
                  </a:lnTo>
                  <a:lnTo>
                    <a:pt x="591" y="360"/>
                  </a:lnTo>
                  <a:lnTo>
                    <a:pt x="589" y="356"/>
                  </a:lnTo>
                  <a:lnTo>
                    <a:pt x="588" y="349"/>
                  </a:lnTo>
                  <a:lnTo>
                    <a:pt x="563" y="345"/>
                  </a:lnTo>
                  <a:lnTo>
                    <a:pt x="530" y="389"/>
                  </a:lnTo>
                  <a:lnTo>
                    <a:pt x="531" y="395"/>
                  </a:lnTo>
                  <a:lnTo>
                    <a:pt x="526" y="396"/>
                  </a:lnTo>
                  <a:lnTo>
                    <a:pt x="529" y="413"/>
                  </a:lnTo>
                  <a:lnTo>
                    <a:pt x="529" y="413"/>
                  </a:lnTo>
                  <a:lnTo>
                    <a:pt x="530" y="401"/>
                  </a:lnTo>
                  <a:lnTo>
                    <a:pt x="530" y="401"/>
                  </a:lnTo>
                  <a:lnTo>
                    <a:pt x="531" y="399"/>
                  </a:lnTo>
                  <a:lnTo>
                    <a:pt x="533" y="397"/>
                  </a:lnTo>
                  <a:lnTo>
                    <a:pt x="536" y="396"/>
                  </a:lnTo>
                  <a:lnTo>
                    <a:pt x="538" y="396"/>
                  </a:lnTo>
                  <a:lnTo>
                    <a:pt x="538" y="396"/>
                  </a:lnTo>
                  <a:lnTo>
                    <a:pt x="541" y="396"/>
                  </a:lnTo>
                  <a:lnTo>
                    <a:pt x="544" y="397"/>
                  </a:lnTo>
                  <a:lnTo>
                    <a:pt x="545" y="399"/>
                  </a:lnTo>
                  <a:lnTo>
                    <a:pt x="546" y="401"/>
                  </a:lnTo>
                  <a:lnTo>
                    <a:pt x="546" y="401"/>
                  </a:lnTo>
                  <a:lnTo>
                    <a:pt x="546" y="415"/>
                  </a:lnTo>
                  <a:lnTo>
                    <a:pt x="544" y="427"/>
                  </a:lnTo>
                  <a:lnTo>
                    <a:pt x="544" y="427"/>
                  </a:lnTo>
                  <a:lnTo>
                    <a:pt x="543" y="428"/>
                  </a:lnTo>
                  <a:lnTo>
                    <a:pt x="541" y="429"/>
                  </a:lnTo>
                  <a:lnTo>
                    <a:pt x="537" y="430"/>
                  </a:lnTo>
                  <a:lnTo>
                    <a:pt x="537" y="430"/>
                  </a:lnTo>
                  <a:lnTo>
                    <a:pt x="530" y="429"/>
                  </a:lnTo>
                  <a:lnTo>
                    <a:pt x="530" y="429"/>
                  </a:lnTo>
                  <a:lnTo>
                    <a:pt x="528" y="427"/>
                  </a:lnTo>
                  <a:lnTo>
                    <a:pt x="526" y="424"/>
                  </a:lnTo>
                  <a:lnTo>
                    <a:pt x="516" y="424"/>
                  </a:lnTo>
                  <a:lnTo>
                    <a:pt x="516" y="424"/>
                  </a:lnTo>
                  <a:lnTo>
                    <a:pt x="513" y="428"/>
                  </a:lnTo>
                  <a:lnTo>
                    <a:pt x="509" y="431"/>
                  </a:lnTo>
                  <a:lnTo>
                    <a:pt x="509" y="431"/>
                  </a:lnTo>
                  <a:lnTo>
                    <a:pt x="502" y="432"/>
                  </a:lnTo>
                  <a:lnTo>
                    <a:pt x="502" y="432"/>
                  </a:lnTo>
                  <a:close/>
                  <a:moveTo>
                    <a:pt x="502" y="398"/>
                  </a:moveTo>
                  <a:lnTo>
                    <a:pt x="502" y="398"/>
                  </a:lnTo>
                  <a:lnTo>
                    <a:pt x="499" y="399"/>
                  </a:lnTo>
                  <a:lnTo>
                    <a:pt x="497" y="400"/>
                  </a:lnTo>
                  <a:lnTo>
                    <a:pt x="497" y="400"/>
                  </a:lnTo>
                  <a:lnTo>
                    <a:pt x="497" y="404"/>
                  </a:lnTo>
                  <a:lnTo>
                    <a:pt x="497" y="413"/>
                  </a:lnTo>
                  <a:lnTo>
                    <a:pt x="498" y="421"/>
                  </a:lnTo>
                  <a:lnTo>
                    <a:pt x="500" y="427"/>
                  </a:lnTo>
                  <a:lnTo>
                    <a:pt x="500" y="427"/>
                  </a:lnTo>
                  <a:lnTo>
                    <a:pt x="503" y="428"/>
                  </a:lnTo>
                  <a:lnTo>
                    <a:pt x="507" y="427"/>
                  </a:lnTo>
                  <a:lnTo>
                    <a:pt x="507" y="427"/>
                  </a:lnTo>
                  <a:lnTo>
                    <a:pt x="511" y="423"/>
                  </a:lnTo>
                  <a:lnTo>
                    <a:pt x="514" y="421"/>
                  </a:lnTo>
                  <a:lnTo>
                    <a:pt x="514" y="420"/>
                  </a:lnTo>
                  <a:lnTo>
                    <a:pt x="531" y="420"/>
                  </a:lnTo>
                  <a:lnTo>
                    <a:pt x="531" y="422"/>
                  </a:lnTo>
                  <a:lnTo>
                    <a:pt x="531" y="422"/>
                  </a:lnTo>
                  <a:lnTo>
                    <a:pt x="531" y="423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37" y="425"/>
                  </a:lnTo>
                  <a:lnTo>
                    <a:pt x="537" y="425"/>
                  </a:lnTo>
                  <a:lnTo>
                    <a:pt x="540" y="424"/>
                  </a:lnTo>
                  <a:lnTo>
                    <a:pt x="540" y="424"/>
                  </a:lnTo>
                  <a:lnTo>
                    <a:pt x="542" y="414"/>
                  </a:lnTo>
                  <a:lnTo>
                    <a:pt x="542" y="402"/>
                  </a:lnTo>
                  <a:lnTo>
                    <a:pt x="542" y="402"/>
                  </a:lnTo>
                  <a:lnTo>
                    <a:pt x="541" y="400"/>
                  </a:lnTo>
                  <a:lnTo>
                    <a:pt x="540" y="400"/>
                  </a:lnTo>
                  <a:lnTo>
                    <a:pt x="538" y="400"/>
                  </a:lnTo>
                  <a:lnTo>
                    <a:pt x="538" y="400"/>
                  </a:lnTo>
                  <a:lnTo>
                    <a:pt x="535" y="400"/>
                  </a:lnTo>
                  <a:lnTo>
                    <a:pt x="534" y="402"/>
                  </a:lnTo>
                  <a:lnTo>
                    <a:pt x="534" y="402"/>
                  </a:lnTo>
                  <a:lnTo>
                    <a:pt x="533" y="412"/>
                  </a:lnTo>
                  <a:lnTo>
                    <a:pt x="533" y="418"/>
                  </a:lnTo>
                  <a:lnTo>
                    <a:pt x="532" y="420"/>
                  </a:lnTo>
                  <a:lnTo>
                    <a:pt x="524" y="419"/>
                  </a:lnTo>
                  <a:lnTo>
                    <a:pt x="522" y="393"/>
                  </a:lnTo>
                  <a:lnTo>
                    <a:pt x="525" y="392"/>
                  </a:lnTo>
                  <a:lnTo>
                    <a:pt x="525" y="386"/>
                  </a:lnTo>
                  <a:lnTo>
                    <a:pt x="561" y="341"/>
                  </a:lnTo>
                  <a:lnTo>
                    <a:pt x="592" y="345"/>
                  </a:lnTo>
                  <a:lnTo>
                    <a:pt x="592" y="347"/>
                  </a:lnTo>
                  <a:lnTo>
                    <a:pt x="592" y="347"/>
                  </a:lnTo>
                  <a:lnTo>
                    <a:pt x="592" y="352"/>
                  </a:lnTo>
                  <a:lnTo>
                    <a:pt x="594" y="357"/>
                  </a:lnTo>
                  <a:lnTo>
                    <a:pt x="597" y="362"/>
                  </a:lnTo>
                  <a:lnTo>
                    <a:pt x="597" y="362"/>
                  </a:lnTo>
                  <a:lnTo>
                    <a:pt x="600" y="365"/>
                  </a:lnTo>
                  <a:lnTo>
                    <a:pt x="603" y="368"/>
                  </a:lnTo>
                  <a:lnTo>
                    <a:pt x="606" y="369"/>
                  </a:lnTo>
                  <a:lnTo>
                    <a:pt x="608" y="368"/>
                  </a:lnTo>
                  <a:lnTo>
                    <a:pt x="609" y="374"/>
                  </a:lnTo>
                  <a:lnTo>
                    <a:pt x="614" y="376"/>
                  </a:lnTo>
                  <a:lnTo>
                    <a:pt x="617" y="372"/>
                  </a:lnTo>
                  <a:lnTo>
                    <a:pt x="666" y="374"/>
                  </a:lnTo>
                  <a:lnTo>
                    <a:pt x="666" y="410"/>
                  </a:lnTo>
                  <a:lnTo>
                    <a:pt x="662" y="409"/>
                  </a:lnTo>
                  <a:lnTo>
                    <a:pt x="662" y="409"/>
                  </a:lnTo>
                  <a:lnTo>
                    <a:pt x="660" y="408"/>
                  </a:lnTo>
                  <a:lnTo>
                    <a:pt x="657" y="408"/>
                  </a:lnTo>
                  <a:lnTo>
                    <a:pt x="657" y="408"/>
                  </a:lnTo>
                  <a:lnTo>
                    <a:pt x="655" y="409"/>
                  </a:lnTo>
                  <a:lnTo>
                    <a:pt x="655" y="409"/>
                  </a:lnTo>
                  <a:lnTo>
                    <a:pt x="655" y="419"/>
                  </a:lnTo>
                  <a:lnTo>
                    <a:pt x="656" y="427"/>
                  </a:lnTo>
                  <a:lnTo>
                    <a:pt x="656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1" y="427"/>
                  </a:lnTo>
                  <a:lnTo>
                    <a:pt x="662" y="424"/>
                  </a:lnTo>
                  <a:lnTo>
                    <a:pt x="664" y="423"/>
                  </a:lnTo>
                  <a:lnTo>
                    <a:pt x="665" y="423"/>
                  </a:lnTo>
                  <a:lnTo>
                    <a:pt x="665" y="423"/>
                  </a:lnTo>
                  <a:lnTo>
                    <a:pt x="668" y="422"/>
                  </a:lnTo>
                  <a:lnTo>
                    <a:pt x="668" y="422"/>
                  </a:lnTo>
                  <a:lnTo>
                    <a:pt x="673" y="422"/>
                  </a:lnTo>
                  <a:lnTo>
                    <a:pt x="673" y="422"/>
                  </a:lnTo>
                  <a:lnTo>
                    <a:pt x="675" y="423"/>
                  </a:lnTo>
                  <a:lnTo>
                    <a:pt x="675" y="427"/>
                  </a:lnTo>
                  <a:lnTo>
                    <a:pt x="675" y="427"/>
                  </a:lnTo>
                  <a:lnTo>
                    <a:pt x="681" y="427"/>
                  </a:lnTo>
                  <a:lnTo>
                    <a:pt x="681" y="427"/>
                  </a:lnTo>
                  <a:lnTo>
                    <a:pt x="681" y="418"/>
                  </a:lnTo>
                  <a:lnTo>
                    <a:pt x="681" y="409"/>
                  </a:lnTo>
                  <a:lnTo>
                    <a:pt x="681" y="409"/>
                  </a:lnTo>
                  <a:lnTo>
                    <a:pt x="678" y="409"/>
                  </a:lnTo>
                  <a:lnTo>
                    <a:pt x="678" y="409"/>
                  </a:lnTo>
                  <a:lnTo>
                    <a:pt x="675" y="409"/>
                  </a:lnTo>
                  <a:lnTo>
                    <a:pt x="673" y="410"/>
                  </a:lnTo>
                  <a:lnTo>
                    <a:pt x="672" y="379"/>
                  </a:lnTo>
                  <a:lnTo>
                    <a:pt x="695" y="378"/>
                  </a:lnTo>
                  <a:lnTo>
                    <a:pt x="697" y="375"/>
                  </a:lnTo>
                  <a:lnTo>
                    <a:pt x="698" y="375"/>
                  </a:lnTo>
                  <a:lnTo>
                    <a:pt x="698" y="375"/>
                  </a:lnTo>
                  <a:lnTo>
                    <a:pt x="707" y="375"/>
                  </a:lnTo>
                  <a:lnTo>
                    <a:pt x="715" y="374"/>
                  </a:lnTo>
                  <a:lnTo>
                    <a:pt x="728" y="371"/>
                  </a:lnTo>
                  <a:lnTo>
                    <a:pt x="728" y="371"/>
                  </a:lnTo>
                  <a:lnTo>
                    <a:pt x="733" y="369"/>
                  </a:lnTo>
                  <a:lnTo>
                    <a:pt x="737" y="365"/>
                  </a:lnTo>
                  <a:lnTo>
                    <a:pt x="740" y="361"/>
                  </a:lnTo>
                  <a:lnTo>
                    <a:pt x="743" y="358"/>
                  </a:lnTo>
                  <a:lnTo>
                    <a:pt x="745" y="352"/>
                  </a:lnTo>
                  <a:lnTo>
                    <a:pt x="746" y="349"/>
                  </a:lnTo>
                  <a:lnTo>
                    <a:pt x="746" y="346"/>
                  </a:lnTo>
                  <a:lnTo>
                    <a:pt x="748" y="346"/>
                  </a:lnTo>
                  <a:lnTo>
                    <a:pt x="748" y="346"/>
                  </a:lnTo>
                  <a:lnTo>
                    <a:pt x="760" y="344"/>
                  </a:lnTo>
                  <a:lnTo>
                    <a:pt x="760" y="344"/>
                  </a:lnTo>
                  <a:lnTo>
                    <a:pt x="774" y="341"/>
                  </a:lnTo>
                  <a:lnTo>
                    <a:pt x="776" y="340"/>
                  </a:lnTo>
                  <a:lnTo>
                    <a:pt x="776" y="342"/>
                  </a:lnTo>
                  <a:lnTo>
                    <a:pt x="776" y="342"/>
                  </a:lnTo>
                  <a:lnTo>
                    <a:pt x="779" y="346"/>
                  </a:lnTo>
                  <a:lnTo>
                    <a:pt x="783" y="351"/>
                  </a:lnTo>
                  <a:lnTo>
                    <a:pt x="786" y="354"/>
                  </a:lnTo>
                  <a:lnTo>
                    <a:pt x="786" y="354"/>
                  </a:lnTo>
                  <a:lnTo>
                    <a:pt x="790" y="356"/>
                  </a:lnTo>
                  <a:lnTo>
                    <a:pt x="791" y="356"/>
                  </a:lnTo>
                  <a:lnTo>
                    <a:pt x="816" y="392"/>
                  </a:lnTo>
                  <a:lnTo>
                    <a:pt x="816" y="408"/>
                  </a:lnTo>
                  <a:lnTo>
                    <a:pt x="816" y="408"/>
                  </a:lnTo>
                  <a:lnTo>
                    <a:pt x="815" y="410"/>
                  </a:lnTo>
                  <a:lnTo>
                    <a:pt x="814" y="412"/>
                  </a:lnTo>
                  <a:lnTo>
                    <a:pt x="813" y="413"/>
                  </a:lnTo>
                  <a:lnTo>
                    <a:pt x="810" y="413"/>
                  </a:lnTo>
                  <a:lnTo>
                    <a:pt x="810" y="413"/>
                  </a:lnTo>
                  <a:lnTo>
                    <a:pt x="809" y="413"/>
                  </a:lnTo>
                  <a:lnTo>
                    <a:pt x="808" y="413"/>
                  </a:lnTo>
                  <a:lnTo>
                    <a:pt x="807" y="411"/>
                  </a:lnTo>
                  <a:lnTo>
                    <a:pt x="807" y="411"/>
                  </a:lnTo>
                  <a:lnTo>
                    <a:pt x="806" y="404"/>
                  </a:lnTo>
                  <a:lnTo>
                    <a:pt x="805" y="399"/>
                  </a:lnTo>
                  <a:lnTo>
                    <a:pt x="805" y="399"/>
                  </a:lnTo>
                  <a:lnTo>
                    <a:pt x="804" y="399"/>
                  </a:lnTo>
                  <a:lnTo>
                    <a:pt x="801" y="399"/>
                  </a:lnTo>
                  <a:lnTo>
                    <a:pt x="801" y="399"/>
                  </a:lnTo>
                  <a:lnTo>
                    <a:pt x="797" y="399"/>
                  </a:lnTo>
                  <a:lnTo>
                    <a:pt x="797" y="399"/>
                  </a:lnTo>
                  <a:lnTo>
                    <a:pt x="797" y="401"/>
                  </a:lnTo>
                  <a:lnTo>
                    <a:pt x="796" y="423"/>
                  </a:lnTo>
                  <a:lnTo>
                    <a:pt x="796" y="423"/>
                  </a:lnTo>
                  <a:lnTo>
                    <a:pt x="797" y="427"/>
                  </a:lnTo>
                  <a:lnTo>
                    <a:pt x="797" y="427"/>
                  </a:lnTo>
                  <a:lnTo>
                    <a:pt x="804" y="427"/>
                  </a:lnTo>
                  <a:lnTo>
                    <a:pt x="804" y="427"/>
                  </a:lnTo>
                  <a:lnTo>
                    <a:pt x="807" y="423"/>
                  </a:lnTo>
                  <a:lnTo>
                    <a:pt x="807" y="423"/>
                  </a:lnTo>
                  <a:lnTo>
                    <a:pt x="811" y="420"/>
                  </a:lnTo>
                  <a:lnTo>
                    <a:pt x="814" y="419"/>
                  </a:lnTo>
                  <a:lnTo>
                    <a:pt x="814" y="419"/>
                  </a:lnTo>
                  <a:lnTo>
                    <a:pt x="817" y="419"/>
                  </a:lnTo>
                  <a:lnTo>
                    <a:pt x="817" y="419"/>
                  </a:lnTo>
                  <a:lnTo>
                    <a:pt x="826" y="419"/>
                  </a:lnTo>
                  <a:lnTo>
                    <a:pt x="826" y="419"/>
                  </a:lnTo>
                  <a:lnTo>
                    <a:pt x="827" y="420"/>
                  </a:lnTo>
                  <a:lnTo>
                    <a:pt x="828" y="421"/>
                  </a:lnTo>
                  <a:lnTo>
                    <a:pt x="830" y="423"/>
                  </a:lnTo>
                  <a:lnTo>
                    <a:pt x="830" y="423"/>
                  </a:lnTo>
                  <a:lnTo>
                    <a:pt x="831" y="425"/>
                  </a:lnTo>
                  <a:lnTo>
                    <a:pt x="831" y="425"/>
                  </a:lnTo>
                  <a:lnTo>
                    <a:pt x="836" y="427"/>
                  </a:lnTo>
                  <a:lnTo>
                    <a:pt x="836" y="427"/>
                  </a:lnTo>
                  <a:lnTo>
                    <a:pt x="840" y="425"/>
                  </a:lnTo>
                  <a:lnTo>
                    <a:pt x="842" y="423"/>
                  </a:lnTo>
                  <a:lnTo>
                    <a:pt x="842" y="423"/>
                  </a:lnTo>
                  <a:lnTo>
                    <a:pt x="843" y="401"/>
                  </a:lnTo>
                  <a:lnTo>
                    <a:pt x="843" y="401"/>
                  </a:lnTo>
                  <a:lnTo>
                    <a:pt x="841" y="399"/>
                  </a:lnTo>
                  <a:lnTo>
                    <a:pt x="839" y="398"/>
                  </a:lnTo>
                  <a:lnTo>
                    <a:pt x="839" y="398"/>
                  </a:lnTo>
                  <a:lnTo>
                    <a:pt x="836" y="399"/>
                  </a:lnTo>
                  <a:lnTo>
                    <a:pt x="834" y="400"/>
                  </a:lnTo>
                  <a:lnTo>
                    <a:pt x="834" y="400"/>
                  </a:lnTo>
                  <a:lnTo>
                    <a:pt x="832" y="405"/>
                  </a:lnTo>
                  <a:lnTo>
                    <a:pt x="832" y="405"/>
                  </a:lnTo>
                  <a:lnTo>
                    <a:pt x="831" y="411"/>
                  </a:lnTo>
                  <a:lnTo>
                    <a:pt x="831" y="411"/>
                  </a:lnTo>
                  <a:lnTo>
                    <a:pt x="829" y="413"/>
                  </a:lnTo>
                  <a:lnTo>
                    <a:pt x="827" y="413"/>
                  </a:lnTo>
                  <a:lnTo>
                    <a:pt x="827" y="413"/>
                  </a:lnTo>
                  <a:lnTo>
                    <a:pt x="826" y="413"/>
                  </a:lnTo>
                  <a:lnTo>
                    <a:pt x="824" y="411"/>
                  </a:lnTo>
                  <a:lnTo>
                    <a:pt x="823" y="410"/>
                  </a:lnTo>
                  <a:lnTo>
                    <a:pt x="822" y="409"/>
                  </a:lnTo>
                  <a:lnTo>
                    <a:pt x="824" y="388"/>
                  </a:lnTo>
                  <a:lnTo>
                    <a:pt x="824" y="386"/>
                  </a:lnTo>
                  <a:lnTo>
                    <a:pt x="824" y="386"/>
                  </a:lnTo>
                  <a:lnTo>
                    <a:pt x="826" y="383"/>
                  </a:lnTo>
                  <a:lnTo>
                    <a:pt x="827" y="379"/>
                  </a:lnTo>
                  <a:lnTo>
                    <a:pt x="827" y="379"/>
                  </a:lnTo>
                  <a:lnTo>
                    <a:pt x="826" y="341"/>
                  </a:lnTo>
                  <a:lnTo>
                    <a:pt x="826" y="341"/>
                  </a:lnTo>
                  <a:lnTo>
                    <a:pt x="829" y="334"/>
                  </a:lnTo>
                  <a:lnTo>
                    <a:pt x="856" y="327"/>
                  </a:lnTo>
                  <a:lnTo>
                    <a:pt x="862" y="353"/>
                  </a:lnTo>
                  <a:lnTo>
                    <a:pt x="862" y="354"/>
                  </a:lnTo>
                  <a:lnTo>
                    <a:pt x="862" y="354"/>
                  </a:lnTo>
                  <a:lnTo>
                    <a:pt x="861" y="359"/>
                  </a:lnTo>
                  <a:lnTo>
                    <a:pt x="861" y="371"/>
                  </a:lnTo>
                  <a:lnTo>
                    <a:pt x="862" y="379"/>
                  </a:lnTo>
                  <a:lnTo>
                    <a:pt x="863" y="386"/>
                  </a:lnTo>
                  <a:lnTo>
                    <a:pt x="866" y="395"/>
                  </a:lnTo>
                  <a:lnTo>
                    <a:pt x="870" y="401"/>
                  </a:lnTo>
                  <a:lnTo>
                    <a:pt x="870" y="401"/>
                  </a:lnTo>
                  <a:lnTo>
                    <a:pt x="876" y="408"/>
                  </a:lnTo>
                  <a:lnTo>
                    <a:pt x="883" y="412"/>
                  </a:lnTo>
                  <a:lnTo>
                    <a:pt x="891" y="414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2" y="415"/>
                  </a:lnTo>
                  <a:lnTo>
                    <a:pt x="907" y="415"/>
                  </a:lnTo>
                  <a:lnTo>
                    <a:pt x="912" y="413"/>
                  </a:lnTo>
                  <a:lnTo>
                    <a:pt x="921" y="410"/>
                  </a:lnTo>
                  <a:lnTo>
                    <a:pt x="921" y="410"/>
                  </a:lnTo>
                  <a:lnTo>
                    <a:pt x="926" y="404"/>
                  </a:lnTo>
                  <a:lnTo>
                    <a:pt x="930" y="399"/>
                  </a:lnTo>
                  <a:lnTo>
                    <a:pt x="933" y="393"/>
                  </a:lnTo>
                  <a:lnTo>
                    <a:pt x="935" y="386"/>
                  </a:lnTo>
                  <a:lnTo>
                    <a:pt x="938" y="379"/>
                  </a:lnTo>
                  <a:lnTo>
                    <a:pt x="938" y="372"/>
                  </a:lnTo>
                  <a:lnTo>
                    <a:pt x="938" y="364"/>
                  </a:lnTo>
                  <a:lnTo>
                    <a:pt x="937" y="358"/>
                  </a:lnTo>
                  <a:lnTo>
                    <a:pt x="937" y="358"/>
                  </a:lnTo>
                  <a:lnTo>
                    <a:pt x="934" y="350"/>
                  </a:lnTo>
                  <a:lnTo>
                    <a:pt x="930" y="343"/>
                  </a:lnTo>
                  <a:lnTo>
                    <a:pt x="926" y="338"/>
                  </a:lnTo>
                  <a:lnTo>
                    <a:pt x="921" y="334"/>
                  </a:lnTo>
                  <a:lnTo>
                    <a:pt x="911" y="329"/>
                  </a:lnTo>
                  <a:lnTo>
                    <a:pt x="907" y="326"/>
                  </a:lnTo>
                  <a:lnTo>
                    <a:pt x="905" y="326"/>
                  </a:lnTo>
                  <a:lnTo>
                    <a:pt x="905" y="319"/>
                  </a:lnTo>
                  <a:lnTo>
                    <a:pt x="991" y="311"/>
                  </a:lnTo>
                  <a:lnTo>
                    <a:pt x="991" y="313"/>
                  </a:lnTo>
                  <a:lnTo>
                    <a:pt x="991" y="313"/>
                  </a:lnTo>
                  <a:lnTo>
                    <a:pt x="992" y="318"/>
                  </a:lnTo>
                  <a:lnTo>
                    <a:pt x="993" y="321"/>
                  </a:lnTo>
                  <a:lnTo>
                    <a:pt x="995" y="325"/>
                  </a:lnTo>
                  <a:lnTo>
                    <a:pt x="995" y="325"/>
                  </a:lnTo>
                  <a:lnTo>
                    <a:pt x="997" y="326"/>
                  </a:lnTo>
                  <a:lnTo>
                    <a:pt x="997" y="327"/>
                  </a:lnTo>
                  <a:lnTo>
                    <a:pt x="997" y="327"/>
                  </a:lnTo>
                  <a:lnTo>
                    <a:pt x="1000" y="325"/>
                  </a:lnTo>
                  <a:lnTo>
                    <a:pt x="1000" y="325"/>
                  </a:lnTo>
                  <a:lnTo>
                    <a:pt x="1002" y="320"/>
                  </a:lnTo>
                  <a:lnTo>
                    <a:pt x="1004" y="311"/>
                  </a:lnTo>
                  <a:lnTo>
                    <a:pt x="1004" y="310"/>
                  </a:lnTo>
                  <a:lnTo>
                    <a:pt x="1135" y="298"/>
                  </a:lnTo>
                  <a:lnTo>
                    <a:pt x="1135" y="300"/>
                  </a:lnTo>
                  <a:lnTo>
                    <a:pt x="1135" y="300"/>
                  </a:lnTo>
                  <a:lnTo>
                    <a:pt x="1136" y="307"/>
                  </a:lnTo>
                  <a:lnTo>
                    <a:pt x="1137" y="311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8" y="313"/>
                  </a:lnTo>
                  <a:lnTo>
                    <a:pt x="1139" y="314"/>
                  </a:lnTo>
                  <a:lnTo>
                    <a:pt x="1141" y="314"/>
                  </a:lnTo>
                  <a:lnTo>
                    <a:pt x="1142" y="314"/>
                  </a:lnTo>
                  <a:lnTo>
                    <a:pt x="1142" y="314"/>
                  </a:lnTo>
                  <a:lnTo>
                    <a:pt x="1143" y="314"/>
                  </a:lnTo>
                  <a:lnTo>
                    <a:pt x="1145" y="312"/>
                  </a:lnTo>
                  <a:lnTo>
                    <a:pt x="1145" y="312"/>
                  </a:lnTo>
                  <a:lnTo>
                    <a:pt x="1146" y="303"/>
                  </a:lnTo>
                  <a:lnTo>
                    <a:pt x="1147" y="298"/>
                  </a:lnTo>
                  <a:lnTo>
                    <a:pt x="1147" y="296"/>
                  </a:lnTo>
                  <a:lnTo>
                    <a:pt x="1149" y="296"/>
                  </a:lnTo>
                  <a:lnTo>
                    <a:pt x="1149" y="296"/>
                  </a:lnTo>
                  <a:lnTo>
                    <a:pt x="1318" y="282"/>
                  </a:lnTo>
                  <a:lnTo>
                    <a:pt x="1318" y="282"/>
                  </a:lnTo>
                  <a:lnTo>
                    <a:pt x="1316" y="279"/>
                  </a:lnTo>
                  <a:lnTo>
                    <a:pt x="1341" y="279"/>
                  </a:lnTo>
                  <a:lnTo>
                    <a:pt x="1342" y="280"/>
                  </a:lnTo>
                  <a:lnTo>
                    <a:pt x="1342" y="280"/>
                  </a:lnTo>
                  <a:lnTo>
                    <a:pt x="1343" y="283"/>
                  </a:lnTo>
                  <a:lnTo>
                    <a:pt x="1343" y="283"/>
                  </a:lnTo>
                  <a:lnTo>
                    <a:pt x="1343" y="276"/>
                  </a:lnTo>
                  <a:lnTo>
                    <a:pt x="1316" y="276"/>
                  </a:lnTo>
                  <a:lnTo>
                    <a:pt x="986" y="296"/>
                  </a:lnTo>
                  <a:lnTo>
                    <a:pt x="986" y="296"/>
                  </a:lnTo>
                  <a:lnTo>
                    <a:pt x="867" y="303"/>
                  </a:lnTo>
                  <a:lnTo>
                    <a:pt x="781" y="310"/>
                  </a:lnTo>
                  <a:lnTo>
                    <a:pt x="781" y="310"/>
                  </a:lnTo>
                  <a:lnTo>
                    <a:pt x="760" y="311"/>
                  </a:lnTo>
                  <a:lnTo>
                    <a:pt x="760" y="311"/>
                  </a:lnTo>
                  <a:lnTo>
                    <a:pt x="754" y="311"/>
                  </a:lnTo>
                  <a:lnTo>
                    <a:pt x="750" y="310"/>
                  </a:lnTo>
                  <a:lnTo>
                    <a:pt x="748" y="307"/>
                  </a:lnTo>
                  <a:lnTo>
                    <a:pt x="747" y="303"/>
                  </a:lnTo>
                  <a:lnTo>
                    <a:pt x="746" y="302"/>
                  </a:lnTo>
                  <a:lnTo>
                    <a:pt x="746" y="302"/>
                  </a:lnTo>
                  <a:lnTo>
                    <a:pt x="745" y="301"/>
                  </a:lnTo>
                  <a:lnTo>
                    <a:pt x="744" y="299"/>
                  </a:lnTo>
                  <a:lnTo>
                    <a:pt x="744" y="299"/>
                  </a:lnTo>
                  <a:lnTo>
                    <a:pt x="744" y="296"/>
                  </a:lnTo>
                  <a:lnTo>
                    <a:pt x="744" y="296"/>
                  </a:lnTo>
                  <a:lnTo>
                    <a:pt x="746" y="284"/>
                  </a:lnTo>
                  <a:lnTo>
                    <a:pt x="746" y="275"/>
                  </a:lnTo>
                  <a:lnTo>
                    <a:pt x="746" y="260"/>
                  </a:lnTo>
                  <a:lnTo>
                    <a:pt x="746" y="260"/>
                  </a:lnTo>
                  <a:lnTo>
                    <a:pt x="744" y="252"/>
                  </a:lnTo>
                  <a:lnTo>
                    <a:pt x="739" y="243"/>
                  </a:lnTo>
                  <a:lnTo>
                    <a:pt x="734" y="234"/>
                  </a:lnTo>
                  <a:lnTo>
                    <a:pt x="728" y="225"/>
                  </a:lnTo>
                  <a:lnTo>
                    <a:pt x="728" y="225"/>
                  </a:lnTo>
                  <a:lnTo>
                    <a:pt x="720" y="217"/>
                  </a:lnTo>
                  <a:lnTo>
                    <a:pt x="712" y="210"/>
                  </a:lnTo>
                  <a:lnTo>
                    <a:pt x="705" y="206"/>
                  </a:lnTo>
                  <a:lnTo>
                    <a:pt x="697" y="202"/>
                  </a:lnTo>
                  <a:lnTo>
                    <a:pt x="685" y="199"/>
                  </a:lnTo>
                  <a:lnTo>
                    <a:pt x="679" y="198"/>
                  </a:lnTo>
                  <a:lnTo>
                    <a:pt x="678" y="197"/>
                  </a:lnTo>
                  <a:lnTo>
                    <a:pt x="678" y="196"/>
                  </a:lnTo>
                  <a:lnTo>
                    <a:pt x="678" y="196"/>
                  </a:lnTo>
                  <a:lnTo>
                    <a:pt x="676" y="167"/>
                  </a:lnTo>
                  <a:lnTo>
                    <a:pt x="674" y="106"/>
                  </a:lnTo>
                  <a:lnTo>
                    <a:pt x="674" y="106"/>
                  </a:lnTo>
                  <a:lnTo>
                    <a:pt x="673" y="84"/>
                  </a:lnTo>
                  <a:lnTo>
                    <a:pt x="673" y="84"/>
                  </a:lnTo>
                  <a:lnTo>
                    <a:pt x="672" y="36"/>
                  </a:lnTo>
                  <a:lnTo>
                    <a:pt x="671" y="18"/>
                  </a:lnTo>
                  <a:lnTo>
                    <a:pt x="669" y="6"/>
                  </a:lnTo>
                  <a:lnTo>
                    <a:pt x="669" y="6"/>
                  </a:lnTo>
                  <a:lnTo>
                    <a:pt x="668" y="19"/>
                  </a:lnTo>
                  <a:lnTo>
                    <a:pt x="667" y="39"/>
                  </a:lnTo>
                  <a:lnTo>
                    <a:pt x="665" y="86"/>
                  </a:lnTo>
                  <a:lnTo>
                    <a:pt x="665" y="100"/>
                  </a:lnTo>
                  <a:lnTo>
                    <a:pt x="665" y="100"/>
                  </a:lnTo>
                  <a:lnTo>
                    <a:pt x="661" y="195"/>
                  </a:lnTo>
                  <a:lnTo>
                    <a:pt x="661" y="197"/>
                  </a:lnTo>
                  <a:lnTo>
                    <a:pt x="660" y="197"/>
                  </a:lnTo>
                  <a:lnTo>
                    <a:pt x="660" y="197"/>
                  </a:lnTo>
                  <a:lnTo>
                    <a:pt x="648" y="200"/>
                  </a:lnTo>
                  <a:lnTo>
                    <a:pt x="637" y="204"/>
                  </a:lnTo>
                  <a:lnTo>
                    <a:pt x="625" y="211"/>
                  </a:lnTo>
                  <a:lnTo>
                    <a:pt x="619" y="216"/>
                  </a:lnTo>
                  <a:lnTo>
                    <a:pt x="613" y="220"/>
                  </a:lnTo>
                  <a:lnTo>
                    <a:pt x="608" y="226"/>
                  </a:lnTo>
                  <a:lnTo>
                    <a:pt x="602" y="233"/>
                  </a:lnTo>
                  <a:lnTo>
                    <a:pt x="598" y="241"/>
                  </a:lnTo>
                  <a:lnTo>
                    <a:pt x="595" y="249"/>
                  </a:lnTo>
                  <a:lnTo>
                    <a:pt x="593" y="259"/>
                  </a:lnTo>
                  <a:lnTo>
                    <a:pt x="592" y="269"/>
                  </a:lnTo>
                  <a:lnTo>
                    <a:pt x="592" y="269"/>
                  </a:lnTo>
                  <a:lnTo>
                    <a:pt x="593" y="298"/>
                  </a:lnTo>
                  <a:lnTo>
                    <a:pt x="593" y="300"/>
                  </a:lnTo>
                  <a:lnTo>
                    <a:pt x="593" y="300"/>
                  </a:lnTo>
                  <a:lnTo>
                    <a:pt x="593" y="303"/>
                  </a:lnTo>
                  <a:lnTo>
                    <a:pt x="592" y="305"/>
                  </a:lnTo>
                  <a:lnTo>
                    <a:pt x="588" y="310"/>
                  </a:lnTo>
                  <a:lnTo>
                    <a:pt x="583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581" y="312"/>
                  </a:lnTo>
                  <a:lnTo>
                    <a:pt x="12" y="279"/>
                  </a:lnTo>
                  <a:lnTo>
                    <a:pt x="12" y="279"/>
                  </a:lnTo>
                  <a:lnTo>
                    <a:pt x="8" y="280"/>
                  </a:lnTo>
                  <a:lnTo>
                    <a:pt x="6" y="280"/>
                  </a:lnTo>
                  <a:lnTo>
                    <a:pt x="5" y="280"/>
                  </a:lnTo>
                  <a:lnTo>
                    <a:pt x="5" y="282"/>
                  </a:lnTo>
                  <a:lnTo>
                    <a:pt x="26" y="282"/>
                  </a:lnTo>
                  <a:lnTo>
                    <a:pt x="29" y="288"/>
                  </a:lnTo>
                  <a:lnTo>
                    <a:pt x="170" y="297"/>
                  </a:lnTo>
                  <a:lnTo>
                    <a:pt x="170" y="297"/>
                  </a:lnTo>
                  <a:lnTo>
                    <a:pt x="195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6"/>
                  </a:lnTo>
                  <a:lnTo>
                    <a:pt x="197" y="315"/>
                  </a:lnTo>
                  <a:lnTo>
                    <a:pt x="197" y="315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3" y="318"/>
                  </a:lnTo>
                  <a:lnTo>
                    <a:pt x="203" y="318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7" y="312"/>
                  </a:lnTo>
                  <a:lnTo>
                    <a:pt x="208" y="302"/>
                  </a:lnTo>
                  <a:lnTo>
                    <a:pt x="208" y="300"/>
                  </a:lnTo>
                  <a:lnTo>
                    <a:pt x="337" y="311"/>
                  </a:lnTo>
                  <a:lnTo>
                    <a:pt x="337" y="312"/>
                  </a:lnTo>
                  <a:lnTo>
                    <a:pt x="337" y="312"/>
                  </a:lnTo>
                  <a:lnTo>
                    <a:pt x="338" y="320"/>
                  </a:lnTo>
                  <a:lnTo>
                    <a:pt x="340" y="327"/>
                  </a:lnTo>
                  <a:lnTo>
                    <a:pt x="340" y="327"/>
                  </a:lnTo>
                  <a:lnTo>
                    <a:pt x="341" y="330"/>
                  </a:lnTo>
                  <a:lnTo>
                    <a:pt x="344" y="331"/>
                  </a:lnTo>
                  <a:lnTo>
                    <a:pt x="344" y="331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7" y="324"/>
                  </a:lnTo>
                  <a:lnTo>
                    <a:pt x="348" y="315"/>
                  </a:lnTo>
                  <a:lnTo>
                    <a:pt x="348" y="312"/>
                  </a:lnTo>
                  <a:lnTo>
                    <a:pt x="431" y="319"/>
                  </a:lnTo>
                  <a:lnTo>
                    <a:pt x="435" y="326"/>
                  </a:lnTo>
                  <a:lnTo>
                    <a:pt x="433" y="327"/>
                  </a:lnTo>
                  <a:lnTo>
                    <a:pt x="433" y="327"/>
                  </a:lnTo>
                  <a:lnTo>
                    <a:pt x="426" y="330"/>
                  </a:lnTo>
                  <a:lnTo>
                    <a:pt x="420" y="334"/>
                  </a:lnTo>
                  <a:lnTo>
                    <a:pt x="414" y="339"/>
                  </a:lnTo>
                  <a:lnTo>
                    <a:pt x="414" y="339"/>
                  </a:lnTo>
                  <a:lnTo>
                    <a:pt x="409" y="344"/>
                  </a:lnTo>
                  <a:lnTo>
                    <a:pt x="404" y="353"/>
                  </a:lnTo>
                  <a:lnTo>
                    <a:pt x="402" y="358"/>
                  </a:lnTo>
                  <a:lnTo>
                    <a:pt x="401" y="364"/>
                  </a:lnTo>
                  <a:lnTo>
                    <a:pt x="400" y="371"/>
                  </a:lnTo>
                  <a:lnTo>
                    <a:pt x="401" y="379"/>
                  </a:lnTo>
                  <a:lnTo>
                    <a:pt x="401" y="379"/>
                  </a:lnTo>
                  <a:lnTo>
                    <a:pt x="402" y="384"/>
                  </a:lnTo>
                  <a:lnTo>
                    <a:pt x="404" y="390"/>
                  </a:lnTo>
                  <a:lnTo>
                    <a:pt x="408" y="399"/>
                  </a:lnTo>
                  <a:lnTo>
                    <a:pt x="414" y="405"/>
                  </a:lnTo>
                  <a:lnTo>
                    <a:pt x="420" y="410"/>
                  </a:lnTo>
                  <a:lnTo>
                    <a:pt x="426" y="413"/>
                  </a:lnTo>
                  <a:lnTo>
                    <a:pt x="432" y="415"/>
                  </a:lnTo>
                  <a:lnTo>
                    <a:pt x="441" y="415"/>
                  </a:lnTo>
                  <a:lnTo>
                    <a:pt x="441" y="415"/>
                  </a:lnTo>
                  <a:lnTo>
                    <a:pt x="443" y="415"/>
                  </a:lnTo>
                  <a:lnTo>
                    <a:pt x="443" y="415"/>
                  </a:lnTo>
                  <a:lnTo>
                    <a:pt x="451" y="414"/>
                  </a:lnTo>
                  <a:lnTo>
                    <a:pt x="459" y="411"/>
                  </a:lnTo>
                  <a:lnTo>
                    <a:pt x="463" y="409"/>
                  </a:lnTo>
                  <a:lnTo>
                    <a:pt x="467" y="405"/>
                  </a:lnTo>
                  <a:lnTo>
                    <a:pt x="472" y="400"/>
                  </a:lnTo>
                  <a:lnTo>
                    <a:pt x="475" y="395"/>
                  </a:lnTo>
                  <a:lnTo>
                    <a:pt x="475" y="395"/>
                  </a:lnTo>
                  <a:lnTo>
                    <a:pt x="478" y="388"/>
                  </a:lnTo>
                  <a:lnTo>
                    <a:pt x="479" y="380"/>
                  </a:lnTo>
                  <a:lnTo>
                    <a:pt x="479" y="373"/>
                  </a:lnTo>
                  <a:lnTo>
                    <a:pt x="479" y="366"/>
                  </a:lnTo>
                  <a:lnTo>
                    <a:pt x="478" y="356"/>
                  </a:lnTo>
                  <a:lnTo>
                    <a:pt x="477" y="352"/>
                  </a:lnTo>
                  <a:lnTo>
                    <a:pt x="477" y="352"/>
                  </a:lnTo>
                  <a:lnTo>
                    <a:pt x="481" y="329"/>
                  </a:lnTo>
                  <a:lnTo>
                    <a:pt x="511" y="333"/>
                  </a:lnTo>
                  <a:lnTo>
                    <a:pt x="511" y="335"/>
                  </a:lnTo>
                  <a:lnTo>
                    <a:pt x="511" y="335"/>
                  </a:lnTo>
                  <a:lnTo>
                    <a:pt x="512" y="344"/>
                  </a:lnTo>
                  <a:lnTo>
                    <a:pt x="513" y="345"/>
                  </a:lnTo>
                  <a:lnTo>
                    <a:pt x="513" y="345"/>
                  </a:lnTo>
                  <a:lnTo>
                    <a:pt x="513" y="346"/>
                  </a:lnTo>
                  <a:lnTo>
                    <a:pt x="514" y="350"/>
                  </a:lnTo>
                  <a:lnTo>
                    <a:pt x="514" y="350"/>
                  </a:lnTo>
                  <a:lnTo>
                    <a:pt x="513" y="361"/>
                  </a:lnTo>
                  <a:lnTo>
                    <a:pt x="513" y="361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12" y="378"/>
                  </a:lnTo>
                  <a:lnTo>
                    <a:pt x="514" y="380"/>
                  </a:lnTo>
                  <a:lnTo>
                    <a:pt x="514" y="380"/>
                  </a:lnTo>
                  <a:lnTo>
                    <a:pt x="515" y="382"/>
                  </a:lnTo>
                  <a:lnTo>
                    <a:pt x="515" y="384"/>
                  </a:lnTo>
                  <a:lnTo>
                    <a:pt x="515" y="384"/>
                  </a:lnTo>
                  <a:lnTo>
                    <a:pt x="516" y="390"/>
                  </a:lnTo>
                  <a:lnTo>
                    <a:pt x="517" y="395"/>
                  </a:lnTo>
                  <a:lnTo>
                    <a:pt x="517" y="395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20" y="417"/>
                  </a:lnTo>
                  <a:lnTo>
                    <a:pt x="520" y="417"/>
                  </a:lnTo>
                  <a:lnTo>
                    <a:pt x="519" y="419"/>
                  </a:lnTo>
                  <a:lnTo>
                    <a:pt x="518" y="419"/>
                  </a:lnTo>
                  <a:lnTo>
                    <a:pt x="518" y="419"/>
                  </a:lnTo>
                  <a:lnTo>
                    <a:pt x="517" y="419"/>
                  </a:lnTo>
                  <a:lnTo>
                    <a:pt x="515" y="418"/>
                  </a:lnTo>
                  <a:lnTo>
                    <a:pt x="515" y="417"/>
                  </a:lnTo>
                  <a:lnTo>
                    <a:pt x="514" y="415"/>
                  </a:lnTo>
                  <a:lnTo>
                    <a:pt x="509" y="415"/>
                  </a:lnTo>
                  <a:lnTo>
                    <a:pt x="509" y="413"/>
                  </a:lnTo>
                  <a:lnTo>
                    <a:pt x="509" y="413"/>
                  </a:lnTo>
                  <a:lnTo>
                    <a:pt x="507" y="405"/>
                  </a:lnTo>
                  <a:lnTo>
                    <a:pt x="505" y="399"/>
                  </a:lnTo>
                  <a:lnTo>
                    <a:pt x="505" y="399"/>
                  </a:lnTo>
                  <a:lnTo>
                    <a:pt x="504" y="398"/>
                  </a:lnTo>
                  <a:lnTo>
                    <a:pt x="502" y="398"/>
                  </a:lnTo>
                  <a:lnTo>
                    <a:pt x="502" y="3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657"/>
            <p:cNvSpPr>
              <a:spLocks noEditPoints="1"/>
            </p:cNvSpPr>
            <p:nvPr/>
          </p:nvSpPr>
          <p:spPr bwMode="auto">
            <a:xfrm>
              <a:off x="5245292" y="4732355"/>
              <a:ext cx="198480" cy="74429"/>
            </a:xfrm>
            <a:custGeom>
              <a:avLst/>
              <a:gdLst>
                <a:gd name="T0" fmla="*/ 14 w 32"/>
                <a:gd name="T1" fmla="*/ 12 h 12"/>
                <a:gd name="T2" fmla="*/ 0 w 32"/>
                <a:gd name="T3" fmla="*/ 5 h 12"/>
                <a:gd name="T4" fmla="*/ 32 w 32"/>
                <a:gd name="T5" fmla="*/ 0 h 12"/>
                <a:gd name="T6" fmla="*/ 14 w 32"/>
                <a:gd name="T7" fmla="*/ 12 h 12"/>
                <a:gd name="T8" fmla="*/ 7 w 32"/>
                <a:gd name="T9" fmla="*/ 6 h 12"/>
                <a:gd name="T10" fmla="*/ 14 w 32"/>
                <a:gd name="T11" fmla="*/ 10 h 12"/>
                <a:gd name="T12" fmla="*/ 24 w 32"/>
                <a:gd name="T13" fmla="*/ 4 h 12"/>
                <a:gd name="T14" fmla="*/ 7 w 32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4" y="12"/>
                  </a:moveTo>
                  <a:lnTo>
                    <a:pt x="0" y="5"/>
                  </a:lnTo>
                  <a:lnTo>
                    <a:pt x="32" y="0"/>
                  </a:lnTo>
                  <a:lnTo>
                    <a:pt x="14" y="12"/>
                  </a:lnTo>
                  <a:close/>
                  <a:moveTo>
                    <a:pt x="7" y="6"/>
                  </a:moveTo>
                  <a:lnTo>
                    <a:pt x="14" y="10"/>
                  </a:lnTo>
                  <a:lnTo>
                    <a:pt x="24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58"/>
            <p:cNvSpPr>
              <a:spLocks noEditPoints="1"/>
            </p:cNvSpPr>
            <p:nvPr/>
          </p:nvSpPr>
          <p:spPr bwMode="auto">
            <a:xfrm>
              <a:off x="5239089" y="4769570"/>
              <a:ext cx="80630" cy="68229"/>
            </a:xfrm>
            <a:custGeom>
              <a:avLst/>
              <a:gdLst>
                <a:gd name="T0" fmla="*/ 7 w 13"/>
                <a:gd name="T1" fmla="*/ 11 h 11"/>
                <a:gd name="T2" fmla="*/ 0 w 13"/>
                <a:gd name="T3" fmla="*/ 3 h 11"/>
                <a:gd name="T4" fmla="*/ 1 w 13"/>
                <a:gd name="T5" fmla="*/ 0 h 11"/>
                <a:gd name="T6" fmla="*/ 13 w 13"/>
                <a:gd name="T7" fmla="*/ 6 h 11"/>
                <a:gd name="T8" fmla="*/ 7 w 13"/>
                <a:gd name="T9" fmla="*/ 11 h 11"/>
                <a:gd name="T10" fmla="*/ 2 w 13"/>
                <a:gd name="T11" fmla="*/ 3 h 11"/>
                <a:gd name="T12" fmla="*/ 7 w 13"/>
                <a:gd name="T13" fmla="*/ 9 h 11"/>
                <a:gd name="T14" fmla="*/ 9 w 13"/>
                <a:gd name="T15" fmla="*/ 6 h 11"/>
                <a:gd name="T16" fmla="*/ 2 w 13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7" y="11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3" y="6"/>
                  </a:lnTo>
                  <a:lnTo>
                    <a:pt x="7" y="11"/>
                  </a:lnTo>
                  <a:close/>
                  <a:moveTo>
                    <a:pt x="2" y="3"/>
                  </a:moveTo>
                  <a:lnTo>
                    <a:pt x="7" y="9"/>
                  </a:lnTo>
                  <a:lnTo>
                    <a:pt x="9" y="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659"/>
            <p:cNvSpPr>
              <a:spLocks noEditPoints="1"/>
            </p:cNvSpPr>
            <p:nvPr/>
          </p:nvSpPr>
          <p:spPr bwMode="auto">
            <a:xfrm>
              <a:off x="5301114" y="4750965"/>
              <a:ext cx="142655" cy="297720"/>
            </a:xfrm>
            <a:custGeom>
              <a:avLst/>
              <a:gdLst>
                <a:gd name="T0" fmla="*/ 23 w 23"/>
                <a:gd name="T1" fmla="*/ 48 h 48"/>
                <a:gd name="T2" fmla="*/ 0 w 23"/>
                <a:gd name="T3" fmla="*/ 15 h 48"/>
                <a:gd name="T4" fmla="*/ 22 w 23"/>
                <a:gd name="T5" fmla="*/ 0 h 48"/>
                <a:gd name="T6" fmla="*/ 23 w 23"/>
                <a:gd name="T7" fmla="*/ 48 h 48"/>
                <a:gd name="T8" fmla="*/ 3 w 23"/>
                <a:gd name="T9" fmla="*/ 16 h 48"/>
                <a:gd name="T10" fmla="*/ 21 w 23"/>
                <a:gd name="T11" fmla="*/ 41 h 48"/>
                <a:gd name="T12" fmla="*/ 20 w 23"/>
                <a:gd name="T13" fmla="*/ 3 h 48"/>
                <a:gd name="T14" fmla="*/ 3 w 23"/>
                <a:gd name="T1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8">
                  <a:moveTo>
                    <a:pt x="23" y="48"/>
                  </a:moveTo>
                  <a:lnTo>
                    <a:pt x="0" y="15"/>
                  </a:lnTo>
                  <a:lnTo>
                    <a:pt x="22" y="0"/>
                  </a:lnTo>
                  <a:lnTo>
                    <a:pt x="23" y="48"/>
                  </a:lnTo>
                  <a:close/>
                  <a:moveTo>
                    <a:pt x="3" y="16"/>
                  </a:moveTo>
                  <a:lnTo>
                    <a:pt x="21" y="41"/>
                  </a:lnTo>
                  <a:lnTo>
                    <a:pt x="20" y="3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660"/>
            <p:cNvSpPr>
              <a:spLocks noEditPoints="1"/>
            </p:cNvSpPr>
            <p:nvPr/>
          </p:nvSpPr>
          <p:spPr bwMode="auto">
            <a:xfrm>
              <a:off x="3620243" y="4769570"/>
              <a:ext cx="142655" cy="291519"/>
            </a:xfrm>
            <a:custGeom>
              <a:avLst/>
              <a:gdLst>
                <a:gd name="T0" fmla="*/ 0 w 23"/>
                <a:gd name="T1" fmla="*/ 47 h 47"/>
                <a:gd name="T2" fmla="*/ 1 w 23"/>
                <a:gd name="T3" fmla="*/ 1 h 47"/>
                <a:gd name="T4" fmla="*/ 2 w 23"/>
                <a:gd name="T5" fmla="*/ 0 h 47"/>
                <a:gd name="T6" fmla="*/ 23 w 23"/>
                <a:gd name="T7" fmla="*/ 13 h 47"/>
                <a:gd name="T8" fmla="*/ 23 w 23"/>
                <a:gd name="T9" fmla="*/ 19 h 47"/>
                <a:gd name="T10" fmla="*/ 3 w 23"/>
                <a:gd name="T11" fmla="*/ 47 h 47"/>
                <a:gd name="T12" fmla="*/ 0 w 23"/>
                <a:gd name="T13" fmla="*/ 47 h 47"/>
                <a:gd name="T14" fmla="*/ 3 w 23"/>
                <a:gd name="T15" fmla="*/ 2 h 47"/>
                <a:gd name="T16" fmla="*/ 2 w 23"/>
                <a:gd name="T17" fmla="*/ 44 h 47"/>
                <a:gd name="T18" fmla="*/ 21 w 23"/>
                <a:gd name="T19" fmla="*/ 18 h 47"/>
                <a:gd name="T20" fmla="*/ 21 w 23"/>
                <a:gd name="T21" fmla="*/ 14 h 47"/>
                <a:gd name="T22" fmla="*/ 3 w 23"/>
                <a:gd name="T23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7">
                  <a:moveTo>
                    <a:pt x="0" y="47"/>
                  </a:moveTo>
                  <a:lnTo>
                    <a:pt x="1" y="1"/>
                  </a:lnTo>
                  <a:lnTo>
                    <a:pt x="2" y="0"/>
                  </a:lnTo>
                  <a:lnTo>
                    <a:pt x="23" y="13"/>
                  </a:lnTo>
                  <a:lnTo>
                    <a:pt x="23" y="19"/>
                  </a:lnTo>
                  <a:lnTo>
                    <a:pt x="3" y="47"/>
                  </a:lnTo>
                  <a:lnTo>
                    <a:pt x="0" y="47"/>
                  </a:lnTo>
                  <a:close/>
                  <a:moveTo>
                    <a:pt x="3" y="2"/>
                  </a:moveTo>
                  <a:lnTo>
                    <a:pt x="2" y="44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661"/>
            <p:cNvSpPr>
              <a:spLocks noEditPoints="1"/>
            </p:cNvSpPr>
            <p:nvPr/>
          </p:nvSpPr>
          <p:spPr bwMode="auto">
            <a:xfrm>
              <a:off x="3607836" y="4744761"/>
              <a:ext cx="204681" cy="80635"/>
            </a:xfrm>
            <a:custGeom>
              <a:avLst/>
              <a:gdLst>
                <a:gd name="T0" fmla="*/ 21 w 33"/>
                <a:gd name="T1" fmla="*/ 13 h 13"/>
                <a:gd name="T2" fmla="*/ 0 w 33"/>
                <a:gd name="T3" fmla="*/ 0 h 13"/>
                <a:gd name="T4" fmla="*/ 33 w 33"/>
                <a:gd name="T5" fmla="*/ 5 h 13"/>
                <a:gd name="T6" fmla="*/ 21 w 33"/>
                <a:gd name="T7" fmla="*/ 13 h 13"/>
                <a:gd name="T8" fmla="*/ 11 w 33"/>
                <a:gd name="T9" fmla="*/ 4 h 13"/>
                <a:gd name="T10" fmla="*/ 21 w 33"/>
                <a:gd name="T11" fmla="*/ 10 h 13"/>
                <a:gd name="T12" fmla="*/ 26 w 33"/>
                <a:gd name="T13" fmla="*/ 6 h 13"/>
                <a:gd name="T14" fmla="*/ 11 w 33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13">
                  <a:moveTo>
                    <a:pt x="21" y="13"/>
                  </a:moveTo>
                  <a:lnTo>
                    <a:pt x="0" y="0"/>
                  </a:lnTo>
                  <a:lnTo>
                    <a:pt x="33" y="5"/>
                  </a:lnTo>
                  <a:lnTo>
                    <a:pt x="21" y="13"/>
                  </a:lnTo>
                  <a:close/>
                  <a:moveTo>
                    <a:pt x="11" y="4"/>
                  </a:moveTo>
                  <a:lnTo>
                    <a:pt x="21" y="10"/>
                  </a:lnTo>
                  <a:lnTo>
                    <a:pt x="26" y="6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662"/>
            <p:cNvSpPr>
              <a:spLocks noEditPoints="1"/>
            </p:cNvSpPr>
            <p:nvPr/>
          </p:nvSpPr>
          <p:spPr bwMode="auto">
            <a:xfrm>
              <a:off x="3744291" y="4775775"/>
              <a:ext cx="93034" cy="74429"/>
            </a:xfrm>
            <a:custGeom>
              <a:avLst/>
              <a:gdLst>
                <a:gd name="T0" fmla="*/ 6 w 15"/>
                <a:gd name="T1" fmla="*/ 12 h 12"/>
                <a:gd name="T2" fmla="*/ 1 w 15"/>
                <a:gd name="T3" fmla="*/ 10 h 12"/>
                <a:gd name="T4" fmla="*/ 0 w 15"/>
                <a:gd name="T5" fmla="*/ 8 h 12"/>
                <a:gd name="T6" fmla="*/ 10 w 15"/>
                <a:gd name="T7" fmla="*/ 1 h 12"/>
                <a:gd name="T8" fmla="*/ 15 w 15"/>
                <a:gd name="T9" fmla="*/ 0 h 12"/>
                <a:gd name="T10" fmla="*/ 6 w 15"/>
                <a:gd name="T11" fmla="*/ 12 h 12"/>
                <a:gd name="T12" fmla="*/ 3 w 15"/>
                <a:gd name="T13" fmla="*/ 9 h 12"/>
                <a:gd name="T14" fmla="*/ 4 w 15"/>
                <a:gd name="T15" fmla="*/ 10 h 12"/>
                <a:gd name="T16" fmla="*/ 9 w 15"/>
                <a:gd name="T17" fmla="*/ 4 h 12"/>
                <a:gd name="T18" fmla="*/ 3 w 15"/>
                <a:gd name="T19" fmla="*/ 9 h 12"/>
                <a:gd name="T20" fmla="*/ 3 w 15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6" y="12"/>
                  </a:moveTo>
                  <a:lnTo>
                    <a:pt x="1" y="10"/>
                  </a:lnTo>
                  <a:lnTo>
                    <a:pt x="0" y="8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6" y="12"/>
                  </a:lnTo>
                  <a:close/>
                  <a:moveTo>
                    <a:pt x="3" y="9"/>
                  </a:moveTo>
                  <a:lnTo>
                    <a:pt x="4" y="10"/>
                  </a:lnTo>
                  <a:lnTo>
                    <a:pt x="9" y="4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52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5.1.1 SQLite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介绍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endParaRPr lang="en-US" altLang="zh-CN" dirty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(1)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可视化数据库管理工具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(2)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数据库操作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(3)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特色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可视化、简易、解析和分析能力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(4)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数据导入导出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(5)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数据编辑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(6)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支持数据库加密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(7)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完整的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Unicode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支持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04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5.1.1 SQLite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下载、安装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7460"/>
            <a:ext cx="411671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`7XA0Y2_~B{H}BWK~)(B@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76508"/>
            <a:ext cx="4247941" cy="327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60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5.1.1 SQLite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3.SQLite Expert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的启动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3364"/>
            <a:ext cx="7560840" cy="385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23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5.1.2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Conversation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Passage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1.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创建数据库</a:t>
            </a:r>
            <a:endParaRPr lang="en-US" altLang="zh-CN" dirty="0" smtClean="0">
              <a:solidFill>
                <a:srgbClr val="BCE8F2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7379"/>
            <a:ext cx="4824536" cy="25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56" y="1961879"/>
            <a:ext cx="3952870" cy="197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536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Box 13"/>
          <p:cNvSpPr txBox="1">
            <a:spLocks noChangeArrowheads="1"/>
          </p:cNvSpPr>
          <p:nvPr/>
        </p:nvSpPr>
        <p:spPr bwMode="auto">
          <a:xfrm>
            <a:off x="0" y="-22820"/>
            <a:ext cx="9144000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r>
              <a:rPr lang="en-US" altLang="zh-CN" dirty="0" smtClean="0"/>
              <a:t>5.1.2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Conversation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Passage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560" y="1129308"/>
            <a:ext cx="7704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2.</a:t>
            </a:r>
            <a:r>
              <a:rPr lang="zh-CN" altLang="en-US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创建数据库表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(</a:t>
            </a:r>
            <a:r>
              <a:rPr lang="en-US" altLang="zh-CN" dirty="0" err="1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TConversation</a:t>
            </a:r>
            <a:r>
              <a:rPr lang="en-US" altLang="zh-CN" dirty="0" smtClean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9" y="1570648"/>
            <a:ext cx="8143255" cy="37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650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Pages>0</Pages>
  <Words>1379</Words>
  <Characters>0</Characters>
  <Application>Microsoft Office PowerPoint</Application>
  <DocSecurity>0</DocSecurity>
  <PresentationFormat>全屏显示(16:10)</PresentationFormat>
  <Lines>0</Lines>
  <Paragraphs>343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方正兰亭黑_GBK</vt:lpstr>
      <vt:lpstr>Calibri</vt:lpstr>
      <vt:lpstr>微软雅黑</vt:lpstr>
      <vt:lpstr>方正兰亭中黑_GBK</vt:lpstr>
      <vt:lpstr>Times New Roman</vt:lpstr>
      <vt:lpstr>方正兰亭中粗黑_GBK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GuangheZhang</cp:lastModifiedBy>
  <cp:revision>237</cp:revision>
  <cp:lastPrinted>1899-12-30T00:00:00Z</cp:lastPrinted>
  <dcterms:created xsi:type="dcterms:W3CDTF">2010-06-08T02:33:18Z</dcterms:created>
  <dcterms:modified xsi:type="dcterms:W3CDTF">2017-05-26T03:03:31Z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