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2" r:id="rId1"/>
  </p:sldMasterIdLst>
  <p:notesMasterIdLst>
    <p:notesMasterId r:id="rId56"/>
  </p:notesMasterIdLst>
  <p:sldIdLst>
    <p:sldId id="269" r:id="rId2"/>
    <p:sldId id="257" r:id="rId3"/>
    <p:sldId id="259" r:id="rId4"/>
    <p:sldId id="293" r:id="rId5"/>
    <p:sldId id="308" r:id="rId6"/>
    <p:sldId id="309" r:id="rId7"/>
    <p:sldId id="294" r:id="rId8"/>
    <p:sldId id="310" r:id="rId9"/>
    <p:sldId id="311" r:id="rId10"/>
    <p:sldId id="312" r:id="rId11"/>
    <p:sldId id="313" r:id="rId12"/>
    <p:sldId id="314" r:id="rId13"/>
    <p:sldId id="315" r:id="rId14"/>
    <p:sldId id="295" r:id="rId15"/>
    <p:sldId id="316" r:id="rId16"/>
    <p:sldId id="317" r:id="rId17"/>
    <p:sldId id="290" r:id="rId18"/>
    <p:sldId id="297" r:id="rId19"/>
    <p:sldId id="320" r:id="rId20"/>
    <p:sldId id="296" r:id="rId21"/>
    <p:sldId id="318" r:id="rId22"/>
    <p:sldId id="319" r:id="rId23"/>
    <p:sldId id="298" r:id="rId24"/>
    <p:sldId id="321" r:id="rId25"/>
    <p:sldId id="323" r:id="rId26"/>
    <p:sldId id="322" r:id="rId27"/>
    <p:sldId id="324" r:id="rId28"/>
    <p:sldId id="299" r:id="rId29"/>
    <p:sldId id="325" r:id="rId30"/>
    <p:sldId id="326" r:id="rId31"/>
    <p:sldId id="327" r:id="rId32"/>
    <p:sldId id="300" r:id="rId33"/>
    <p:sldId id="291" r:id="rId34"/>
    <p:sldId id="328" r:id="rId35"/>
    <p:sldId id="301" r:id="rId36"/>
    <p:sldId id="329" r:id="rId37"/>
    <p:sldId id="302" r:id="rId38"/>
    <p:sldId id="303" r:id="rId39"/>
    <p:sldId id="292" r:id="rId40"/>
    <p:sldId id="304" r:id="rId41"/>
    <p:sldId id="330" r:id="rId42"/>
    <p:sldId id="305" r:id="rId43"/>
    <p:sldId id="331" r:id="rId44"/>
    <p:sldId id="306" r:id="rId45"/>
    <p:sldId id="332" r:id="rId46"/>
    <p:sldId id="307" r:id="rId47"/>
    <p:sldId id="333" r:id="rId48"/>
    <p:sldId id="334" r:id="rId49"/>
    <p:sldId id="335" r:id="rId50"/>
    <p:sldId id="336" r:id="rId51"/>
    <p:sldId id="337" r:id="rId52"/>
    <p:sldId id="338" r:id="rId53"/>
    <p:sldId id="289" r:id="rId54"/>
    <p:sldId id="268" r:id="rId55"/>
  </p:sldIdLst>
  <p:sldSz cx="9144000" cy="5715000" type="screen16x10"/>
  <p:notesSz cx="6858000" cy="9144000"/>
  <p:embeddedFontLst>
    <p:embeddedFont>
      <p:font typeface="Calibri" pitchFamily="34" charset="0"/>
      <p:regular r:id="rId57"/>
      <p:bold r:id="rId58"/>
      <p:italic r:id="rId59"/>
      <p:boldItalic r:id="rId60"/>
    </p:embeddedFont>
    <p:embeddedFont>
      <p:font typeface="方正兰亭中粗黑_GBK" charset="-122"/>
      <p:regular r:id="rId61"/>
    </p:embeddedFont>
    <p:embeddedFont>
      <p:font typeface="微软雅黑" pitchFamily="34" charset="-122"/>
      <p:regular r:id="rId62"/>
      <p:bold r:id="rId63"/>
    </p:embeddedFont>
    <p:embeddedFont>
      <p:font typeface="方正兰亭中黑_GBK" charset="-122"/>
      <p:regular r:id="rId64"/>
    </p:embeddedFont>
    <p:embeddedFont>
      <p:font typeface="方正兰亭黑_GBK" charset="-122"/>
      <p:regular r:id="rId65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>
    <p:extLst>
      <p:ext uri="{19B8F6BF-5375-455C-9EA6-DF929625EA0E}">
        <p15:presenceInfo xmlns=""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18"/>
    <a:srgbClr val="FF66FF"/>
    <a:srgbClr val="C0C3C8"/>
    <a:srgbClr val="BABDC2"/>
    <a:srgbClr val="BCE8F2"/>
    <a:srgbClr val="007DA4"/>
    <a:srgbClr val="4EC3DE"/>
    <a:srgbClr val="30B8D8"/>
    <a:srgbClr val="16BCB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13" autoAdjust="0"/>
    <p:restoredTop sz="94982" autoAdjust="0"/>
  </p:normalViewPr>
  <p:slideViewPr>
    <p:cSldViewPr>
      <p:cViewPr varScale="1">
        <p:scale>
          <a:sx n="70" d="100"/>
          <a:sy n="70" d="100"/>
        </p:scale>
        <p:origin x="-96" y="-294"/>
      </p:cViewPr>
      <p:guideLst>
        <p:guide orient="horz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50" d="100"/>
        <a:sy n="150" d="100"/>
      </p:scale>
      <p:origin x="0" y="20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7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61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04BE77D-1EDC-4F6F-8CC8-27B311086800}" type="datetimeFigureOut">
              <a:rPr lang="zh-CN" altLang="en-US"/>
              <a:pPr>
                <a:defRPr/>
              </a:pPr>
              <a:t>2017/5/26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418EEC9-1412-4412-AF2B-792AAB533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934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F01D6C4-FDE1-4202-8200-A0E8B28A5C78}" type="slidenum">
              <a:rPr lang="zh-CN" altLang="en-US" smtClean="0"/>
              <a:pPr eaLnBrk="1" hangingPunct="1"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25333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62834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58683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22725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57824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68432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17287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70055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87169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23951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46616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1EEF6D3-8FDF-4DCC-923E-153CDE91857E}" type="slidenum">
              <a:rPr lang="zh-CN" altLang="en-US" smtClean="0"/>
              <a:pPr eaLnBrk="1" hangingPunct="1"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56184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26257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25820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28798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90559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919774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53313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92213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53926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37350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22059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41873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914178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44245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452779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84640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234598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976233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152704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152476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431147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78327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503435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357938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573672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560962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596425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080727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670308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12398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159508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003076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95913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230553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62835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602253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339047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46776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4F46579-E784-4299-B850-5AC640119D0C}" type="slidenum">
              <a:rPr lang="zh-CN" altLang="en-US" smtClean="0"/>
              <a:pPr eaLnBrk="1" hangingPunct="1"/>
              <a:t>54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59069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50386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01121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40389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7185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71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25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5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图片 87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6512"/>
            <a:ext cx="9144000" cy="1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0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8"/>
            <a:ext cx="7772400" cy="1249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745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2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6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6"/>
            <a:ext cx="4040188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279526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812926"/>
            <a:ext cx="4041775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4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同侧圆角矩形 869"/>
          <p:cNvSpPr/>
          <p:nvPr userDrawn="1"/>
        </p:nvSpPr>
        <p:spPr>
          <a:xfrm flipV="1">
            <a:off x="0" y="2"/>
            <a:ext cx="9144000" cy="609598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1">
                  <a:alpha val="39000"/>
                </a:schemeClr>
              </a:gs>
              <a:gs pos="100000">
                <a:schemeClr val="accent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69" name="图片 86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732"/>
            <a:ext cx="9144000" cy="100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14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8" y="227014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8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773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3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9"/>
            <a:ext cx="5486400" cy="6699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123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tx2">
                <a:lumMod val="75000"/>
              </a:schemeClr>
            </a:gs>
            <a:gs pos="80000">
              <a:srgbClr val="000D1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48093"/>
            <a:ext cx="9143997" cy="1566907"/>
          </a:xfrm>
          <a:prstGeom prst="rect">
            <a:avLst/>
          </a:prstGeom>
        </p:spPr>
      </p:pic>
      <p:sp>
        <p:nvSpPr>
          <p:cNvPr id="5156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744103" y="815142"/>
            <a:ext cx="772519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54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第</a:t>
            </a:r>
            <a:r>
              <a:rPr lang="zh-CN" altLang="en-US" sz="5400" spc="3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四</a:t>
            </a:r>
            <a:r>
              <a:rPr lang="zh-CN" altLang="en-US" sz="54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章 数据库开发入门</a:t>
            </a:r>
            <a:endParaRPr lang="en-US" altLang="zh-CN" sz="5400" spc="300" dirty="0" smtClean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27000">
                  <a:schemeClr val="accent1">
                    <a:satMod val="175000"/>
                    <a:alpha val="30000"/>
                  </a:schemeClr>
                </a:glow>
              </a:effectLst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54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——</a:t>
            </a:r>
            <a:r>
              <a:rPr lang="zh-CN" altLang="en-US" sz="54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用户管理</a:t>
            </a:r>
            <a:r>
              <a:rPr lang="zh-CN" altLang="en-US" sz="54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实例</a:t>
            </a:r>
          </a:p>
        </p:txBody>
      </p:sp>
      <p:sp>
        <p:nvSpPr>
          <p:cNvPr id="13906" name="Freeform 5820"/>
          <p:cNvSpPr>
            <a:spLocks/>
          </p:cNvSpPr>
          <p:nvPr/>
        </p:nvSpPr>
        <p:spPr bwMode="auto">
          <a:xfrm>
            <a:off x="2271714" y="6200774"/>
            <a:ext cx="644525" cy="1651000"/>
          </a:xfrm>
          <a:custGeom>
            <a:avLst/>
            <a:gdLst>
              <a:gd name="T0" fmla="*/ 265 w 406"/>
              <a:gd name="T1" fmla="*/ 0 h 1040"/>
              <a:gd name="T2" fmla="*/ 0 w 406"/>
              <a:gd name="T3" fmla="*/ 1036 h 1040"/>
              <a:gd name="T4" fmla="*/ 14 w 406"/>
              <a:gd name="T5" fmla="*/ 1040 h 1040"/>
              <a:gd name="T6" fmla="*/ 406 w 406"/>
              <a:gd name="T7" fmla="*/ 45 h 1040"/>
              <a:gd name="T8" fmla="*/ 265 w 406"/>
              <a:gd name="T9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1040">
                <a:moveTo>
                  <a:pt x="265" y="0"/>
                </a:moveTo>
                <a:lnTo>
                  <a:pt x="0" y="1036"/>
                </a:lnTo>
                <a:lnTo>
                  <a:pt x="14" y="1040"/>
                </a:lnTo>
                <a:lnTo>
                  <a:pt x="406" y="45"/>
                </a:lnTo>
                <a:lnTo>
                  <a:pt x="2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44740" y="3158498"/>
            <a:ext cx="8036560" cy="2575514"/>
            <a:chOff x="382546" y="2654528"/>
            <a:chExt cx="8360948" cy="2679472"/>
          </a:xfrm>
        </p:grpSpPr>
        <p:sp>
          <p:nvSpPr>
            <p:cNvPr id="8" name="Freeform 6628"/>
            <p:cNvSpPr>
              <a:spLocks/>
            </p:cNvSpPr>
            <p:nvPr/>
          </p:nvSpPr>
          <p:spPr bwMode="auto">
            <a:xfrm>
              <a:off x="5009597" y="4180336"/>
              <a:ext cx="967587" cy="155064"/>
            </a:xfrm>
            <a:custGeom>
              <a:avLst/>
              <a:gdLst>
                <a:gd name="T0" fmla="*/ 2 w 156"/>
                <a:gd name="T1" fmla="*/ 25 h 25"/>
                <a:gd name="T2" fmla="*/ 1 w 156"/>
                <a:gd name="T3" fmla="*/ 22 h 25"/>
                <a:gd name="T4" fmla="*/ 1 w 156"/>
                <a:gd name="T5" fmla="*/ 22 h 25"/>
                <a:gd name="T6" fmla="*/ 87 w 156"/>
                <a:gd name="T7" fmla="*/ 12 h 25"/>
                <a:gd name="T8" fmla="*/ 124 w 156"/>
                <a:gd name="T9" fmla="*/ 7 h 25"/>
                <a:gd name="T10" fmla="*/ 148 w 156"/>
                <a:gd name="T11" fmla="*/ 2 h 25"/>
                <a:gd name="T12" fmla="*/ 148 w 156"/>
                <a:gd name="T13" fmla="*/ 2 h 25"/>
                <a:gd name="T14" fmla="*/ 124 w 156"/>
                <a:gd name="T15" fmla="*/ 3 h 25"/>
                <a:gd name="T16" fmla="*/ 86 w 156"/>
                <a:gd name="T17" fmla="*/ 6 h 25"/>
                <a:gd name="T18" fmla="*/ 1 w 156"/>
                <a:gd name="T19" fmla="*/ 12 h 25"/>
                <a:gd name="T20" fmla="*/ 0 w 156"/>
                <a:gd name="T21" fmla="*/ 10 h 25"/>
                <a:gd name="T22" fmla="*/ 0 w 156"/>
                <a:gd name="T23" fmla="*/ 10 h 25"/>
                <a:gd name="T24" fmla="*/ 103 w 156"/>
                <a:gd name="T25" fmla="*/ 2 h 25"/>
                <a:gd name="T26" fmla="*/ 140 w 156"/>
                <a:gd name="T27" fmla="*/ 0 h 25"/>
                <a:gd name="T28" fmla="*/ 152 w 156"/>
                <a:gd name="T29" fmla="*/ 0 h 25"/>
                <a:gd name="T30" fmla="*/ 156 w 156"/>
                <a:gd name="T31" fmla="*/ 1 h 25"/>
                <a:gd name="T32" fmla="*/ 156 w 156"/>
                <a:gd name="T33" fmla="*/ 2 h 25"/>
                <a:gd name="T34" fmla="*/ 156 w 156"/>
                <a:gd name="T35" fmla="*/ 2 h 25"/>
                <a:gd name="T36" fmla="*/ 150 w 156"/>
                <a:gd name="T37" fmla="*/ 3 h 25"/>
                <a:gd name="T38" fmla="*/ 139 w 156"/>
                <a:gd name="T39" fmla="*/ 7 h 25"/>
                <a:gd name="T40" fmla="*/ 99 w 156"/>
                <a:gd name="T41" fmla="*/ 12 h 25"/>
                <a:gd name="T42" fmla="*/ 2 w 156"/>
                <a:gd name="T43" fmla="*/ 25 h 25"/>
                <a:gd name="T44" fmla="*/ 2 w 156"/>
                <a:gd name="T4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25">
                  <a:moveTo>
                    <a:pt x="2" y="25"/>
                  </a:moveTo>
                  <a:lnTo>
                    <a:pt x="1" y="22"/>
                  </a:lnTo>
                  <a:lnTo>
                    <a:pt x="1" y="22"/>
                  </a:lnTo>
                  <a:lnTo>
                    <a:pt x="87" y="12"/>
                  </a:lnTo>
                  <a:lnTo>
                    <a:pt x="124" y="7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24" y="3"/>
                  </a:lnTo>
                  <a:lnTo>
                    <a:pt x="86" y="6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03" y="2"/>
                  </a:lnTo>
                  <a:lnTo>
                    <a:pt x="140" y="0"/>
                  </a:lnTo>
                  <a:lnTo>
                    <a:pt x="152" y="0"/>
                  </a:lnTo>
                  <a:lnTo>
                    <a:pt x="156" y="1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0" y="3"/>
                  </a:lnTo>
                  <a:lnTo>
                    <a:pt x="139" y="7"/>
                  </a:lnTo>
                  <a:lnTo>
                    <a:pt x="99" y="12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629"/>
            <p:cNvSpPr>
              <a:spLocks/>
            </p:cNvSpPr>
            <p:nvPr/>
          </p:nvSpPr>
          <p:spPr bwMode="auto">
            <a:xfrm>
              <a:off x="3105433" y="4192743"/>
              <a:ext cx="942778" cy="142658"/>
            </a:xfrm>
            <a:custGeom>
              <a:avLst/>
              <a:gdLst>
                <a:gd name="T0" fmla="*/ 151 w 152"/>
                <a:gd name="T1" fmla="*/ 23 h 23"/>
                <a:gd name="T2" fmla="*/ 151 w 152"/>
                <a:gd name="T3" fmla="*/ 23 h 23"/>
                <a:gd name="T4" fmla="*/ 76 w 152"/>
                <a:gd name="T5" fmla="*/ 14 h 23"/>
                <a:gd name="T6" fmla="*/ 76 w 152"/>
                <a:gd name="T7" fmla="*/ 14 h 23"/>
                <a:gd name="T8" fmla="*/ 32 w 152"/>
                <a:gd name="T9" fmla="*/ 9 h 23"/>
                <a:gd name="T10" fmla="*/ 9 w 152"/>
                <a:gd name="T11" fmla="*/ 6 h 23"/>
                <a:gd name="T12" fmla="*/ 1 w 152"/>
                <a:gd name="T13" fmla="*/ 4 h 23"/>
                <a:gd name="T14" fmla="*/ 0 w 152"/>
                <a:gd name="T15" fmla="*/ 2 h 23"/>
                <a:gd name="T16" fmla="*/ 0 w 152"/>
                <a:gd name="T17" fmla="*/ 1 h 23"/>
                <a:gd name="T18" fmla="*/ 0 w 152"/>
                <a:gd name="T19" fmla="*/ 1 h 23"/>
                <a:gd name="T20" fmla="*/ 0 w 152"/>
                <a:gd name="T21" fmla="*/ 0 h 23"/>
                <a:gd name="T22" fmla="*/ 0 w 152"/>
                <a:gd name="T23" fmla="*/ 0 h 23"/>
                <a:gd name="T24" fmla="*/ 6 w 152"/>
                <a:gd name="T25" fmla="*/ 0 h 23"/>
                <a:gd name="T26" fmla="*/ 21 w 152"/>
                <a:gd name="T27" fmla="*/ 0 h 23"/>
                <a:gd name="T28" fmla="*/ 64 w 152"/>
                <a:gd name="T29" fmla="*/ 2 h 23"/>
                <a:gd name="T30" fmla="*/ 152 w 152"/>
                <a:gd name="T31" fmla="*/ 10 h 23"/>
                <a:gd name="T32" fmla="*/ 152 w 152"/>
                <a:gd name="T33" fmla="*/ 12 h 23"/>
                <a:gd name="T34" fmla="*/ 152 w 152"/>
                <a:gd name="T35" fmla="*/ 12 h 23"/>
                <a:gd name="T36" fmla="*/ 63 w 152"/>
                <a:gd name="T37" fmla="*/ 5 h 23"/>
                <a:gd name="T38" fmla="*/ 26 w 152"/>
                <a:gd name="T39" fmla="*/ 2 h 23"/>
                <a:gd name="T40" fmla="*/ 4 w 152"/>
                <a:gd name="T41" fmla="*/ 2 h 23"/>
                <a:gd name="T42" fmla="*/ 4 w 152"/>
                <a:gd name="T43" fmla="*/ 2 h 23"/>
                <a:gd name="T44" fmla="*/ 25 w 152"/>
                <a:gd name="T45" fmla="*/ 6 h 23"/>
                <a:gd name="T46" fmla="*/ 63 w 152"/>
                <a:gd name="T47" fmla="*/ 11 h 23"/>
                <a:gd name="T48" fmla="*/ 151 w 152"/>
                <a:gd name="T49" fmla="*/ 20 h 23"/>
                <a:gd name="T50" fmla="*/ 151 w 152"/>
                <a:gd name="T5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23">
                  <a:moveTo>
                    <a:pt x="151" y="23"/>
                  </a:moveTo>
                  <a:lnTo>
                    <a:pt x="151" y="2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32" y="9"/>
                  </a:lnTo>
                  <a:lnTo>
                    <a:pt x="9" y="6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21" y="0"/>
                  </a:lnTo>
                  <a:lnTo>
                    <a:pt x="64" y="2"/>
                  </a:lnTo>
                  <a:lnTo>
                    <a:pt x="152" y="10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63" y="5"/>
                  </a:lnTo>
                  <a:lnTo>
                    <a:pt x="2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5" y="6"/>
                  </a:lnTo>
                  <a:lnTo>
                    <a:pt x="63" y="11"/>
                  </a:lnTo>
                  <a:lnTo>
                    <a:pt x="151" y="20"/>
                  </a:lnTo>
                  <a:lnTo>
                    <a:pt x="151" y="2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630"/>
            <p:cNvSpPr>
              <a:spLocks/>
            </p:cNvSpPr>
            <p:nvPr/>
          </p:nvSpPr>
          <p:spPr bwMode="auto">
            <a:xfrm>
              <a:off x="4532005" y="4875015"/>
              <a:ext cx="111644" cy="111644"/>
            </a:xfrm>
            <a:custGeom>
              <a:avLst/>
              <a:gdLst>
                <a:gd name="T0" fmla="*/ 18 w 18"/>
                <a:gd name="T1" fmla="*/ 8 h 18"/>
                <a:gd name="T2" fmla="*/ 18 w 18"/>
                <a:gd name="T3" fmla="*/ 8 h 18"/>
                <a:gd name="T4" fmla="*/ 17 w 18"/>
                <a:gd name="T5" fmla="*/ 13 h 18"/>
                <a:gd name="T6" fmla="*/ 15 w 18"/>
                <a:gd name="T7" fmla="*/ 15 h 18"/>
                <a:gd name="T8" fmla="*/ 12 w 18"/>
                <a:gd name="T9" fmla="*/ 17 h 18"/>
                <a:gd name="T10" fmla="*/ 8 w 18"/>
                <a:gd name="T11" fmla="*/ 18 h 18"/>
                <a:gd name="T12" fmla="*/ 8 w 18"/>
                <a:gd name="T13" fmla="*/ 18 h 18"/>
                <a:gd name="T14" fmla="*/ 5 w 18"/>
                <a:gd name="T15" fmla="*/ 17 h 18"/>
                <a:gd name="T16" fmla="*/ 2 w 18"/>
                <a:gd name="T17" fmla="*/ 15 h 18"/>
                <a:gd name="T18" fmla="*/ 1 w 18"/>
                <a:gd name="T19" fmla="*/ 13 h 18"/>
                <a:gd name="T20" fmla="*/ 0 w 18"/>
                <a:gd name="T21" fmla="*/ 8 h 18"/>
                <a:gd name="T22" fmla="*/ 0 w 18"/>
                <a:gd name="T23" fmla="*/ 8 h 18"/>
                <a:gd name="T24" fmla="*/ 1 w 18"/>
                <a:gd name="T25" fmla="*/ 5 h 18"/>
                <a:gd name="T26" fmla="*/ 2 w 18"/>
                <a:gd name="T27" fmla="*/ 2 h 18"/>
                <a:gd name="T28" fmla="*/ 5 w 18"/>
                <a:gd name="T29" fmla="*/ 1 h 18"/>
                <a:gd name="T30" fmla="*/ 8 w 18"/>
                <a:gd name="T31" fmla="*/ 0 h 18"/>
                <a:gd name="T32" fmla="*/ 8 w 18"/>
                <a:gd name="T33" fmla="*/ 0 h 18"/>
                <a:gd name="T34" fmla="*/ 12 w 18"/>
                <a:gd name="T35" fmla="*/ 1 h 18"/>
                <a:gd name="T36" fmla="*/ 15 w 18"/>
                <a:gd name="T37" fmla="*/ 2 h 18"/>
                <a:gd name="T38" fmla="*/ 17 w 18"/>
                <a:gd name="T39" fmla="*/ 5 h 18"/>
                <a:gd name="T40" fmla="*/ 18 w 18"/>
                <a:gd name="T41" fmla="*/ 8 h 18"/>
                <a:gd name="T42" fmla="*/ 18 w 18"/>
                <a:gd name="T4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7" y="13"/>
                  </a:lnTo>
                  <a:lnTo>
                    <a:pt x="15" y="15"/>
                  </a:lnTo>
                  <a:lnTo>
                    <a:pt x="12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631"/>
            <p:cNvSpPr>
              <a:spLocks noEditPoints="1"/>
            </p:cNvSpPr>
            <p:nvPr/>
          </p:nvSpPr>
          <p:spPr bwMode="auto">
            <a:xfrm>
              <a:off x="4519601" y="4862609"/>
              <a:ext cx="136455" cy="136455"/>
            </a:xfrm>
            <a:custGeom>
              <a:avLst/>
              <a:gdLst>
                <a:gd name="T0" fmla="*/ 10 w 22"/>
                <a:gd name="T1" fmla="*/ 22 h 22"/>
                <a:gd name="T2" fmla="*/ 10 w 22"/>
                <a:gd name="T3" fmla="*/ 22 h 22"/>
                <a:gd name="T4" fmla="*/ 6 w 22"/>
                <a:gd name="T5" fmla="*/ 21 h 22"/>
                <a:gd name="T6" fmla="*/ 3 w 22"/>
                <a:gd name="T7" fmla="*/ 19 h 22"/>
                <a:gd name="T8" fmla="*/ 1 w 22"/>
                <a:gd name="T9" fmla="*/ 15 h 22"/>
                <a:gd name="T10" fmla="*/ 0 w 22"/>
                <a:gd name="T11" fmla="*/ 10 h 22"/>
                <a:gd name="T12" fmla="*/ 0 w 22"/>
                <a:gd name="T13" fmla="*/ 10 h 22"/>
                <a:gd name="T14" fmla="*/ 1 w 22"/>
                <a:gd name="T15" fmla="*/ 6 h 22"/>
                <a:gd name="T16" fmla="*/ 3 w 22"/>
                <a:gd name="T17" fmla="*/ 3 h 22"/>
                <a:gd name="T18" fmla="*/ 6 w 22"/>
                <a:gd name="T19" fmla="*/ 1 h 22"/>
                <a:gd name="T20" fmla="*/ 10 w 22"/>
                <a:gd name="T21" fmla="*/ 0 h 22"/>
                <a:gd name="T22" fmla="*/ 10 w 22"/>
                <a:gd name="T23" fmla="*/ 0 h 22"/>
                <a:gd name="T24" fmla="*/ 14 w 22"/>
                <a:gd name="T25" fmla="*/ 1 h 22"/>
                <a:gd name="T26" fmla="*/ 19 w 22"/>
                <a:gd name="T27" fmla="*/ 3 h 22"/>
                <a:gd name="T28" fmla="*/ 21 w 22"/>
                <a:gd name="T29" fmla="*/ 6 h 22"/>
                <a:gd name="T30" fmla="*/ 22 w 22"/>
                <a:gd name="T31" fmla="*/ 10 h 22"/>
                <a:gd name="T32" fmla="*/ 22 w 22"/>
                <a:gd name="T33" fmla="*/ 10 h 22"/>
                <a:gd name="T34" fmla="*/ 21 w 22"/>
                <a:gd name="T35" fmla="*/ 15 h 22"/>
                <a:gd name="T36" fmla="*/ 19 w 22"/>
                <a:gd name="T37" fmla="*/ 19 h 22"/>
                <a:gd name="T38" fmla="*/ 14 w 22"/>
                <a:gd name="T39" fmla="*/ 21 h 22"/>
                <a:gd name="T40" fmla="*/ 10 w 22"/>
                <a:gd name="T41" fmla="*/ 22 h 22"/>
                <a:gd name="T42" fmla="*/ 10 w 22"/>
                <a:gd name="T43" fmla="*/ 22 h 22"/>
                <a:gd name="T44" fmla="*/ 10 w 22"/>
                <a:gd name="T45" fmla="*/ 4 h 22"/>
                <a:gd name="T46" fmla="*/ 10 w 22"/>
                <a:gd name="T47" fmla="*/ 4 h 22"/>
                <a:gd name="T48" fmla="*/ 8 w 22"/>
                <a:gd name="T49" fmla="*/ 4 h 22"/>
                <a:gd name="T50" fmla="*/ 6 w 22"/>
                <a:gd name="T51" fmla="*/ 6 h 22"/>
                <a:gd name="T52" fmla="*/ 4 w 22"/>
                <a:gd name="T53" fmla="*/ 8 h 22"/>
                <a:gd name="T54" fmla="*/ 4 w 22"/>
                <a:gd name="T55" fmla="*/ 10 h 22"/>
                <a:gd name="T56" fmla="*/ 4 w 22"/>
                <a:gd name="T57" fmla="*/ 10 h 22"/>
                <a:gd name="T58" fmla="*/ 4 w 22"/>
                <a:gd name="T59" fmla="*/ 14 h 22"/>
                <a:gd name="T60" fmla="*/ 6 w 22"/>
                <a:gd name="T61" fmla="*/ 16 h 22"/>
                <a:gd name="T62" fmla="*/ 8 w 22"/>
                <a:gd name="T63" fmla="*/ 17 h 22"/>
                <a:gd name="T64" fmla="*/ 10 w 22"/>
                <a:gd name="T65" fmla="*/ 18 h 22"/>
                <a:gd name="T66" fmla="*/ 10 w 22"/>
                <a:gd name="T67" fmla="*/ 18 h 22"/>
                <a:gd name="T68" fmla="*/ 13 w 22"/>
                <a:gd name="T69" fmla="*/ 17 h 22"/>
                <a:gd name="T70" fmla="*/ 15 w 22"/>
                <a:gd name="T71" fmla="*/ 16 h 22"/>
                <a:gd name="T72" fmla="*/ 17 w 22"/>
                <a:gd name="T73" fmla="*/ 14 h 22"/>
                <a:gd name="T74" fmla="*/ 18 w 22"/>
                <a:gd name="T75" fmla="*/ 10 h 22"/>
                <a:gd name="T76" fmla="*/ 18 w 22"/>
                <a:gd name="T77" fmla="*/ 10 h 22"/>
                <a:gd name="T78" fmla="*/ 17 w 22"/>
                <a:gd name="T79" fmla="*/ 8 h 22"/>
                <a:gd name="T80" fmla="*/ 15 w 22"/>
                <a:gd name="T81" fmla="*/ 6 h 22"/>
                <a:gd name="T82" fmla="*/ 13 w 22"/>
                <a:gd name="T83" fmla="*/ 4 h 22"/>
                <a:gd name="T84" fmla="*/ 10 w 22"/>
                <a:gd name="T85" fmla="*/ 4 h 22"/>
                <a:gd name="T86" fmla="*/ 10 w 22"/>
                <a:gd name="T8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" h="22">
                  <a:moveTo>
                    <a:pt x="10" y="22"/>
                  </a:moveTo>
                  <a:lnTo>
                    <a:pt x="10" y="22"/>
                  </a:lnTo>
                  <a:lnTo>
                    <a:pt x="6" y="21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1" y="15"/>
                  </a:lnTo>
                  <a:lnTo>
                    <a:pt x="19" y="19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10" y="22"/>
                  </a:lnTo>
                  <a:close/>
                  <a:moveTo>
                    <a:pt x="10" y="4"/>
                  </a:move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3" y="17"/>
                  </a:lnTo>
                  <a:lnTo>
                    <a:pt x="15" y="16"/>
                  </a:lnTo>
                  <a:lnTo>
                    <a:pt x="17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7" y="8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6632"/>
            <p:cNvSpPr>
              <a:spLocks/>
            </p:cNvSpPr>
            <p:nvPr/>
          </p:nvSpPr>
          <p:spPr bwMode="auto">
            <a:xfrm>
              <a:off x="4438971" y="4899823"/>
              <a:ext cx="62025" cy="62025"/>
            </a:xfrm>
            <a:custGeom>
              <a:avLst/>
              <a:gdLst>
                <a:gd name="T0" fmla="*/ 10 w 10"/>
                <a:gd name="T1" fmla="*/ 6 h 10"/>
                <a:gd name="T2" fmla="*/ 10 w 10"/>
                <a:gd name="T3" fmla="*/ 6 h 10"/>
                <a:gd name="T4" fmla="*/ 8 w 10"/>
                <a:gd name="T5" fmla="*/ 7 h 10"/>
                <a:gd name="T6" fmla="*/ 7 w 10"/>
                <a:gd name="T7" fmla="*/ 9 h 10"/>
                <a:gd name="T8" fmla="*/ 6 w 10"/>
                <a:gd name="T9" fmla="*/ 10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10 h 10"/>
                <a:gd name="T16" fmla="*/ 1 w 10"/>
                <a:gd name="T17" fmla="*/ 9 h 10"/>
                <a:gd name="T18" fmla="*/ 0 w 10"/>
                <a:gd name="T19" fmla="*/ 7 h 10"/>
                <a:gd name="T20" fmla="*/ 0 w 10"/>
                <a:gd name="T21" fmla="*/ 6 h 10"/>
                <a:gd name="T22" fmla="*/ 0 w 10"/>
                <a:gd name="T23" fmla="*/ 6 h 10"/>
                <a:gd name="T24" fmla="*/ 0 w 10"/>
                <a:gd name="T25" fmla="*/ 3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7 w 10"/>
                <a:gd name="T37" fmla="*/ 1 h 10"/>
                <a:gd name="T38" fmla="*/ 8 w 10"/>
                <a:gd name="T39" fmla="*/ 3 h 10"/>
                <a:gd name="T40" fmla="*/ 10 w 10"/>
                <a:gd name="T41" fmla="*/ 6 h 10"/>
                <a:gd name="T42" fmla="*/ 10 w 10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lnTo>
                    <a:pt x="10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6633"/>
            <p:cNvSpPr>
              <a:spLocks noEditPoints="1"/>
            </p:cNvSpPr>
            <p:nvPr/>
          </p:nvSpPr>
          <p:spPr bwMode="auto">
            <a:xfrm>
              <a:off x="4426564" y="4887419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4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8 h 14"/>
                <a:gd name="T12" fmla="*/ 0 w 14"/>
                <a:gd name="T13" fmla="*/ 8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1 h 14"/>
                <a:gd name="T20" fmla="*/ 6 w 14"/>
                <a:gd name="T21" fmla="*/ 0 h 14"/>
                <a:gd name="T22" fmla="*/ 6 w 14"/>
                <a:gd name="T23" fmla="*/ 0 h 14"/>
                <a:gd name="T24" fmla="*/ 9 w 14"/>
                <a:gd name="T25" fmla="*/ 1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8 h 14"/>
                <a:gd name="T32" fmla="*/ 14 w 14"/>
                <a:gd name="T33" fmla="*/ 8 h 14"/>
                <a:gd name="T34" fmla="*/ 13 w 14"/>
                <a:gd name="T35" fmla="*/ 10 h 14"/>
                <a:gd name="T36" fmla="*/ 12 w 14"/>
                <a:gd name="T37" fmla="*/ 12 h 14"/>
                <a:gd name="T38" fmla="*/ 9 w 14"/>
                <a:gd name="T39" fmla="*/ 14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5 h 14"/>
                <a:gd name="T50" fmla="*/ 4 w 14"/>
                <a:gd name="T51" fmla="*/ 8 h 14"/>
                <a:gd name="T52" fmla="*/ 4 w 14"/>
                <a:gd name="T53" fmla="*/ 8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9 w 14"/>
                <a:gd name="T63" fmla="*/ 8 h 14"/>
                <a:gd name="T64" fmla="*/ 9 w 14"/>
                <a:gd name="T65" fmla="*/ 8 h 14"/>
                <a:gd name="T66" fmla="*/ 8 w 14"/>
                <a:gd name="T67" fmla="*/ 5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8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634"/>
            <p:cNvSpPr>
              <a:spLocks/>
            </p:cNvSpPr>
            <p:nvPr/>
          </p:nvSpPr>
          <p:spPr bwMode="auto">
            <a:xfrm>
              <a:off x="3967581" y="4788179"/>
              <a:ext cx="62025" cy="62025"/>
            </a:xfrm>
            <a:custGeom>
              <a:avLst/>
              <a:gdLst>
                <a:gd name="T0" fmla="*/ 10 w 10"/>
                <a:gd name="T1" fmla="*/ 5 h 10"/>
                <a:gd name="T2" fmla="*/ 10 w 10"/>
                <a:gd name="T3" fmla="*/ 5 h 10"/>
                <a:gd name="T4" fmla="*/ 10 w 10"/>
                <a:gd name="T5" fmla="*/ 7 h 10"/>
                <a:gd name="T6" fmla="*/ 9 w 10"/>
                <a:gd name="T7" fmla="*/ 8 h 10"/>
                <a:gd name="T8" fmla="*/ 6 w 10"/>
                <a:gd name="T9" fmla="*/ 9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9 h 10"/>
                <a:gd name="T16" fmla="*/ 1 w 10"/>
                <a:gd name="T17" fmla="*/ 8 h 10"/>
                <a:gd name="T18" fmla="*/ 0 w 10"/>
                <a:gd name="T19" fmla="*/ 7 h 10"/>
                <a:gd name="T20" fmla="*/ 0 w 10"/>
                <a:gd name="T21" fmla="*/ 5 h 10"/>
                <a:gd name="T22" fmla="*/ 0 w 10"/>
                <a:gd name="T23" fmla="*/ 5 h 10"/>
                <a:gd name="T24" fmla="*/ 0 w 10"/>
                <a:gd name="T25" fmla="*/ 2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9 w 10"/>
                <a:gd name="T37" fmla="*/ 1 h 10"/>
                <a:gd name="T38" fmla="*/ 10 w 10"/>
                <a:gd name="T39" fmla="*/ 2 h 10"/>
                <a:gd name="T40" fmla="*/ 10 w 10"/>
                <a:gd name="T41" fmla="*/ 5 h 10"/>
                <a:gd name="T42" fmla="*/ 10 w 10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lnTo>
                    <a:pt x="10" y="5"/>
                  </a:lnTo>
                  <a:lnTo>
                    <a:pt x="10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635"/>
            <p:cNvSpPr>
              <a:spLocks noEditPoints="1"/>
            </p:cNvSpPr>
            <p:nvPr/>
          </p:nvSpPr>
          <p:spPr bwMode="auto">
            <a:xfrm>
              <a:off x="3955175" y="4775775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3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7 h 14"/>
                <a:gd name="T12" fmla="*/ 0 w 14"/>
                <a:gd name="T13" fmla="*/ 7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0 h 14"/>
                <a:gd name="T20" fmla="*/ 6 w 14"/>
                <a:gd name="T21" fmla="*/ 0 h 14"/>
                <a:gd name="T22" fmla="*/ 6 w 14"/>
                <a:gd name="T23" fmla="*/ 0 h 14"/>
                <a:gd name="T24" fmla="*/ 10 w 14"/>
                <a:gd name="T25" fmla="*/ 0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7 h 14"/>
                <a:gd name="T32" fmla="*/ 14 w 14"/>
                <a:gd name="T33" fmla="*/ 7 h 14"/>
                <a:gd name="T34" fmla="*/ 13 w 14"/>
                <a:gd name="T35" fmla="*/ 10 h 14"/>
                <a:gd name="T36" fmla="*/ 12 w 14"/>
                <a:gd name="T37" fmla="*/ 12 h 14"/>
                <a:gd name="T38" fmla="*/ 10 w 14"/>
                <a:gd name="T39" fmla="*/ 13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4 h 14"/>
                <a:gd name="T50" fmla="*/ 4 w 14"/>
                <a:gd name="T51" fmla="*/ 7 h 14"/>
                <a:gd name="T52" fmla="*/ 4 w 14"/>
                <a:gd name="T53" fmla="*/ 7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10 w 14"/>
                <a:gd name="T63" fmla="*/ 7 h 14"/>
                <a:gd name="T64" fmla="*/ 10 w 14"/>
                <a:gd name="T65" fmla="*/ 7 h 14"/>
                <a:gd name="T66" fmla="*/ 8 w 14"/>
                <a:gd name="T67" fmla="*/ 4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0" y="13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636"/>
            <p:cNvSpPr>
              <a:spLocks/>
            </p:cNvSpPr>
            <p:nvPr/>
          </p:nvSpPr>
          <p:spPr bwMode="auto">
            <a:xfrm>
              <a:off x="5046812" y="4788179"/>
              <a:ext cx="68226" cy="62025"/>
            </a:xfrm>
            <a:custGeom>
              <a:avLst/>
              <a:gdLst>
                <a:gd name="T0" fmla="*/ 11 w 11"/>
                <a:gd name="T1" fmla="*/ 5 h 10"/>
                <a:gd name="T2" fmla="*/ 11 w 11"/>
                <a:gd name="T3" fmla="*/ 5 h 10"/>
                <a:gd name="T4" fmla="*/ 10 w 11"/>
                <a:gd name="T5" fmla="*/ 7 h 10"/>
                <a:gd name="T6" fmla="*/ 8 w 11"/>
                <a:gd name="T7" fmla="*/ 8 h 10"/>
                <a:gd name="T8" fmla="*/ 7 w 11"/>
                <a:gd name="T9" fmla="*/ 9 h 10"/>
                <a:gd name="T10" fmla="*/ 5 w 11"/>
                <a:gd name="T11" fmla="*/ 10 h 10"/>
                <a:gd name="T12" fmla="*/ 5 w 11"/>
                <a:gd name="T13" fmla="*/ 10 h 10"/>
                <a:gd name="T14" fmla="*/ 3 w 11"/>
                <a:gd name="T15" fmla="*/ 9 h 10"/>
                <a:gd name="T16" fmla="*/ 2 w 11"/>
                <a:gd name="T17" fmla="*/ 8 h 10"/>
                <a:gd name="T18" fmla="*/ 1 w 11"/>
                <a:gd name="T19" fmla="*/ 7 h 10"/>
                <a:gd name="T20" fmla="*/ 0 w 11"/>
                <a:gd name="T21" fmla="*/ 5 h 10"/>
                <a:gd name="T22" fmla="*/ 0 w 11"/>
                <a:gd name="T23" fmla="*/ 5 h 10"/>
                <a:gd name="T24" fmla="*/ 1 w 11"/>
                <a:gd name="T25" fmla="*/ 2 h 10"/>
                <a:gd name="T26" fmla="*/ 2 w 11"/>
                <a:gd name="T27" fmla="*/ 1 h 10"/>
                <a:gd name="T28" fmla="*/ 3 w 11"/>
                <a:gd name="T29" fmla="*/ 0 h 10"/>
                <a:gd name="T30" fmla="*/ 5 w 11"/>
                <a:gd name="T31" fmla="*/ 0 h 10"/>
                <a:gd name="T32" fmla="*/ 5 w 11"/>
                <a:gd name="T33" fmla="*/ 0 h 10"/>
                <a:gd name="T34" fmla="*/ 7 w 11"/>
                <a:gd name="T35" fmla="*/ 0 h 10"/>
                <a:gd name="T36" fmla="*/ 8 w 11"/>
                <a:gd name="T37" fmla="*/ 1 h 10"/>
                <a:gd name="T38" fmla="*/ 10 w 11"/>
                <a:gd name="T39" fmla="*/ 2 h 10"/>
                <a:gd name="T40" fmla="*/ 11 w 11"/>
                <a:gd name="T41" fmla="*/ 5 h 10"/>
                <a:gd name="T42" fmla="*/ 11 w 11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lnTo>
                    <a:pt x="11" y="5"/>
                  </a:lnTo>
                  <a:lnTo>
                    <a:pt x="10" y="7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2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6637"/>
            <p:cNvSpPr>
              <a:spLocks noEditPoints="1"/>
            </p:cNvSpPr>
            <p:nvPr/>
          </p:nvSpPr>
          <p:spPr bwMode="auto">
            <a:xfrm>
              <a:off x="5034408" y="4775775"/>
              <a:ext cx="93034" cy="86836"/>
            </a:xfrm>
            <a:custGeom>
              <a:avLst/>
              <a:gdLst>
                <a:gd name="T0" fmla="*/ 7 w 15"/>
                <a:gd name="T1" fmla="*/ 14 h 14"/>
                <a:gd name="T2" fmla="*/ 7 w 15"/>
                <a:gd name="T3" fmla="*/ 14 h 14"/>
                <a:gd name="T4" fmla="*/ 4 w 15"/>
                <a:gd name="T5" fmla="*/ 13 h 14"/>
                <a:gd name="T6" fmla="*/ 2 w 15"/>
                <a:gd name="T7" fmla="*/ 12 h 14"/>
                <a:gd name="T8" fmla="*/ 1 w 15"/>
                <a:gd name="T9" fmla="*/ 10 h 14"/>
                <a:gd name="T10" fmla="*/ 0 w 15"/>
                <a:gd name="T11" fmla="*/ 7 h 14"/>
                <a:gd name="T12" fmla="*/ 0 w 15"/>
                <a:gd name="T13" fmla="*/ 7 h 14"/>
                <a:gd name="T14" fmla="*/ 1 w 15"/>
                <a:gd name="T15" fmla="*/ 4 h 14"/>
                <a:gd name="T16" fmla="*/ 2 w 15"/>
                <a:gd name="T17" fmla="*/ 2 h 14"/>
                <a:gd name="T18" fmla="*/ 4 w 15"/>
                <a:gd name="T19" fmla="*/ 0 h 14"/>
                <a:gd name="T20" fmla="*/ 7 w 15"/>
                <a:gd name="T21" fmla="*/ 0 h 14"/>
                <a:gd name="T22" fmla="*/ 7 w 15"/>
                <a:gd name="T23" fmla="*/ 0 h 14"/>
                <a:gd name="T24" fmla="*/ 10 w 15"/>
                <a:gd name="T25" fmla="*/ 0 h 14"/>
                <a:gd name="T26" fmla="*/ 13 w 15"/>
                <a:gd name="T27" fmla="*/ 2 h 14"/>
                <a:gd name="T28" fmla="*/ 14 w 15"/>
                <a:gd name="T29" fmla="*/ 4 h 14"/>
                <a:gd name="T30" fmla="*/ 15 w 15"/>
                <a:gd name="T31" fmla="*/ 7 h 14"/>
                <a:gd name="T32" fmla="*/ 15 w 15"/>
                <a:gd name="T33" fmla="*/ 7 h 14"/>
                <a:gd name="T34" fmla="*/ 14 w 15"/>
                <a:gd name="T35" fmla="*/ 10 h 14"/>
                <a:gd name="T36" fmla="*/ 13 w 15"/>
                <a:gd name="T37" fmla="*/ 12 h 14"/>
                <a:gd name="T38" fmla="*/ 10 w 15"/>
                <a:gd name="T39" fmla="*/ 13 h 14"/>
                <a:gd name="T40" fmla="*/ 7 w 15"/>
                <a:gd name="T41" fmla="*/ 14 h 14"/>
                <a:gd name="T42" fmla="*/ 7 w 15"/>
                <a:gd name="T43" fmla="*/ 14 h 14"/>
                <a:gd name="T44" fmla="*/ 7 w 15"/>
                <a:gd name="T45" fmla="*/ 4 h 14"/>
                <a:gd name="T46" fmla="*/ 7 w 15"/>
                <a:gd name="T47" fmla="*/ 4 h 14"/>
                <a:gd name="T48" fmla="*/ 5 w 15"/>
                <a:gd name="T49" fmla="*/ 4 h 14"/>
                <a:gd name="T50" fmla="*/ 4 w 15"/>
                <a:gd name="T51" fmla="*/ 7 h 14"/>
                <a:gd name="T52" fmla="*/ 4 w 15"/>
                <a:gd name="T53" fmla="*/ 7 h 14"/>
                <a:gd name="T54" fmla="*/ 5 w 15"/>
                <a:gd name="T55" fmla="*/ 9 h 14"/>
                <a:gd name="T56" fmla="*/ 7 w 15"/>
                <a:gd name="T57" fmla="*/ 10 h 14"/>
                <a:gd name="T58" fmla="*/ 7 w 15"/>
                <a:gd name="T59" fmla="*/ 10 h 14"/>
                <a:gd name="T60" fmla="*/ 9 w 15"/>
                <a:gd name="T61" fmla="*/ 9 h 14"/>
                <a:gd name="T62" fmla="*/ 10 w 15"/>
                <a:gd name="T63" fmla="*/ 7 h 14"/>
                <a:gd name="T64" fmla="*/ 10 w 15"/>
                <a:gd name="T65" fmla="*/ 7 h 14"/>
                <a:gd name="T66" fmla="*/ 9 w 15"/>
                <a:gd name="T67" fmla="*/ 4 h 14"/>
                <a:gd name="T68" fmla="*/ 7 w 15"/>
                <a:gd name="T69" fmla="*/ 4 h 14"/>
                <a:gd name="T70" fmla="*/ 7 w 15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14">
                  <a:moveTo>
                    <a:pt x="7" y="14"/>
                  </a:moveTo>
                  <a:lnTo>
                    <a:pt x="7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4" y="10"/>
                  </a:lnTo>
                  <a:lnTo>
                    <a:pt x="13" y="12"/>
                  </a:lnTo>
                  <a:lnTo>
                    <a:pt x="10" y="13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5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9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638"/>
            <p:cNvSpPr>
              <a:spLocks noEditPoints="1"/>
            </p:cNvSpPr>
            <p:nvPr/>
          </p:nvSpPr>
          <p:spPr bwMode="auto">
            <a:xfrm>
              <a:off x="4079225" y="4124511"/>
              <a:ext cx="868347" cy="179875"/>
            </a:xfrm>
            <a:custGeom>
              <a:avLst/>
              <a:gdLst>
                <a:gd name="T0" fmla="*/ 16 w 140"/>
                <a:gd name="T1" fmla="*/ 29 h 29"/>
                <a:gd name="T2" fmla="*/ 0 w 140"/>
                <a:gd name="T3" fmla="*/ 29 h 29"/>
                <a:gd name="T4" fmla="*/ 21 w 140"/>
                <a:gd name="T5" fmla="*/ 1 h 29"/>
                <a:gd name="T6" fmla="*/ 38 w 140"/>
                <a:gd name="T7" fmla="*/ 0 h 29"/>
                <a:gd name="T8" fmla="*/ 121 w 140"/>
                <a:gd name="T9" fmla="*/ 0 h 29"/>
                <a:gd name="T10" fmla="*/ 140 w 140"/>
                <a:gd name="T11" fmla="*/ 27 h 29"/>
                <a:gd name="T12" fmla="*/ 128 w 140"/>
                <a:gd name="T13" fmla="*/ 27 h 29"/>
                <a:gd name="T14" fmla="*/ 110 w 140"/>
                <a:gd name="T15" fmla="*/ 24 h 29"/>
                <a:gd name="T16" fmla="*/ 73 w 140"/>
                <a:gd name="T17" fmla="*/ 24 h 29"/>
                <a:gd name="T18" fmla="*/ 33 w 140"/>
                <a:gd name="T19" fmla="*/ 24 h 29"/>
                <a:gd name="T20" fmla="*/ 16 w 140"/>
                <a:gd name="T21" fmla="*/ 29 h 29"/>
                <a:gd name="T22" fmla="*/ 8 w 140"/>
                <a:gd name="T23" fmla="*/ 25 h 29"/>
                <a:gd name="T24" fmla="*/ 15 w 140"/>
                <a:gd name="T25" fmla="*/ 25 h 29"/>
                <a:gd name="T26" fmla="*/ 32 w 140"/>
                <a:gd name="T27" fmla="*/ 20 h 29"/>
                <a:gd name="T28" fmla="*/ 73 w 140"/>
                <a:gd name="T29" fmla="*/ 20 h 29"/>
                <a:gd name="T30" fmla="*/ 111 w 140"/>
                <a:gd name="T31" fmla="*/ 20 h 29"/>
                <a:gd name="T32" fmla="*/ 129 w 140"/>
                <a:gd name="T33" fmla="*/ 23 h 29"/>
                <a:gd name="T34" fmla="*/ 133 w 140"/>
                <a:gd name="T35" fmla="*/ 23 h 29"/>
                <a:gd name="T36" fmla="*/ 119 w 140"/>
                <a:gd name="T37" fmla="*/ 4 h 29"/>
                <a:gd name="T38" fmla="*/ 38 w 140"/>
                <a:gd name="T39" fmla="*/ 4 h 29"/>
                <a:gd name="T40" fmla="*/ 23 w 140"/>
                <a:gd name="T41" fmla="*/ 5 h 29"/>
                <a:gd name="T42" fmla="*/ 8 w 140"/>
                <a:gd name="T4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29">
                  <a:moveTo>
                    <a:pt x="16" y="29"/>
                  </a:moveTo>
                  <a:lnTo>
                    <a:pt x="0" y="29"/>
                  </a:lnTo>
                  <a:lnTo>
                    <a:pt x="21" y="1"/>
                  </a:lnTo>
                  <a:lnTo>
                    <a:pt x="38" y="0"/>
                  </a:lnTo>
                  <a:lnTo>
                    <a:pt x="121" y="0"/>
                  </a:lnTo>
                  <a:lnTo>
                    <a:pt x="140" y="27"/>
                  </a:lnTo>
                  <a:lnTo>
                    <a:pt x="128" y="27"/>
                  </a:lnTo>
                  <a:lnTo>
                    <a:pt x="110" y="24"/>
                  </a:lnTo>
                  <a:lnTo>
                    <a:pt x="73" y="24"/>
                  </a:lnTo>
                  <a:lnTo>
                    <a:pt x="33" y="24"/>
                  </a:lnTo>
                  <a:lnTo>
                    <a:pt x="16" y="29"/>
                  </a:lnTo>
                  <a:close/>
                  <a:moveTo>
                    <a:pt x="8" y="25"/>
                  </a:moveTo>
                  <a:lnTo>
                    <a:pt x="15" y="25"/>
                  </a:lnTo>
                  <a:lnTo>
                    <a:pt x="32" y="20"/>
                  </a:lnTo>
                  <a:lnTo>
                    <a:pt x="73" y="20"/>
                  </a:lnTo>
                  <a:lnTo>
                    <a:pt x="111" y="20"/>
                  </a:lnTo>
                  <a:lnTo>
                    <a:pt x="129" y="23"/>
                  </a:lnTo>
                  <a:lnTo>
                    <a:pt x="133" y="23"/>
                  </a:lnTo>
                  <a:lnTo>
                    <a:pt x="119" y="4"/>
                  </a:lnTo>
                  <a:lnTo>
                    <a:pt x="38" y="4"/>
                  </a:lnTo>
                  <a:lnTo>
                    <a:pt x="23" y="5"/>
                  </a:lnTo>
                  <a:lnTo>
                    <a:pt x="8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6639"/>
            <p:cNvSpPr>
              <a:spLocks/>
            </p:cNvSpPr>
            <p:nvPr/>
          </p:nvSpPr>
          <p:spPr bwMode="auto">
            <a:xfrm>
              <a:off x="4042011" y="4577296"/>
              <a:ext cx="421768" cy="347338"/>
            </a:xfrm>
            <a:custGeom>
              <a:avLst/>
              <a:gdLst>
                <a:gd name="T0" fmla="*/ 68 w 68"/>
                <a:gd name="T1" fmla="*/ 56 h 56"/>
                <a:gd name="T2" fmla="*/ 68 w 68"/>
                <a:gd name="T3" fmla="*/ 56 h 56"/>
                <a:gd name="T4" fmla="*/ 59 w 68"/>
                <a:gd name="T5" fmla="*/ 54 h 56"/>
                <a:gd name="T6" fmla="*/ 50 w 68"/>
                <a:gd name="T7" fmla="*/ 52 h 56"/>
                <a:gd name="T8" fmla="*/ 42 w 68"/>
                <a:gd name="T9" fmla="*/ 49 h 56"/>
                <a:gd name="T10" fmla="*/ 36 w 68"/>
                <a:gd name="T11" fmla="*/ 45 h 56"/>
                <a:gd name="T12" fmla="*/ 29 w 68"/>
                <a:gd name="T13" fmla="*/ 41 h 56"/>
                <a:gd name="T14" fmla="*/ 23 w 68"/>
                <a:gd name="T15" fmla="*/ 36 h 56"/>
                <a:gd name="T16" fmla="*/ 14 w 68"/>
                <a:gd name="T17" fmla="*/ 26 h 56"/>
                <a:gd name="T18" fmla="*/ 7 w 68"/>
                <a:gd name="T19" fmla="*/ 16 h 56"/>
                <a:gd name="T20" fmla="*/ 3 w 68"/>
                <a:gd name="T21" fmla="*/ 9 h 56"/>
                <a:gd name="T22" fmla="*/ 0 w 68"/>
                <a:gd name="T23" fmla="*/ 1 h 56"/>
                <a:gd name="T24" fmla="*/ 4 w 68"/>
                <a:gd name="T25" fmla="*/ 0 h 56"/>
                <a:gd name="T26" fmla="*/ 4 w 68"/>
                <a:gd name="T27" fmla="*/ 0 h 56"/>
                <a:gd name="T28" fmla="*/ 7 w 68"/>
                <a:gd name="T29" fmla="*/ 7 h 56"/>
                <a:gd name="T30" fmla="*/ 11 w 68"/>
                <a:gd name="T31" fmla="*/ 14 h 56"/>
                <a:gd name="T32" fmla="*/ 18 w 68"/>
                <a:gd name="T33" fmla="*/ 24 h 56"/>
                <a:gd name="T34" fmla="*/ 26 w 68"/>
                <a:gd name="T35" fmla="*/ 33 h 56"/>
                <a:gd name="T36" fmla="*/ 31 w 68"/>
                <a:gd name="T37" fmla="*/ 37 h 56"/>
                <a:gd name="T38" fmla="*/ 38 w 68"/>
                <a:gd name="T39" fmla="*/ 42 h 56"/>
                <a:gd name="T40" fmla="*/ 44 w 68"/>
                <a:gd name="T41" fmla="*/ 45 h 56"/>
                <a:gd name="T42" fmla="*/ 51 w 68"/>
                <a:gd name="T43" fmla="*/ 48 h 56"/>
                <a:gd name="T44" fmla="*/ 60 w 68"/>
                <a:gd name="T45" fmla="*/ 50 h 56"/>
                <a:gd name="T46" fmla="*/ 68 w 68"/>
                <a:gd name="T47" fmla="*/ 52 h 56"/>
                <a:gd name="T48" fmla="*/ 68 w 68"/>
                <a:gd name="T4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56">
                  <a:moveTo>
                    <a:pt x="68" y="56"/>
                  </a:moveTo>
                  <a:lnTo>
                    <a:pt x="68" y="56"/>
                  </a:lnTo>
                  <a:lnTo>
                    <a:pt x="59" y="54"/>
                  </a:lnTo>
                  <a:lnTo>
                    <a:pt x="50" y="52"/>
                  </a:lnTo>
                  <a:lnTo>
                    <a:pt x="42" y="49"/>
                  </a:lnTo>
                  <a:lnTo>
                    <a:pt x="36" y="45"/>
                  </a:lnTo>
                  <a:lnTo>
                    <a:pt x="29" y="41"/>
                  </a:lnTo>
                  <a:lnTo>
                    <a:pt x="23" y="36"/>
                  </a:lnTo>
                  <a:lnTo>
                    <a:pt x="14" y="26"/>
                  </a:lnTo>
                  <a:lnTo>
                    <a:pt x="7" y="16"/>
                  </a:lnTo>
                  <a:lnTo>
                    <a:pt x="3" y="9"/>
                  </a:lnTo>
                  <a:lnTo>
                    <a:pt x="0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7"/>
                  </a:lnTo>
                  <a:lnTo>
                    <a:pt x="11" y="14"/>
                  </a:lnTo>
                  <a:lnTo>
                    <a:pt x="18" y="24"/>
                  </a:lnTo>
                  <a:lnTo>
                    <a:pt x="26" y="33"/>
                  </a:lnTo>
                  <a:lnTo>
                    <a:pt x="31" y="37"/>
                  </a:lnTo>
                  <a:lnTo>
                    <a:pt x="38" y="42"/>
                  </a:lnTo>
                  <a:lnTo>
                    <a:pt x="44" y="45"/>
                  </a:lnTo>
                  <a:lnTo>
                    <a:pt x="51" y="48"/>
                  </a:lnTo>
                  <a:lnTo>
                    <a:pt x="60" y="50"/>
                  </a:lnTo>
                  <a:lnTo>
                    <a:pt x="68" y="52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640"/>
            <p:cNvSpPr>
              <a:spLocks/>
            </p:cNvSpPr>
            <p:nvPr/>
          </p:nvSpPr>
          <p:spPr bwMode="auto">
            <a:xfrm>
              <a:off x="4606434" y="4707547"/>
              <a:ext cx="328729" cy="217090"/>
            </a:xfrm>
            <a:custGeom>
              <a:avLst/>
              <a:gdLst>
                <a:gd name="T0" fmla="*/ 1 w 53"/>
                <a:gd name="T1" fmla="*/ 35 h 35"/>
                <a:gd name="T2" fmla="*/ 0 w 53"/>
                <a:gd name="T3" fmla="*/ 31 h 35"/>
                <a:gd name="T4" fmla="*/ 0 w 53"/>
                <a:gd name="T5" fmla="*/ 31 h 35"/>
                <a:gd name="T6" fmla="*/ 7 w 53"/>
                <a:gd name="T7" fmla="*/ 30 h 35"/>
                <a:gd name="T8" fmla="*/ 13 w 53"/>
                <a:gd name="T9" fmla="*/ 28 h 35"/>
                <a:gd name="T10" fmla="*/ 20 w 53"/>
                <a:gd name="T11" fmla="*/ 25 h 35"/>
                <a:gd name="T12" fmla="*/ 28 w 53"/>
                <a:gd name="T13" fmla="*/ 21 h 35"/>
                <a:gd name="T14" fmla="*/ 36 w 53"/>
                <a:gd name="T15" fmla="*/ 15 h 35"/>
                <a:gd name="T16" fmla="*/ 44 w 53"/>
                <a:gd name="T17" fmla="*/ 8 h 35"/>
                <a:gd name="T18" fmla="*/ 50 w 53"/>
                <a:gd name="T19" fmla="*/ 0 h 35"/>
                <a:gd name="T20" fmla="*/ 53 w 53"/>
                <a:gd name="T21" fmla="*/ 2 h 35"/>
                <a:gd name="T22" fmla="*/ 53 w 53"/>
                <a:gd name="T23" fmla="*/ 2 h 35"/>
                <a:gd name="T24" fmla="*/ 50 w 53"/>
                <a:gd name="T25" fmla="*/ 7 h 35"/>
                <a:gd name="T26" fmla="*/ 47 w 53"/>
                <a:gd name="T27" fmla="*/ 11 h 35"/>
                <a:gd name="T28" fmla="*/ 39 w 53"/>
                <a:gd name="T29" fmla="*/ 19 h 35"/>
                <a:gd name="T30" fmla="*/ 31 w 53"/>
                <a:gd name="T31" fmla="*/ 24 h 35"/>
                <a:gd name="T32" fmla="*/ 23 w 53"/>
                <a:gd name="T33" fmla="*/ 29 h 35"/>
                <a:gd name="T34" fmla="*/ 14 w 53"/>
                <a:gd name="T35" fmla="*/ 32 h 35"/>
                <a:gd name="T36" fmla="*/ 8 w 53"/>
                <a:gd name="T37" fmla="*/ 34 h 35"/>
                <a:gd name="T38" fmla="*/ 1 w 53"/>
                <a:gd name="T39" fmla="*/ 35 h 35"/>
                <a:gd name="T40" fmla="*/ 1 w 53"/>
                <a:gd name="T4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" y="35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7" y="30"/>
                  </a:lnTo>
                  <a:lnTo>
                    <a:pt x="13" y="28"/>
                  </a:lnTo>
                  <a:lnTo>
                    <a:pt x="20" y="25"/>
                  </a:lnTo>
                  <a:lnTo>
                    <a:pt x="28" y="21"/>
                  </a:lnTo>
                  <a:lnTo>
                    <a:pt x="36" y="15"/>
                  </a:lnTo>
                  <a:lnTo>
                    <a:pt x="44" y="8"/>
                  </a:lnTo>
                  <a:lnTo>
                    <a:pt x="50" y="0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50" y="7"/>
                  </a:lnTo>
                  <a:lnTo>
                    <a:pt x="47" y="11"/>
                  </a:lnTo>
                  <a:lnTo>
                    <a:pt x="39" y="19"/>
                  </a:lnTo>
                  <a:lnTo>
                    <a:pt x="31" y="24"/>
                  </a:lnTo>
                  <a:lnTo>
                    <a:pt x="23" y="29"/>
                  </a:lnTo>
                  <a:lnTo>
                    <a:pt x="14" y="32"/>
                  </a:lnTo>
                  <a:lnTo>
                    <a:pt x="8" y="34"/>
                  </a:lnTo>
                  <a:lnTo>
                    <a:pt x="1" y="35"/>
                  </a:lnTo>
                  <a:lnTo>
                    <a:pt x="1" y="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6641"/>
            <p:cNvSpPr>
              <a:spLocks/>
            </p:cNvSpPr>
            <p:nvPr/>
          </p:nvSpPr>
          <p:spPr bwMode="auto">
            <a:xfrm>
              <a:off x="4581623" y="4626914"/>
              <a:ext cx="390754" cy="272909"/>
            </a:xfrm>
            <a:custGeom>
              <a:avLst/>
              <a:gdLst>
                <a:gd name="T0" fmla="*/ 1 w 63"/>
                <a:gd name="T1" fmla="*/ 44 h 44"/>
                <a:gd name="T2" fmla="*/ 0 w 63"/>
                <a:gd name="T3" fmla="*/ 40 h 44"/>
                <a:gd name="T4" fmla="*/ 0 w 63"/>
                <a:gd name="T5" fmla="*/ 40 h 44"/>
                <a:gd name="T6" fmla="*/ 7 w 63"/>
                <a:gd name="T7" fmla="*/ 38 h 44"/>
                <a:gd name="T8" fmla="*/ 13 w 63"/>
                <a:gd name="T9" fmla="*/ 36 h 44"/>
                <a:gd name="T10" fmla="*/ 21 w 63"/>
                <a:gd name="T11" fmla="*/ 32 h 44"/>
                <a:gd name="T12" fmla="*/ 31 w 63"/>
                <a:gd name="T13" fmla="*/ 26 h 44"/>
                <a:gd name="T14" fmla="*/ 40 w 63"/>
                <a:gd name="T15" fmla="*/ 20 h 44"/>
                <a:gd name="T16" fmla="*/ 51 w 63"/>
                <a:gd name="T17" fmla="*/ 11 h 44"/>
                <a:gd name="T18" fmla="*/ 59 w 63"/>
                <a:gd name="T19" fmla="*/ 0 h 44"/>
                <a:gd name="T20" fmla="*/ 63 w 63"/>
                <a:gd name="T21" fmla="*/ 3 h 44"/>
                <a:gd name="T22" fmla="*/ 63 w 63"/>
                <a:gd name="T23" fmla="*/ 3 h 44"/>
                <a:gd name="T24" fmla="*/ 53 w 63"/>
                <a:gd name="T25" fmla="*/ 14 h 44"/>
                <a:gd name="T26" fmla="*/ 43 w 63"/>
                <a:gd name="T27" fmla="*/ 23 h 44"/>
                <a:gd name="T28" fmla="*/ 33 w 63"/>
                <a:gd name="T29" fmla="*/ 31 h 44"/>
                <a:gd name="T30" fmla="*/ 23 w 63"/>
                <a:gd name="T31" fmla="*/ 36 h 44"/>
                <a:gd name="T32" fmla="*/ 15 w 63"/>
                <a:gd name="T33" fmla="*/ 40 h 44"/>
                <a:gd name="T34" fmla="*/ 8 w 63"/>
                <a:gd name="T35" fmla="*/ 42 h 44"/>
                <a:gd name="T36" fmla="*/ 1 w 63"/>
                <a:gd name="T37" fmla="*/ 44 h 44"/>
                <a:gd name="T38" fmla="*/ 1 w 63"/>
                <a:gd name="T3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44">
                  <a:moveTo>
                    <a:pt x="1" y="44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7" y="38"/>
                  </a:lnTo>
                  <a:lnTo>
                    <a:pt x="13" y="36"/>
                  </a:lnTo>
                  <a:lnTo>
                    <a:pt x="21" y="32"/>
                  </a:lnTo>
                  <a:lnTo>
                    <a:pt x="31" y="26"/>
                  </a:lnTo>
                  <a:lnTo>
                    <a:pt x="40" y="20"/>
                  </a:lnTo>
                  <a:lnTo>
                    <a:pt x="51" y="11"/>
                  </a:lnTo>
                  <a:lnTo>
                    <a:pt x="59" y="0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53" y="14"/>
                  </a:lnTo>
                  <a:lnTo>
                    <a:pt x="43" y="23"/>
                  </a:lnTo>
                  <a:lnTo>
                    <a:pt x="33" y="31"/>
                  </a:lnTo>
                  <a:lnTo>
                    <a:pt x="23" y="36"/>
                  </a:lnTo>
                  <a:lnTo>
                    <a:pt x="15" y="40"/>
                  </a:lnTo>
                  <a:lnTo>
                    <a:pt x="8" y="42"/>
                  </a:lnTo>
                  <a:lnTo>
                    <a:pt x="1" y="44"/>
                  </a:lnTo>
                  <a:lnTo>
                    <a:pt x="1" y="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642"/>
            <p:cNvSpPr>
              <a:spLocks/>
            </p:cNvSpPr>
            <p:nvPr/>
          </p:nvSpPr>
          <p:spPr bwMode="auto">
            <a:xfrm>
              <a:off x="5009597" y="4577296"/>
              <a:ext cx="1029612" cy="254304"/>
            </a:xfrm>
            <a:custGeom>
              <a:avLst/>
              <a:gdLst>
                <a:gd name="T0" fmla="*/ 4 w 166"/>
                <a:gd name="T1" fmla="*/ 41 h 41"/>
                <a:gd name="T2" fmla="*/ 0 w 166"/>
                <a:gd name="T3" fmla="*/ 40 h 41"/>
                <a:gd name="T4" fmla="*/ 2 w 166"/>
                <a:gd name="T5" fmla="*/ 16 h 41"/>
                <a:gd name="T6" fmla="*/ 10 w 166"/>
                <a:gd name="T7" fmla="*/ 16 h 41"/>
                <a:gd name="T8" fmla="*/ 19 w 166"/>
                <a:gd name="T9" fmla="*/ 1 h 41"/>
                <a:gd name="T10" fmla="*/ 19 w 166"/>
                <a:gd name="T11" fmla="*/ 23 h 41"/>
                <a:gd name="T12" fmla="*/ 19 w 166"/>
                <a:gd name="T13" fmla="*/ 23 h 41"/>
                <a:gd name="T14" fmla="*/ 93 w 166"/>
                <a:gd name="T15" fmla="*/ 14 h 41"/>
                <a:gd name="T16" fmla="*/ 138 w 166"/>
                <a:gd name="T17" fmla="*/ 8 h 41"/>
                <a:gd name="T18" fmla="*/ 138 w 166"/>
                <a:gd name="T19" fmla="*/ 8 h 41"/>
                <a:gd name="T20" fmla="*/ 138 w 166"/>
                <a:gd name="T21" fmla="*/ 4 h 41"/>
                <a:gd name="T22" fmla="*/ 137 w 166"/>
                <a:gd name="T23" fmla="*/ 2 h 41"/>
                <a:gd name="T24" fmla="*/ 139 w 166"/>
                <a:gd name="T25" fmla="*/ 2 h 41"/>
                <a:gd name="T26" fmla="*/ 139 w 166"/>
                <a:gd name="T27" fmla="*/ 2 h 41"/>
                <a:gd name="T28" fmla="*/ 142 w 166"/>
                <a:gd name="T29" fmla="*/ 1 h 41"/>
                <a:gd name="T30" fmla="*/ 149 w 166"/>
                <a:gd name="T31" fmla="*/ 0 h 41"/>
                <a:gd name="T32" fmla="*/ 157 w 166"/>
                <a:gd name="T33" fmla="*/ 0 h 41"/>
                <a:gd name="T34" fmla="*/ 160 w 166"/>
                <a:gd name="T35" fmla="*/ 0 h 41"/>
                <a:gd name="T36" fmla="*/ 163 w 166"/>
                <a:gd name="T37" fmla="*/ 2 h 41"/>
                <a:gd name="T38" fmla="*/ 163 w 166"/>
                <a:gd name="T39" fmla="*/ 2 h 41"/>
                <a:gd name="T40" fmla="*/ 165 w 166"/>
                <a:gd name="T41" fmla="*/ 5 h 41"/>
                <a:gd name="T42" fmla="*/ 166 w 166"/>
                <a:gd name="T43" fmla="*/ 8 h 41"/>
                <a:gd name="T44" fmla="*/ 166 w 166"/>
                <a:gd name="T45" fmla="*/ 8 h 41"/>
                <a:gd name="T46" fmla="*/ 165 w 166"/>
                <a:gd name="T47" fmla="*/ 10 h 41"/>
                <a:gd name="T48" fmla="*/ 164 w 166"/>
                <a:gd name="T49" fmla="*/ 12 h 41"/>
                <a:gd name="T50" fmla="*/ 162 w 166"/>
                <a:gd name="T51" fmla="*/ 13 h 41"/>
                <a:gd name="T52" fmla="*/ 160 w 166"/>
                <a:gd name="T53" fmla="*/ 10 h 41"/>
                <a:gd name="T54" fmla="*/ 161 w 166"/>
                <a:gd name="T55" fmla="*/ 12 h 41"/>
                <a:gd name="T56" fmla="*/ 160 w 166"/>
                <a:gd name="T57" fmla="*/ 10 h 41"/>
                <a:gd name="T58" fmla="*/ 160 w 166"/>
                <a:gd name="T59" fmla="*/ 10 h 41"/>
                <a:gd name="T60" fmla="*/ 161 w 166"/>
                <a:gd name="T61" fmla="*/ 9 h 41"/>
                <a:gd name="T62" fmla="*/ 162 w 166"/>
                <a:gd name="T63" fmla="*/ 7 h 41"/>
                <a:gd name="T64" fmla="*/ 162 w 166"/>
                <a:gd name="T65" fmla="*/ 7 h 41"/>
                <a:gd name="T66" fmla="*/ 161 w 166"/>
                <a:gd name="T67" fmla="*/ 6 h 41"/>
                <a:gd name="T68" fmla="*/ 160 w 166"/>
                <a:gd name="T69" fmla="*/ 5 h 41"/>
                <a:gd name="T70" fmla="*/ 160 w 166"/>
                <a:gd name="T71" fmla="*/ 5 h 41"/>
                <a:gd name="T72" fmla="*/ 157 w 166"/>
                <a:gd name="T73" fmla="*/ 4 h 41"/>
                <a:gd name="T74" fmla="*/ 153 w 166"/>
                <a:gd name="T75" fmla="*/ 4 h 41"/>
                <a:gd name="T76" fmla="*/ 142 w 166"/>
                <a:gd name="T77" fmla="*/ 5 h 41"/>
                <a:gd name="T78" fmla="*/ 142 w 166"/>
                <a:gd name="T79" fmla="*/ 5 h 41"/>
                <a:gd name="T80" fmla="*/ 142 w 166"/>
                <a:gd name="T81" fmla="*/ 8 h 41"/>
                <a:gd name="T82" fmla="*/ 141 w 166"/>
                <a:gd name="T83" fmla="*/ 11 h 41"/>
                <a:gd name="T84" fmla="*/ 141 w 166"/>
                <a:gd name="T85" fmla="*/ 11 h 41"/>
                <a:gd name="T86" fmla="*/ 139 w 166"/>
                <a:gd name="T87" fmla="*/ 12 h 41"/>
                <a:gd name="T88" fmla="*/ 124 w 166"/>
                <a:gd name="T89" fmla="*/ 14 h 41"/>
                <a:gd name="T90" fmla="*/ 17 w 166"/>
                <a:gd name="T91" fmla="*/ 28 h 41"/>
                <a:gd name="T92" fmla="*/ 14 w 166"/>
                <a:gd name="T93" fmla="*/ 28 h 41"/>
                <a:gd name="T94" fmla="*/ 14 w 166"/>
                <a:gd name="T95" fmla="*/ 17 h 41"/>
                <a:gd name="T96" fmla="*/ 12 w 166"/>
                <a:gd name="T97" fmla="*/ 21 h 41"/>
                <a:gd name="T98" fmla="*/ 6 w 166"/>
                <a:gd name="T99" fmla="*/ 21 h 41"/>
                <a:gd name="T100" fmla="*/ 4 w 166"/>
                <a:gd name="T10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41">
                  <a:moveTo>
                    <a:pt x="4" y="41"/>
                  </a:moveTo>
                  <a:lnTo>
                    <a:pt x="0" y="40"/>
                  </a:lnTo>
                  <a:lnTo>
                    <a:pt x="2" y="16"/>
                  </a:lnTo>
                  <a:lnTo>
                    <a:pt x="10" y="16"/>
                  </a:lnTo>
                  <a:lnTo>
                    <a:pt x="19" y="1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93" y="14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8" y="4"/>
                  </a:lnTo>
                  <a:lnTo>
                    <a:pt x="137" y="2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2" y="1"/>
                  </a:lnTo>
                  <a:lnTo>
                    <a:pt x="149" y="0"/>
                  </a:lnTo>
                  <a:lnTo>
                    <a:pt x="157" y="0"/>
                  </a:lnTo>
                  <a:lnTo>
                    <a:pt x="160" y="0"/>
                  </a:lnTo>
                  <a:lnTo>
                    <a:pt x="163" y="2"/>
                  </a:lnTo>
                  <a:lnTo>
                    <a:pt x="163" y="2"/>
                  </a:lnTo>
                  <a:lnTo>
                    <a:pt x="165" y="5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65" y="10"/>
                  </a:lnTo>
                  <a:lnTo>
                    <a:pt x="164" y="12"/>
                  </a:lnTo>
                  <a:lnTo>
                    <a:pt x="162" y="13"/>
                  </a:lnTo>
                  <a:lnTo>
                    <a:pt x="160" y="10"/>
                  </a:lnTo>
                  <a:lnTo>
                    <a:pt x="161" y="12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1" y="9"/>
                  </a:lnTo>
                  <a:lnTo>
                    <a:pt x="162" y="7"/>
                  </a:lnTo>
                  <a:lnTo>
                    <a:pt x="162" y="7"/>
                  </a:lnTo>
                  <a:lnTo>
                    <a:pt x="161" y="6"/>
                  </a:lnTo>
                  <a:lnTo>
                    <a:pt x="160" y="5"/>
                  </a:lnTo>
                  <a:lnTo>
                    <a:pt x="160" y="5"/>
                  </a:lnTo>
                  <a:lnTo>
                    <a:pt x="157" y="4"/>
                  </a:lnTo>
                  <a:lnTo>
                    <a:pt x="153" y="4"/>
                  </a:lnTo>
                  <a:lnTo>
                    <a:pt x="142" y="5"/>
                  </a:lnTo>
                  <a:lnTo>
                    <a:pt x="142" y="5"/>
                  </a:lnTo>
                  <a:lnTo>
                    <a:pt x="142" y="8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9" y="12"/>
                  </a:lnTo>
                  <a:lnTo>
                    <a:pt x="124" y="14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4" y="17"/>
                  </a:lnTo>
                  <a:lnTo>
                    <a:pt x="12" y="21"/>
                  </a:lnTo>
                  <a:lnTo>
                    <a:pt x="6" y="21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643"/>
            <p:cNvSpPr>
              <a:spLocks/>
            </p:cNvSpPr>
            <p:nvPr/>
          </p:nvSpPr>
          <p:spPr bwMode="auto">
            <a:xfrm>
              <a:off x="3024803" y="4564891"/>
              <a:ext cx="1023409" cy="254304"/>
            </a:xfrm>
            <a:custGeom>
              <a:avLst/>
              <a:gdLst>
                <a:gd name="T0" fmla="*/ 161 w 165"/>
                <a:gd name="T1" fmla="*/ 41 h 41"/>
                <a:gd name="T2" fmla="*/ 157 w 165"/>
                <a:gd name="T3" fmla="*/ 28 h 41"/>
                <a:gd name="T4" fmla="*/ 156 w 165"/>
                <a:gd name="T5" fmla="*/ 26 h 41"/>
                <a:gd name="T6" fmla="*/ 149 w 165"/>
                <a:gd name="T7" fmla="*/ 19 h 41"/>
                <a:gd name="T8" fmla="*/ 148 w 165"/>
                <a:gd name="T9" fmla="*/ 29 h 41"/>
                <a:gd name="T10" fmla="*/ 148 w 165"/>
                <a:gd name="T11" fmla="*/ 31 h 41"/>
                <a:gd name="T12" fmla="*/ 145 w 165"/>
                <a:gd name="T13" fmla="*/ 31 h 41"/>
                <a:gd name="T14" fmla="*/ 94 w 165"/>
                <a:gd name="T15" fmla="*/ 25 h 41"/>
                <a:gd name="T16" fmla="*/ 22 w 165"/>
                <a:gd name="T17" fmla="*/ 13 h 41"/>
                <a:gd name="T18" fmla="*/ 25 w 165"/>
                <a:gd name="T19" fmla="*/ 10 h 41"/>
                <a:gd name="T20" fmla="*/ 27 w 165"/>
                <a:gd name="T21" fmla="*/ 5 h 41"/>
                <a:gd name="T22" fmla="*/ 22 w 165"/>
                <a:gd name="T23" fmla="*/ 6 h 41"/>
                <a:gd name="T24" fmla="*/ 8 w 165"/>
                <a:gd name="T25" fmla="*/ 7 h 41"/>
                <a:gd name="T26" fmla="*/ 6 w 165"/>
                <a:gd name="T27" fmla="*/ 8 h 41"/>
                <a:gd name="T28" fmla="*/ 6 w 165"/>
                <a:gd name="T29" fmla="*/ 13 h 41"/>
                <a:gd name="T30" fmla="*/ 3 w 165"/>
                <a:gd name="T31" fmla="*/ 19 h 41"/>
                <a:gd name="T32" fmla="*/ 1 w 165"/>
                <a:gd name="T33" fmla="*/ 15 h 41"/>
                <a:gd name="T34" fmla="*/ 1 w 165"/>
                <a:gd name="T35" fmla="*/ 6 h 41"/>
                <a:gd name="T36" fmla="*/ 2 w 165"/>
                <a:gd name="T37" fmla="*/ 5 h 41"/>
                <a:gd name="T38" fmla="*/ 9 w 165"/>
                <a:gd name="T39" fmla="*/ 3 h 41"/>
                <a:gd name="T40" fmla="*/ 22 w 165"/>
                <a:gd name="T41" fmla="*/ 2 h 41"/>
                <a:gd name="T42" fmla="*/ 28 w 165"/>
                <a:gd name="T43" fmla="*/ 0 h 41"/>
                <a:gd name="T44" fmla="*/ 29 w 165"/>
                <a:gd name="T45" fmla="*/ 0 h 41"/>
                <a:gd name="T46" fmla="*/ 31 w 165"/>
                <a:gd name="T47" fmla="*/ 2 h 41"/>
                <a:gd name="T48" fmla="*/ 31 w 165"/>
                <a:gd name="T49" fmla="*/ 6 h 41"/>
                <a:gd name="T50" fmla="*/ 29 w 165"/>
                <a:gd name="T51" fmla="*/ 10 h 41"/>
                <a:gd name="T52" fmla="*/ 127 w 165"/>
                <a:gd name="T53" fmla="*/ 26 h 41"/>
                <a:gd name="T54" fmla="*/ 144 w 165"/>
                <a:gd name="T55" fmla="*/ 27 h 41"/>
                <a:gd name="T56" fmla="*/ 146 w 165"/>
                <a:gd name="T57" fmla="*/ 11 h 41"/>
                <a:gd name="T58" fmla="*/ 150 w 165"/>
                <a:gd name="T59" fmla="*/ 11 h 41"/>
                <a:gd name="T60" fmla="*/ 152 w 165"/>
                <a:gd name="T61" fmla="*/ 16 h 41"/>
                <a:gd name="T62" fmla="*/ 157 w 165"/>
                <a:gd name="T63" fmla="*/ 22 h 41"/>
                <a:gd name="T64" fmla="*/ 160 w 165"/>
                <a:gd name="T65" fmla="*/ 24 h 41"/>
                <a:gd name="T66" fmla="*/ 164 w 165"/>
                <a:gd name="T67" fmla="*/ 31 h 41"/>
                <a:gd name="T68" fmla="*/ 165 w 165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41">
                  <a:moveTo>
                    <a:pt x="161" y="41"/>
                  </a:moveTo>
                  <a:lnTo>
                    <a:pt x="161" y="41"/>
                  </a:lnTo>
                  <a:lnTo>
                    <a:pt x="160" y="32"/>
                  </a:lnTo>
                  <a:lnTo>
                    <a:pt x="157" y="28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2" y="23"/>
                  </a:lnTo>
                  <a:lnTo>
                    <a:pt x="149" y="19"/>
                  </a:lnTo>
                  <a:lnTo>
                    <a:pt x="149" y="19"/>
                  </a:lnTo>
                  <a:lnTo>
                    <a:pt x="148" y="29"/>
                  </a:lnTo>
                  <a:lnTo>
                    <a:pt x="148" y="30"/>
                  </a:lnTo>
                  <a:lnTo>
                    <a:pt x="148" y="31"/>
                  </a:lnTo>
                  <a:lnTo>
                    <a:pt x="148" y="31"/>
                  </a:lnTo>
                  <a:lnTo>
                    <a:pt x="145" y="31"/>
                  </a:lnTo>
                  <a:lnTo>
                    <a:pt x="130" y="30"/>
                  </a:lnTo>
                  <a:lnTo>
                    <a:pt x="94" y="25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3" y="6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10"/>
                  </a:lnTo>
                  <a:lnTo>
                    <a:pt x="6" y="13"/>
                  </a:lnTo>
                  <a:lnTo>
                    <a:pt x="8" y="17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9" y="3"/>
                  </a:lnTo>
                  <a:lnTo>
                    <a:pt x="15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1" y="6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98" y="22"/>
                  </a:lnTo>
                  <a:lnTo>
                    <a:pt x="127" y="26"/>
                  </a:lnTo>
                  <a:lnTo>
                    <a:pt x="144" y="27"/>
                  </a:lnTo>
                  <a:lnTo>
                    <a:pt x="144" y="27"/>
                  </a:lnTo>
                  <a:lnTo>
                    <a:pt x="145" y="17"/>
                  </a:lnTo>
                  <a:lnTo>
                    <a:pt x="146" y="11"/>
                  </a:lnTo>
                  <a:lnTo>
                    <a:pt x="147" y="2"/>
                  </a:lnTo>
                  <a:lnTo>
                    <a:pt x="150" y="11"/>
                  </a:lnTo>
                  <a:lnTo>
                    <a:pt x="150" y="11"/>
                  </a:lnTo>
                  <a:lnTo>
                    <a:pt x="152" y="16"/>
                  </a:lnTo>
                  <a:lnTo>
                    <a:pt x="154" y="19"/>
                  </a:lnTo>
                  <a:lnTo>
                    <a:pt x="157" y="22"/>
                  </a:lnTo>
                  <a:lnTo>
                    <a:pt x="157" y="22"/>
                  </a:lnTo>
                  <a:lnTo>
                    <a:pt x="160" y="24"/>
                  </a:lnTo>
                  <a:lnTo>
                    <a:pt x="162" y="26"/>
                  </a:lnTo>
                  <a:lnTo>
                    <a:pt x="164" y="31"/>
                  </a:lnTo>
                  <a:lnTo>
                    <a:pt x="165" y="36"/>
                  </a:lnTo>
                  <a:lnTo>
                    <a:pt x="165" y="41"/>
                  </a:lnTo>
                  <a:lnTo>
                    <a:pt x="161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644"/>
            <p:cNvSpPr>
              <a:spLocks/>
            </p:cNvSpPr>
            <p:nvPr/>
          </p:nvSpPr>
          <p:spPr bwMode="auto">
            <a:xfrm>
              <a:off x="556215" y="4428437"/>
              <a:ext cx="2443779" cy="192279"/>
            </a:xfrm>
            <a:custGeom>
              <a:avLst/>
              <a:gdLst>
                <a:gd name="T0" fmla="*/ 394 w 394"/>
                <a:gd name="T1" fmla="*/ 31 h 31"/>
                <a:gd name="T2" fmla="*/ 0 w 394"/>
                <a:gd name="T3" fmla="*/ 5 h 31"/>
                <a:gd name="T4" fmla="*/ 0 w 394"/>
                <a:gd name="T5" fmla="*/ 0 h 31"/>
                <a:gd name="T6" fmla="*/ 394 w 394"/>
                <a:gd name="T7" fmla="*/ 27 h 31"/>
                <a:gd name="T8" fmla="*/ 394 w 39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31">
                  <a:moveTo>
                    <a:pt x="394" y="31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394" y="27"/>
                  </a:lnTo>
                  <a:lnTo>
                    <a:pt x="394" y="3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645"/>
            <p:cNvSpPr>
              <a:spLocks/>
            </p:cNvSpPr>
            <p:nvPr/>
          </p:nvSpPr>
          <p:spPr bwMode="auto">
            <a:xfrm>
              <a:off x="3186068" y="4620711"/>
              <a:ext cx="750499" cy="111644"/>
            </a:xfrm>
            <a:custGeom>
              <a:avLst/>
              <a:gdLst>
                <a:gd name="T0" fmla="*/ 120 w 121"/>
                <a:gd name="T1" fmla="*/ 18 h 18"/>
                <a:gd name="T2" fmla="*/ 0 w 121"/>
                <a:gd name="T3" fmla="*/ 4 h 18"/>
                <a:gd name="T4" fmla="*/ 1 w 121"/>
                <a:gd name="T5" fmla="*/ 0 h 18"/>
                <a:gd name="T6" fmla="*/ 121 w 121"/>
                <a:gd name="T7" fmla="*/ 14 h 18"/>
                <a:gd name="T8" fmla="*/ 120 w 12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8">
                  <a:moveTo>
                    <a:pt x="120" y="18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121" y="14"/>
                  </a:lnTo>
                  <a:lnTo>
                    <a:pt x="120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646"/>
            <p:cNvSpPr>
              <a:spLocks/>
            </p:cNvSpPr>
            <p:nvPr/>
          </p:nvSpPr>
          <p:spPr bwMode="auto">
            <a:xfrm>
              <a:off x="5133648" y="4608307"/>
              <a:ext cx="731892" cy="111644"/>
            </a:xfrm>
            <a:custGeom>
              <a:avLst/>
              <a:gdLst>
                <a:gd name="T0" fmla="*/ 1 w 118"/>
                <a:gd name="T1" fmla="*/ 18 h 18"/>
                <a:gd name="T2" fmla="*/ 0 w 118"/>
                <a:gd name="T3" fmla="*/ 14 h 18"/>
                <a:gd name="T4" fmla="*/ 118 w 118"/>
                <a:gd name="T5" fmla="*/ 0 h 18"/>
                <a:gd name="T6" fmla="*/ 118 w 118"/>
                <a:gd name="T7" fmla="*/ 4 h 18"/>
                <a:gd name="T8" fmla="*/ 1 w 1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8">
                  <a:moveTo>
                    <a:pt x="1" y="18"/>
                  </a:moveTo>
                  <a:lnTo>
                    <a:pt x="0" y="14"/>
                  </a:lnTo>
                  <a:lnTo>
                    <a:pt x="118" y="0"/>
                  </a:lnTo>
                  <a:lnTo>
                    <a:pt x="118" y="4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647"/>
            <p:cNvSpPr>
              <a:spLocks/>
            </p:cNvSpPr>
            <p:nvPr/>
          </p:nvSpPr>
          <p:spPr bwMode="auto">
            <a:xfrm>
              <a:off x="6051616" y="4397421"/>
              <a:ext cx="2505802" cy="235694"/>
            </a:xfrm>
            <a:custGeom>
              <a:avLst/>
              <a:gdLst>
                <a:gd name="T0" fmla="*/ 1 w 404"/>
                <a:gd name="T1" fmla="*/ 38 h 38"/>
                <a:gd name="T2" fmla="*/ 0 w 404"/>
                <a:gd name="T3" fmla="*/ 34 h 38"/>
                <a:gd name="T4" fmla="*/ 404 w 404"/>
                <a:gd name="T5" fmla="*/ 0 h 38"/>
                <a:gd name="T6" fmla="*/ 404 w 404"/>
                <a:gd name="T7" fmla="*/ 4 h 38"/>
                <a:gd name="T8" fmla="*/ 1 w 40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8">
                  <a:moveTo>
                    <a:pt x="1" y="38"/>
                  </a:moveTo>
                  <a:lnTo>
                    <a:pt x="0" y="34"/>
                  </a:lnTo>
                  <a:lnTo>
                    <a:pt x="404" y="0"/>
                  </a:lnTo>
                  <a:lnTo>
                    <a:pt x="404" y="4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648"/>
            <p:cNvSpPr>
              <a:spLocks noEditPoints="1"/>
            </p:cNvSpPr>
            <p:nvPr/>
          </p:nvSpPr>
          <p:spPr bwMode="auto">
            <a:xfrm>
              <a:off x="3055814" y="48688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1 h 24"/>
                <a:gd name="T8" fmla="*/ 1 w 24"/>
                <a:gd name="T9" fmla="*/ 17 h 24"/>
                <a:gd name="T10" fmla="*/ 0 w 24"/>
                <a:gd name="T11" fmla="*/ 13 h 24"/>
                <a:gd name="T12" fmla="*/ 0 w 24"/>
                <a:gd name="T13" fmla="*/ 13 h 24"/>
                <a:gd name="T14" fmla="*/ 1 w 24"/>
                <a:gd name="T15" fmla="*/ 7 h 24"/>
                <a:gd name="T16" fmla="*/ 3 w 24"/>
                <a:gd name="T17" fmla="*/ 4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6 w 24"/>
                <a:gd name="T25" fmla="*/ 1 h 24"/>
                <a:gd name="T26" fmla="*/ 20 w 24"/>
                <a:gd name="T27" fmla="*/ 4 h 24"/>
                <a:gd name="T28" fmla="*/ 23 w 24"/>
                <a:gd name="T29" fmla="*/ 7 h 24"/>
                <a:gd name="T30" fmla="*/ 24 w 24"/>
                <a:gd name="T31" fmla="*/ 13 h 24"/>
                <a:gd name="T32" fmla="*/ 24 w 24"/>
                <a:gd name="T33" fmla="*/ 13 h 24"/>
                <a:gd name="T34" fmla="*/ 23 w 24"/>
                <a:gd name="T35" fmla="*/ 17 h 24"/>
                <a:gd name="T36" fmla="*/ 20 w 24"/>
                <a:gd name="T37" fmla="*/ 21 h 24"/>
                <a:gd name="T38" fmla="*/ 16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7 h 24"/>
                <a:gd name="T52" fmla="*/ 5 w 24"/>
                <a:gd name="T53" fmla="*/ 9 h 24"/>
                <a:gd name="T54" fmla="*/ 4 w 24"/>
                <a:gd name="T55" fmla="*/ 13 h 24"/>
                <a:gd name="T56" fmla="*/ 4 w 24"/>
                <a:gd name="T57" fmla="*/ 13 h 24"/>
                <a:gd name="T58" fmla="*/ 5 w 24"/>
                <a:gd name="T59" fmla="*/ 16 h 24"/>
                <a:gd name="T60" fmla="*/ 6 w 24"/>
                <a:gd name="T61" fmla="*/ 18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4 w 24"/>
                <a:gd name="T69" fmla="*/ 19 h 24"/>
                <a:gd name="T70" fmla="*/ 17 w 24"/>
                <a:gd name="T71" fmla="*/ 18 h 24"/>
                <a:gd name="T72" fmla="*/ 19 w 24"/>
                <a:gd name="T73" fmla="*/ 16 h 24"/>
                <a:gd name="T74" fmla="*/ 20 w 24"/>
                <a:gd name="T75" fmla="*/ 13 h 24"/>
                <a:gd name="T76" fmla="*/ 20 w 24"/>
                <a:gd name="T77" fmla="*/ 13 h 24"/>
                <a:gd name="T78" fmla="*/ 19 w 24"/>
                <a:gd name="T79" fmla="*/ 9 h 24"/>
                <a:gd name="T80" fmla="*/ 17 w 24"/>
                <a:gd name="T81" fmla="*/ 7 h 24"/>
                <a:gd name="T82" fmla="*/ 14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7"/>
                  </a:lnTo>
                  <a:lnTo>
                    <a:pt x="5" y="9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5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4" y="19"/>
                  </a:lnTo>
                  <a:lnTo>
                    <a:pt x="17" y="18"/>
                  </a:lnTo>
                  <a:lnTo>
                    <a:pt x="19" y="16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19" y="9"/>
                  </a:lnTo>
                  <a:lnTo>
                    <a:pt x="17" y="7"/>
                  </a:lnTo>
                  <a:lnTo>
                    <a:pt x="14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649"/>
            <p:cNvSpPr>
              <a:spLocks noEditPoints="1"/>
            </p:cNvSpPr>
            <p:nvPr/>
          </p:nvSpPr>
          <p:spPr bwMode="auto">
            <a:xfrm>
              <a:off x="5871741" y="48626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0 h 24"/>
                <a:gd name="T8" fmla="*/ 1 w 24"/>
                <a:gd name="T9" fmla="*/ 17 h 24"/>
                <a:gd name="T10" fmla="*/ 0 w 24"/>
                <a:gd name="T11" fmla="*/ 12 h 24"/>
                <a:gd name="T12" fmla="*/ 0 w 24"/>
                <a:gd name="T13" fmla="*/ 12 h 24"/>
                <a:gd name="T14" fmla="*/ 1 w 24"/>
                <a:gd name="T15" fmla="*/ 7 h 24"/>
                <a:gd name="T16" fmla="*/ 3 w 24"/>
                <a:gd name="T17" fmla="*/ 3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7 w 24"/>
                <a:gd name="T25" fmla="*/ 1 h 24"/>
                <a:gd name="T26" fmla="*/ 20 w 24"/>
                <a:gd name="T27" fmla="*/ 3 h 24"/>
                <a:gd name="T28" fmla="*/ 23 w 24"/>
                <a:gd name="T29" fmla="*/ 7 h 24"/>
                <a:gd name="T30" fmla="*/ 24 w 24"/>
                <a:gd name="T31" fmla="*/ 12 h 24"/>
                <a:gd name="T32" fmla="*/ 24 w 24"/>
                <a:gd name="T33" fmla="*/ 12 h 24"/>
                <a:gd name="T34" fmla="*/ 23 w 24"/>
                <a:gd name="T35" fmla="*/ 17 h 24"/>
                <a:gd name="T36" fmla="*/ 20 w 24"/>
                <a:gd name="T37" fmla="*/ 20 h 24"/>
                <a:gd name="T38" fmla="*/ 17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6 h 24"/>
                <a:gd name="T52" fmla="*/ 5 w 24"/>
                <a:gd name="T53" fmla="*/ 8 h 24"/>
                <a:gd name="T54" fmla="*/ 4 w 24"/>
                <a:gd name="T55" fmla="*/ 12 h 24"/>
                <a:gd name="T56" fmla="*/ 4 w 24"/>
                <a:gd name="T57" fmla="*/ 12 h 24"/>
                <a:gd name="T58" fmla="*/ 5 w 24"/>
                <a:gd name="T59" fmla="*/ 15 h 24"/>
                <a:gd name="T60" fmla="*/ 6 w 24"/>
                <a:gd name="T61" fmla="*/ 17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5 w 24"/>
                <a:gd name="T69" fmla="*/ 19 h 24"/>
                <a:gd name="T70" fmla="*/ 18 w 24"/>
                <a:gd name="T71" fmla="*/ 17 h 24"/>
                <a:gd name="T72" fmla="*/ 19 w 24"/>
                <a:gd name="T73" fmla="*/ 15 h 24"/>
                <a:gd name="T74" fmla="*/ 20 w 24"/>
                <a:gd name="T75" fmla="*/ 12 h 24"/>
                <a:gd name="T76" fmla="*/ 20 w 24"/>
                <a:gd name="T77" fmla="*/ 12 h 24"/>
                <a:gd name="T78" fmla="*/ 19 w 24"/>
                <a:gd name="T79" fmla="*/ 8 h 24"/>
                <a:gd name="T80" fmla="*/ 18 w 24"/>
                <a:gd name="T81" fmla="*/ 6 h 24"/>
                <a:gd name="T82" fmla="*/ 15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5"/>
                  </a:lnTo>
                  <a:lnTo>
                    <a:pt x="6" y="17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5" y="19"/>
                  </a:lnTo>
                  <a:lnTo>
                    <a:pt x="18" y="17"/>
                  </a:lnTo>
                  <a:lnTo>
                    <a:pt x="19" y="15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9" y="8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650"/>
            <p:cNvSpPr>
              <a:spLocks noEditPoints="1"/>
            </p:cNvSpPr>
            <p:nvPr/>
          </p:nvSpPr>
          <p:spPr bwMode="auto">
            <a:xfrm>
              <a:off x="5729085" y="4719951"/>
              <a:ext cx="465183" cy="465188"/>
            </a:xfrm>
            <a:custGeom>
              <a:avLst/>
              <a:gdLst>
                <a:gd name="T0" fmla="*/ 37 w 75"/>
                <a:gd name="T1" fmla="*/ 75 h 75"/>
                <a:gd name="T2" fmla="*/ 23 w 75"/>
                <a:gd name="T3" fmla="*/ 71 h 75"/>
                <a:gd name="T4" fmla="*/ 10 w 75"/>
                <a:gd name="T5" fmla="*/ 63 h 75"/>
                <a:gd name="T6" fmla="*/ 3 w 75"/>
                <a:gd name="T7" fmla="*/ 51 h 75"/>
                <a:gd name="T8" fmla="*/ 0 w 75"/>
                <a:gd name="T9" fmla="*/ 37 h 75"/>
                <a:gd name="T10" fmla="*/ 1 w 75"/>
                <a:gd name="T11" fmla="*/ 29 h 75"/>
                <a:gd name="T12" fmla="*/ 6 w 75"/>
                <a:gd name="T13" fmla="*/ 17 h 75"/>
                <a:gd name="T14" fmla="*/ 16 w 75"/>
                <a:gd name="T15" fmla="*/ 6 h 75"/>
                <a:gd name="T16" fmla="*/ 29 w 75"/>
                <a:gd name="T17" fmla="*/ 1 h 75"/>
                <a:gd name="T18" fmla="*/ 37 w 75"/>
                <a:gd name="T19" fmla="*/ 0 h 75"/>
                <a:gd name="T20" fmla="*/ 51 w 75"/>
                <a:gd name="T21" fmla="*/ 3 h 75"/>
                <a:gd name="T22" fmla="*/ 63 w 75"/>
                <a:gd name="T23" fmla="*/ 10 h 75"/>
                <a:gd name="T24" fmla="*/ 71 w 75"/>
                <a:gd name="T25" fmla="*/ 23 h 75"/>
                <a:gd name="T26" fmla="*/ 75 w 75"/>
                <a:gd name="T27" fmla="*/ 37 h 75"/>
                <a:gd name="T28" fmla="*/ 73 w 75"/>
                <a:gd name="T29" fmla="*/ 45 h 75"/>
                <a:gd name="T30" fmla="*/ 68 w 75"/>
                <a:gd name="T31" fmla="*/ 58 h 75"/>
                <a:gd name="T32" fmla="*/ 58 w 75"/>
                <a:gd name="T33" fmla="*/ 68 h 75"/>
                <a:gd name="T34" fmla="*/ 44 w 75"/>
                <a:gd name="T35" fmla="*/ 74 h 75"/>
                <a:gd name="T36" fmla="*/ 37 w 75"/>
                <a:gd name="T37" fmla="*/ 75 h 75"/>
                <a:gd name="T38" fmla="*/ 37 w 75"/>
                <a:gd name="T39" fmla="*/ 4 h 75"/>
                <a:gd name="T40" fmla="*/ 24 w 75"/>
                <a:gd name="T41" fmla="*/ 6 h 75"/>
                <a:gd name="T42" fmla="*/ 13 w 75"/>
                <a:gd name="T43" fmla="*/ 13 h 75"/>
                <a:gd name="T44" fmla="*/ 6 w 75"/>
                <a:gd name="T45" fmla="*/ 24 h 75"/>
                <a:gd name="T46" fmla="*/ 4 w 75"/>
                <a:gd name="T47" fmla="*/ 37 h 75"/>
                <a:gd name="T48" fmla="*/ 5 w 75"/>
                <a:gd name="T49" fmla="*/ 44 h 75"/>
                <a:gd name="T50" fmla="*/ 9 w 75"/>
                <a:gd name="T51" fmla="*/ 56 h 75"/>
                <a:gd name="T52" fmla="*/ 19 w 75"/>
                <a:gd name="T53" fmla="*/ 64 h 75"/>
                <a:gd name="T54" fmla="*/ 30 w 75"/>
                <a:gd name="T55" fmla="*/ 69 h 75"/>
                <a:gd name="T56" fmla="*/ 37 w 75"/>
                <a:gd name="T57" fmla="*/ 70 h 75"/>
                <a:gd name="T58" fmla="*/ 50 w 75"/>
                <a:gd name="T59" fmla="*/ 67 h 75"/>
                <a:gd name="T60" fmla="*/ 60 w 75"/>
                <a:gd name="T61" fmla="*/ 61 h 75"/>
                <a:gd name="T62" fmla="*/ 67 w 75"/>
                <a:gd name="T63" fmla="*/ 50 h 75"/>
                <a:gd name="T64" fmla="*/ 70 w 75"/>
                <a:gd name="T65" fmla="*/ 37 h 75"/>
                <a:gd name="T66" fmla="*/ 69 w 75"/>
                <a:gd name="T67" fmla="*/ 30 h 75"/>
                <a:gd name="T68" fmla="*/ 64 w 75"/>
                <a:gd name="T69" fmla="*/ 19 h 75"/>
                <a:gd name="T70" fmla="*/ 56 w 75"/>
                <a:gd name="T71" fmla="*/ 9 h 75"/>
                <a:gd name="T72" fmla="*/ 44 w 75"/>
                <a:gd name="T73" fmla="*/ 5 h 75"/>
                <a:gd name="T74" fmla="*/ 37 w 75"/>
                <a:gd name="T75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75">
                  <a:moveTo>
                    <a:pt x="37" y="75"/>
                  </a:moveTo>
                  <a:lnTo>
                    <a:pt x="37" y="75"/>
                  </a:lnTo>
                  <a:lnTo>
                    <a:pt x="29" y="74"/>
                  </a:lnTo>
                  <a:lnTo>
                    <a:pt x="23" y="71"/>
                  </a:lnTo>
                  <a:lnTo>
                    <a:pt x="16" y="68"/>
                  </a:lnTo>
                  <a:lnTo>
                    <a:pt x="10" y="63"/>
                  </a:lnTo>
                  <a:lnTo>
                    <a:pt x="6" y="58"/>
                  </a:lnTo>
                  <a:lnTo>
                    <a:pt x="3" y="51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6" y="17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58" y="6"/>
                  </a:lnTo>
                  <a:lnTo>
                    <a:pt x="63" y="10"/>
                  </a:lnTo>
                  <a:lnTo>
                    <a:pt x="68" y="17"/>
                  </a:lnTo>
                  <a:lnTo>
                    <a:pt x="71" y="23"/>
                  </a:lnTo>
                  <a:lnTo>
                    <a:pt x="73" y="29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3" y="45"/>
                  </a:lnTo>
                  <a:lnTo>
                    <a:pt x="71" y="51"/>
                  </a:lnTo>
                  <a:lnTo>
                    <a:pt x="68" y="58"/>
                  </a:lnTo>
                  <a:lnTo>
                    <a:pt x="63" y="63"/>
                  </a:lnTo>
                  <a:lnTo>
                    <a:pt x="58" y="68"/>
                  </a:lnTo>
                  <a:lnTo>
                    <a:pt x="51" y="71"/>
                  </a:lnTo>
                  <a:lnTo>
                    <a:pt x="44" y="74"/>
                  </a:lnTo>
                  <a:lnTo>
                    <a:pt x="37" y="75"/>
                  </a:lnTo>
                  <a:lnTo>
                    <a:pt x="37" y="75"/>
                  </a:lnTo>
                  <a:close/>
                  <a:moveTo>
                    <a:pt x="37" y="4"/>
                  </a:moveTo>
                  <a:lnTo>
                    <a:pt x="37" y="4"/>
                  </a:lnTo>
                  <a:lnTo>
                    <a:pt x="30" y="5"/>
                  </a:lnTo>
                  <a:lnTo>
                    <a:pt x="24" y="6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6" y="24"/>
                  </a:lnTo>
                  <a:lnTo>
                    <a:pt x="5" y="30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5" y="44"/>
                  </a:lnTo>
                  <a:lnTo>
                    <a:pt x="6" y="50"/>
                  </a:lnTo>
                  <a:lnTo>
                    <a:pt x="9" y="56"/>
                  </a:lnTo>
                  <a:lnTo>
                    <a:pt x="13" y="61"/>
                  </a:lnTo>
                  <a:lnTo>
                    <a:pt x="19" y="64"/>
                  </a:lnTo>
                  <a:lnTo>
                    <a:pt x="24" y="67"/>
                  </a:lnTo>
                  <a:lnTo>
                    <a:pt x="30" y="69"/>
                  </a:lnTo>
                  <a:lnTo>
                    <a:pt x="37" y="70"/>
                  </a:lnTo>
                  <a:lnTo>
                    <a:pt x="37" y="70"/>
                  </a:lnTo>
                  <a:lnTo>
                    <a:pt x="44" y="69"/>
                  </a:lnTo>
                  <a:lnTo>
                    <a:pt x="50" y="67"/>
                  </a:lnTo>
                  <a:lnTo>
                    <a:pt x="56" y="64"/>
                  </a:lnTo>
                  <a:lnTo>
                    <a:pt x="60" y="61"/>
                  </a:lnTo>
                  <a:lnTo>
                    <a:pt x="64" y="56"/>
                  </a:lnTo>
                  <a:lnTo>
                    <a:pt x="67" y="50"/>
                  </a:lnTo>
                  <a:lnTo>
                    <a:pt x="69" y="44"/>
                  </a:lnTo>
                  <a:lnTo>
                    <a:pt x="70" y="37"/>
                  </a:lnTo>
                  <a:lnTo>
                    <a:pt x="70" y="37"/>
                  </a:lnTo>
                  <a:lnTo>
                    <a:pt x="69" y="30"/>
                  </a:lnTo>
                  <a:lnTo>
                    <a:pt x="67" y="24"/>
                  </a:lnTo>
                  <a:lnTo>
                    <a:pt x="64" y="19"/>
                  </a:lnTo>
                  <a:lnTo>
                    <a:pt x="60" y="13"/>
                  </a:lnTo>
                  <a:lnTo>
                    <a:pt x="56" y="9"/>
                  </a:lnTo>
                  <a:lnTo>
                    <a:pt x="50" y="6"/>
                  </a:lnTo>
                  <a:lnTo>
                    <a:pt x="44" y="5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651"/>
            <p:cNvSpPr>
              <a:spLocks noEditPoints="1"/>
            </p:cNvSpPr>
            <p:nvPr/>
          </p:nvSpPr>
          <p:spPr bwMode="auto">
            <a:xfrm>
              <a:off x="2894549" y="4732355"/>
              <a:ext cx="434175" cy="452784"/>
            </a:xfrm>
            <a:custGeom>
              <a:avLst/>
              <a:gdLst>
                <a:gd name="T0" fmla="*/ 35 w 70"/>
                <a:gd name="T1" fmla="*/ 73 h 73"/>
                <a:gd name="T2" fmla="*/ 21 w 70"/>
                <a:gd name="T3" fmla="*/ 69 h 73"/>
                <a:gd name="T4" fmla="*/ 11 w 70"/>
                <a:gd name="T5" fmla="*/ 62 h 73"/>
                <a:gd name="T6" fmla="*/ 3 w 70"/>
                <a:gd name="T7" fmla="*/ 50 h 73"/>
                <a:gd name="T8" fmla="*/ 0 w 70"/>
                <a:gd name="T9" fmla="*/ 36 h 73"/>
                <a:gd name="T10" fmla="*/ 1 w 70"/>
                <a:gd name="T11" fmla="*/ 28 h 73"/>
                <a:gd name="T12" fmla="*/ 7 w 70"/>
                <a:gd name="T13" fmla="*/ 16 h 73"/>
                <a:gd name="T14" fmla="*/ 16 w 70"/>
                <a:gd name="T15" fmla="*/ 6 h 73"/>
                <a:gd name="T16" fmla="*/ 29 w 70"/>
                <a:gd name="T17" fmla="*/ 1 h 73"/>
                <a:gd name="T18" fmla="*/ 35 w 70"/>
                <a:gd name="T19" fmla="*/ 0 h 73"/>
                <a:gd name="T20" fmla="*/ 49 w 70"/>
                <a:gd name="T21" fmla="*/ 3 h 73"/>
                <a:gd name="T22" fmla="*/ 60 w 70"/>
                <a:gd name="T23" fmla="*/ 10 h 73"/>
                <a:gd name="T24" fmla="*/ 68 w 70"/>
                <a:gd name="T25" fmla="*/ 22 h 73"/>
                <a:gd name="T26" fmla="*/ 70 w 70"/>
                <a:gd name="T27" fmla="*/ 36 h 73"/>
                <a:gd name="T28" fmla="*/ 70 w 70"/>
                <a:gd name="T29" fmla="*/ 43 h 73"/>
                <a:gd name="T30" fmla="*/ 65 w 70"/>
                <a:gd name="T31" fmla="*/ 57 h 73"/>
                <a:gd name="T32" fmla="*/ 55 w 70"/>
                <a:gd name="T33" fmla="*/ 66 h 73"/>
                <a:gd name="T34" fmla="*/ 42 w 70"/>
                <a:gd name="T35" fmla="*/ 72 h 73"/>
                <a:gd name="T36" fmla="*/ 35 w 70"/>
                <a:gd name="T37" fmla="*/ 73 h 73"/>
                <a:gd name="T38" fmla="*/ 35 w 70"/>
                <a:gd name="T39" fmla="*/ 4 h 73"/>
                <a:gd name="T40" fmla="*/ 23 w 70"/>
                <a:gd name="T41" fmla="*/ 6 h 73"/>
                <a:gd name="T42" fmla="*/ 14 w 70"/>
                <a:gd name="T43" fmla="*/ 14 h 73"/>
                <a:gd name="T44" fmla="*/ 7 w 70"/>
                <a:gd name="T45" fmla="*/ 24 h 73"/>
                <a:gd name="T46" fmla="*/ 4 w 70"/>
                <a:gd name="T47" fmla="*/ 36 h 73"/>
                <a:gd name="T48" fmla="*/ 6 w 70"/>
                <a:gd name="T49" fmla="*/ 43 h 73"/>
                <a:gd name="T50" fmla="*/ 10 w 70"/>
                <a:gd name="T51" fmla="*/ 54 h 73"/>
                <a:gd name="T52" fmla="*/ 18 w 70"/>
                <a:gd name="T53" fmla="*/ 63 h 73"/>
                <a:gd name="T54" fmla="*/ 29 w 70"/>
                <a:gd name="T55" fmla="*/ 67 h 73"/>
                <a:gd name="T56" fmla="*/ 35 w 70"/>
                <a:gd name="T57" fmla="*/ 68 h 73"/>
                <a:gd name="T58" fmla="*/ 48 w 70"/>
                <a:gd name="T59" fmla="*/ 65 h 73"/>
                <a:gd name="T60" fmla="*/ 57 w 70"/>
                <a:gd name="T61" fmla="*/ 59 h 73"/>
                <a:gd name="T62" fmla="*/ 63 w 70"/>
                <a:gd name="T63" fmla="*/ 48 h 73"/>
                <a:gd name="T64" fmla="*/ 66 w 70"/>
                <a:gd name="T65" fmla="*/ 36 h 73"/>
                <a:gd name="T66" fmla="*/ 66 w 70"/>
                <a:gd name="T67" fmla="*/ 29 h 73"/>
                <a:gd name="T68" fmla="*/ 60 w 70"/>
                <a:gd name="T69" fmla="*/ 18 h 73"/>
                <a:gd name="T70" fmla="*/ 52 w 70"/>
                <a:gd name="T71" fmla="*/ 9 h 73"/>
                <a:gd name="T72" fmla="*/ 41 w 70"/>
                <a:gd name="T73" fmla="*/ 5 h 73"/>
                <a:gd name="T74" fmla="*/ 35 w 70"/>
                <a:gd name="T75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" h="73">
                  <a:moveTo>
                    <a:pt x="35" y="73"/>
                  </a:moveTo>
                  <a:lnTo>
                    <a:pt x="35" y="73"/>
                  </a:lnTo>
                  <a:lnTo>
                    <a:pt x="29" y="72"/>
                  </a:lnTo>
                  <a:lnTo>
                    <a:pt x="21" y="69"/>
                  </a:lnTo>
                  <a:lnTo>
                    <a:pt x="16" y="66"/>
                  </a:lnTo>
                  <a:lnTo>
                    <a:pt x="11" y="62"/>
                  </a:lnTo>
                  <a:lnTo>
                    <a:pt x="7" y="57"/>
                  </a:lnTo>
                  <a:lnTo>
                    <a:pt x="3" y="50"/>
                  </a:lnTo>
                  <a:lnTo>
                    <a:pt x="1" y="43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28"/>
                  </a:lnTo>
                  <a:lnTo>
                    <a:pt x="3" y="22"/>
                  </a:lnTo>
                  <a:lnTo>
                    <a:pt x="7" y="16"/>
                  </a:lnTo>
                  <a:lnTo>
                    <a:pt x="11" y="10"/>
                  </a:lnTo>
                  <a:lnTo>
                    <a:pt x="16" y="6"/>
                  </a:lnTo>
                  <a:lnTo>
                    <a:pt x="21" y="3"/>
                  </a:lnTo>
                  <a:lnTo>
                    <a:pt x="29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60" y="10"/>
                  </a:lnTo>
                  <a:lnTo>
                    <a:pt x="65" y="16"/>
                  </a:lnTo>
                  <a:lnTo>
                    <a:pt x="68" y="22"/>
                  </a:lnTo>
                  <a:lnTo>
                    <a:pt x="70" y="28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70" y="43"/>
                  </a:lnTo>
                  <a:lnTo>
                    <a:pt x="68" y="50"/>
                  </a:lnTo>
                  <a:lnTo>
                    <a:pt x="65" y="57"/>
                  </a:lnTo>
                  <a:lnTo>
                    <a:pt x="60" y="62"/>
                  </a:lnTo>
                  <a:lnTo>
                    <a:pt x="55" y="66"/>
                  </a:lnTo>
                  <a:lnTo>
                    <a:pt x="49" y="69"/>
                  </a:lnTo>
                  <a:lnTo>
                    <a:pt x="42" y="72"/>
                  </a:lnTo>
                  <a:lnTo>
                    <a:pt x="35" y="73"/>
                  </a:lnTo>
                  <a:lnTo>
                    <a:pt x="35" y="73"/>
                  </a:lnTo>
                  <a:close/>
                  <a:moveTo>
                    <a:pt x="35" y="4"/>
                  </a:moveTo>
                  <a:lnTo>
                    <a:pt x="35" y="4"/>
                  </a:lnTo>
                  <a:lnTo>
                    <a:pt x="29" y="5"/>
                  </a:lnTo>
                  <a:lnTo>
                    <a:pt x="23" y="6"/>
                  </a:lnTo>
                  <a:lnTo>
                    <a:pt x="18" y="9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7" y="24"/>
                  </a:lnTo>
                  <a:lnTo>
                    <a:pt x="6" y="29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43"/>
                  </a:lnTo>
                  <a:lnTo>
                    <a:pt x="7" y="48"/>
                  </a:lnTo>
                  <a:lnTo>
                    <a:pt x="10" y="54"/>
                  </a:lnTo>
                  <a:lnTo>
                    <a:pt x="14" y="59"/>
                  </a:lnTo>
                  <a:lnTo>
                    <a:pt x="18" y="63"/>
                  </a:lnTo>
                  <a:lnTo>
                    <a:pt x="23" y="65"/>
                  </a:lnTo>
                  <a:lnTo>
                    <a:pt x="29" y="67"/>
                  </a:lnTo>
                  <a:lnTo>
                    <a:pt x="35" y="68"/>
                  </a:lnTo>
                  <a:lnTo>
                    <a:pt x="35" y="68"/>
                  </a:lnTo>
                  <a:lnTo>
                    <a:pt x="41" y="67"/>
                  </a:lnTo>
                  <a:lnTo>
                    <a:pt x="48" y="65"/>
                  </a:lnTo>
                  <a:lnTo>
                    <a:pt x="52" y="63"/>
                  </a:lnTo>
                  <a:lnTo>
                    <a:pt x="57" y="59"/>
                  </a:lnTo>
                  <a:lnTo>
                    <a:pt x="60" y="54"/>
                  </a:lnTo>
                  <a:lnTo>
                    <a:pt x="63" y="48"/>
                  </a:lnTo>
                  <a:lnTo>
                    <a:pt x="66" y="43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9"/>
                  </a:lnTo>
                  <a:lnTo>
                    <a:pt x="63" y="24"/>
                  </a:lnTo>
                  <a:lnTo>
                    <a:pt x="60" y="18"/>
                  </a:lnTo>
                  <a:lnTo>
                    <a:pt x="57" y="14"/>
                  </a:lnTo>
                  <a:lnTo>
                    <a:pt x="52" y="9"/>
                  </a:lnTo>
                  <a:lnTo>
                    <a:pt x="48" y="6"/>
                  </a:lnTo>
                  <a:lnTo>
                    <a:pt x="41" y="5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6652"/>
            <p:cNvSpPr>
              <a:spLocks noChangeArrowheads="1"/>
            </p:cNvSpPr>
            <p:nvPr/>
          </p:nvSpPr>
          <p:spPr bwMode="auto">
            <a:xfrm>
              <a:off x="4507194" y="4136918"/>
              <a:ext cx="24811" cy="1240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653"/>
            <p:cNvSpPr>
              <a:spLocks/>
            </p:cNvSpPr>
            <p:nvPr/>
          </p:nvSpPr>
          <p:spPr bwMode="auto">
            <a:xfrm>
              <a:off x="4699473" y="4130717"/>
              <a:ext cx="62025" cy="130254"/>
            </a:xfrm>
            <a:custGeom>
              <a:avLst/>
              <a:gdLst>
                <a:gd name="T0" fmla="*/ 7 w 10"/>
                <a:gd name="T1" fmla="*/ 21 h 21"/>
                <a:gd name="T2" fmla="*/ 0 w 10"/>
                <a:gd name="T3" fmla="*/ 1 h 21"/>
                <a:gd name="T4" fmla="*/ 4 w 10"/>
                <a:gd name="T5" fmla="*/ 0 h 21"/>
                <a:gd name="T6" fmla="*/ 10 w 10"/>
                <a:gd name="T7" fmla="*/ 20 h 21"/>
                <a:gd name="T8" fmla="*/ 7 w 1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">
                  <a:moveTo>
                    <a:pt x="7" y="21"/>
                  </a:moveTo>
                  <a:lnTo>
                    <a:pt x="0" y="1"/>
                  </a:lnTo>
                  <a:lnTo>
                    <a:pt x="4" y="0"/>
                  </a:lnTo>
                  <a:lnTo>
                    <a:pt x="10" y="2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654"/>
            <p:cNvSpPr>
              <a:spLocks/>
            </p:cNvSpPr>
            <p:nvPr/>
          </p:nvSpPr>
          <p:spPr bwMode="auto">
            <a:xfrm>
              <a:off x="4773903" y="4130717"/>
              <a:ext cx="111644" cy="155064"/>
            </a:xfrm>
            <a:custGeom>
              <a:avLst/>
              <a:gdLst>
                <a:gd name="T0" fmla="*/ 15 w 18"/>
                <a:gd name="T1" fmla="*/ 25 h 25"/>
                <a:gd name="T2" fmla="*/ 0 w 18"/>
                <a:gd name="T3" fmla="*/ 2 h 25"/>
                <a:gd name="T4" fmla="*/ 3 w 18"/>
                <a:gd name="T5" fmla="*/ 0 h 25"/>
                <a:gd name="T6" fmla="*/ 18 w 18"/>
                <a:gd name="T7" fmla="*/ 23 h 25"/>
                <a:gd name="T8" fmla="*/ 15 w 18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5" y="25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8" y="23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6655"/>
            <p:cNvSpPr>
              <a:spLocks/>
            </p:cNvSpPr>
            <p:nvPr/>
          </p:nvSpPr>
          <p:spPr bwMode="auto">
            <a:xfrm>
              <a:off x="4271499" y="4130717"/>
              <a:ext cx="55819" cy="130254"/>
            </a:xfrm>
            <a:custGeom>
              <a:avLst/>
              <a:gdLst>
                <a:gd name="T0" fmla="*/ 4 w 9"/>
                <a:gd name="T1" fmla="*/ 21 h 21"/>
                <a:gd name="T2" fmla="*/ 0 w 9"/>
                <a:gd name="T3" fmla="*/ 20 h 21"/>
                <a:gd name="T4" fmla="*/ 5 w 9"/>
                <a:gd name="T5" fmla="*/ 0 h 21"/>
                <a:gd name="T6" fmla="*/ 9 w 9"/>
                <a:gd name="T7" fmla="*/ 1 h 21"/>
                <a:gd name="T8" fmla="*/ 4 w 9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4" y="21"/>
                  </a:moveTo>
                  <a:lnTo>
                    <a:pt x="0" y="20"/>
                  </a:lnTo>
                  <a:lnTo>
                    <a:pt x="5" y="0"/>
                  </a:lnTo>
                  <a:lnTo>
                    <a:pt x="9" y="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6656"/>
            <p:cNvSpPr>
              <a:spLocks noEditPoints="1"/>
            </p:cNvSpPr>
            <p:nvPr/>
          </p:nvSpPr>
          <p:spPr bwMode="auto">
            <a:xfrm>
              <a:off x="382546" y="2654528"/>
              <a:ext cx="8360948" cy="2679472"/>
            </a:xfrm>
            <a:custGeom>
              <a:avLst/>
              <a:gdLst>
                <a:gd name="T0" fmla="*/ 502 w 1348"/>
                <a:gd name="T1" fmla="*/ 394 h 432"/>
                <a:gd name="T2" fmla="*/ 511 w 1348"/>
                <a:gd name="T3" fmla="*/ 384 h 432"/>
                <a:gd name="T4" fmla="*/ 484 w 1348"/>
                <a:gd name="T5" fmla="*/ 334 h 432"/>
                <a:gd name="T6" fmla="*/ 443 w 1348"/>
                <a:gd name="T7" fmla="*/ 419 h 432"/>
                <a:gd name="T8" fmla="*/ 398 w 1348"/>
                <a:gd name="T9" fmla="*/ 357 h 432"/>
                <a:gd name="T10" fmla="*/ 344 w 1348"/>
                <a:gd name="T11" fmla="*/ 335 h 432"/>
                <a:gd name="T12" fmla="*/ 203 w 1348"/>
                <a:gd name="T13" fmla="*/ 322 h 432"/>
                <a:gd name="T14" fmla="*/ 167 w 1348"/>
                <a:gd name="T15" fmla="*/ 314 h 432"/>
                <a:gd name="T16" fmla="*/ 1 w 1348"/>
                <a:gd name="T17" fmla="*/ 263 h 432"/>
                <a:gd name="T18" fmla="*/ 588 w 1348"/>
                <a:gd name="T19" fmla="*/ 269 h 432"/>
                <a:gd name="T20" fmla="*/ 660 w 1348"/>
                <a:gd name="T21" fmla="*/ 86 h 432"/>
                <a:gd name="T22" fmla="*/ 678 w 1348"/>
                <a:gd name="T23" fmla="*/ 106 h 432"/>
                <a:gd name="T24" fmla="*/ 750 w 1348"/>
                <a:gd name="T25" fmla="*/ 260 h 432"/>
                <a:gd name="T26" fmla="*/ 760 w 1348"/>
                <a:gd name="T27" fmla="*/ 306 h 432"/>
                <a:gd name="T28" fmla="*/ 1348 w 1348"/>
                <a:gd name="T29" fmla="*/ 283 h 432"/>
                <a:gd name="T30" fmla="*/ 1152 w 1348"/>
                <a:gd name="T31" fmla="*/ 300 h 432"/>
                <a:gd name="T32" fmla="*/ 1008 w 1348"/>
                <a:gd name="T33" fmla="*/ 313 h 432"/>
                <a:gd name="T34" fmla="*/ 909 w 1348"/>
                <a:gd name="T35" fmla="*/ 323 h 432"/>
                <a:gd name="T36" fmla="*/ 923 w 1348"/>
                <a:gd name="T37" fmla="*/ 413 h 432"/>
                <a:gd name="T38" fmla="*/ 856 w 1348"/>
                <a:gd name="T39" fmla="*/ 373 h 432"/>
                <a:gd name="T40" fmla="*/ 828 w 1348"/>
                <a:gd name="T41" fmla="*/ 404 h 432"/>
                <a:gd name="T42" fmla="*/ 846 w 1348"/>
                <a:gd name="T43" fmla="*/ 425 h 432"/>
                <a:gd name="T44" fmla="*/ 810 w 1348"/>
                <a:gd name="T45" fmla="*/ 427 h 432"/>
                <a:gd name="T46" fmla="*/ 801 w 1348"/>
                <a:gd name="T47" fmla="*/ 395 h 432"/>
                <a:gd name="T48" fmla="*/ 774 w 1348"/>
                <a:gd name="T49" fmla="*/ 345 h 432"/>
                <a:gd name="T50" fmla="*/ 698 w 1348"/>
                <a:gd name="T51" fmla="*/ 382 h 432"/>
                <a:gd name="T52" fmla="*/ 682 w 1348"/>
                <a:gd name="T53" fmla="*/ 431 h 432"/>
                <a:gd name="T54" fmla="*/ 656 w 1348"/>
                <a:gd name="T55" fmla="*/ 431 h 432"/>
                <a:gd name="T56" fmla="*/ 619 w 1348"/>
                <a:gd name="T57" fmla="*/ 376 h 432"/>
                <a:gd name="T58" fmla="*/ 529 w 1348"/>
                <a:gd name="T59" fmla="*/ 413 h 432"/>
                <a:gd name="T60" fmla="*/ 544 w 1348"/>
                <a:gd name="T61" fmla="*/ 427 h 432"/>
                <a:gd name="T62" fmla="*/ 502 w 1348"/>
                <a:gd name="T63" fmla="*/ 398 h 432"/>
                <a:gd name="T64" fmla="*/ 531 w 1348"/>
                <a:gd name="T65" fmla="*/ 420 h 432"/>
                <a:gd name="T66" fmla="*/ 538 w 1348"/>
                <a:gd name="T67" fmla="*/ 400 h 432"/>
                <a:gd name="T68" fmla="*/ 594 w 1348"/>
                <a:gd name="T69" fmla="*/ 357 h 432"/>
                <a:gd name="T70" fmla="*/ 657 w 1348"/>
                <a:gd name="T71" fmla="*/ 408 h 432"/>
                <a:gd name="T72" fmla="*/ 673 w 1348"/>
                <a:gd name="T73" fmla="*/ 422 h 432"/>
                <a:gd name="T74" fmla="*/ 698 w 1348"/>
                <a:gd name="T75" fmla="*/ 375 h 432"/>
                <a:gd name="T76" fmla="*/ 760 w 1348"/>
                <a:gd name="T77" fmla="*/ 344 h 432"/>
                <a:gd name="T78" fmla="*/ 813 w 1348"/>
                <a:gd name="T79" fmla="*/ 413 h 432"/>
                <a:gd name="T80" fmla="*/ 796 w 1348"/>
                <a:gd name="T81" fmla="*/ 423 h 432"/>
                <a:gd name="T82" fmla="*/ 828 w 1348"/>
                <a:gd name="T83" fmla="*/ 421 h 432"/>
                <a:gd name="T84" fmla="*/ 834 w 1348"/>
                <a:gd name="T85" fmla="*/ 400 h 432"/>
                <a:gd name="T86" fmla="*/ 826 w 1348"/>
                <a:gd name="T87" fmla="*/ 383 h 432"/>
                <a:gd name="T88" fmla="*/ 870 w 1348"/>
                <a:gd name="T89" fmla="*/ 401 h 432"/>
                <a:gd name="T90" fmla="*/ 938 w 1348"/>
                <a:gd name="T91" fmla="*/ 372 h 432"/>
                <a:gd name="T92" fmla="*/ 993 w 1348"/>
                <a:gd name="T93" fmla="*/ 321 h 432"/>
                <a:gd name="T94" fmla="*/ 1138 w 1348"/>
                <a:gd name="T95" fmla="*/ 313 h 432"/>
                <a:gd name="T96" fmla="*/ 1318 w 1348"/>
                <a:gd name="T97" fmla="*/ 282 h 432"/>
                <a:gd name="T98" fmla="*/ 754 w 1348"/>
                <a:gd name="T99" fmla="*/ 311 h 432"/>
                <a:gd name="T100" fmla="*/ 739 w 1348"/>
                <a:gd name="T101" fmla="*/ 243 h 432"/>
                <a:gd name="T102" fmla="*/ 673 w 1348"/>
                <a:gd name="T103" fmla="*/ 84 h 432"/>
                <a:gd name="T104" fmla="*/ 637 w 1348"/>
                <a:gd name="T105" fmla="*/ 204 h 432"/>
                <a:gd name="T106" fmla="*/ 588 w 1348"/>
                <a:gd name="T107" fmla="*/ 310 h 432"/>
                <a:gd name="T108" fmla="*/ 195 w 1348"/>
                <a:gd name="T109" fmla="*/ 301 h 432"/>
                <a:gd name="T110" fmla="*/ 337 w 1348"/>
                <a:gd name="T111" fmla="*/ 312 h 432"/>
                <a:gd name="T112" fmla="*/ 426 w 1348"/>
                <a:gd name="T113" fmla="*/ 330 h 432"/>
                <a:gd name="T114" fmla="*/ 426 w 1348"/>
                <a:gd name="T115" fmla="*/ 413 h 432"/>
                <a:gd name="T116" fmla="*/ 479 w 1348"/>
                <a:gd name="T117" fmla="*/ 366 h 432"/>
                <a:gd name="T118" fmla="*/ 512 w 1348"/>
                <a:gd name="T119" fmla="*/ 374 h 432"/>
                <a:gd name="T120" fmla="*/ 520 w 1348"/>
                <a:gd name="T121" fmla="*/ 417 h 432"/>
                <a:gd name="T122" fmla="*/ 502 w 1348"/>
                <a:gd name="T123" fmla="*/ 3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8" h="432">
                  <a:moveTo>
                    <a:pt x="502" y="432"/>
                  </a:moveTo>
                  <a:lnTo>
                    <a:pt x="502" y="432"/>
                  </a:lnTo>
                  <a:lnTo>
                    <a:pt x="500" y="431"/>
                  </a:lnTo>
                  <a:lnTo>
                    <a:pt x="497" y="430"/>
                  </a:lnTo>
                  <a:lnTo>
                    <a:pt x="497" y="430"/>
                  </a:lnTo>
                  <a:lnTo>
                    <a:pt x="496" y="428"/>
                  </a:lnTo>
                  <a:lnTo>
                    <a:pt x="494" y="421"/>
                  </a:lnTo>
                  <a:lnTo>
                    <a:pt x="494" y="421"/>
                  </a:lnTo>
                  <a:lnTo>
                    <a:pt x="493" y="409"/>
                  </a:lnTo>
                  <a:lnTo>
                    <a:pt x="493" y="401"/>
                  </a:lnTo>
                  <a:lnTo>
                    <a:pt x="494" y="399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98" y="395"/>
                  </a:lnTo>
                  <a:lnTo>
                    <a:pt x="502" y="394"/>
                  </a:lnTo>
                  <a:lnTo>
                    <a:pt x="502" y="394"/>
                  </a:lnTo>
                  <a:lnTo>
                    <a:pt x="506" y="395"/>
                  </a:lnTo>
                  <a:lnTo>
                    <a:pt x="510" y="397"/>
                  </a:lnTo>
                  <a:lnTo>
                    <a:pt x="510" y="397"/>
                  </a:lnTo>
                  <a:lnTo>
                    <a:pt x="512" y="403"/>
                  </a:lnTo>
                  <a:lnTo>
                    <a:pt x="513" y="411"/>
                  </a:lnTo>
                  <a:lnTo>
                    <a:pt x="515" y="411"/>
                  </a:lnTo>
                  <a:lnTo>
                    <a:pt x="515" y="411"/>
                  </a:lnTo>
                  <a:lnTo>
                    <a:pt x="514" y="400"/>
                  </a:lnTo>
                  <a:lnTo>
                    <a:pt x="514" y="400"/>
                  </a:lnTo>
                  <a:lnTo>
                    <a:pt x="514" y="397"/>
                  </a:lnTo>
                  <a:lnTo>
                    <a:pt x="514" y="397"/>
                  </a:lnTo>
                  <a:lnTo>
                    <a:pt x="513" y="396"/>
                  </a:lnTo>
                  <a:lnTo>
                    <a:pt x="513" y="396"/>
                  </a:lnTo>
                  <a:lnTo>
                    <a:pt x="512" y="391"/>
                  </a:lnTo>
                  <a:lnTo>
                    <a:pt x="511" y="384"/>
                  </a:lnTo>
                  <a:lnTo>
                    <a:pt x="511" y="384"/>
                  </a:lnTo>
                  <a:lnTo>
                    <a:pt x="510" y="382"/>
                  </a:lnTo>
                  <a:lnTo>
                    <a:pt x="510" y="382"/>
                  </a:lnTo>
                  <a:lnTo>
                    <a:pt x="509" y="379"/>
                  </a:lnTo>
                  <a:lnTo>
                    <a:pt x="507" y="374"/>
                  </a:lnTo>
                  <a:lnTo>
                    <a:pt x="507" y="374"/>
                  </a:lnTo>
                  <a:lnTo>
                    <a:pt x="509" y="361"/>
                  </a:lnTo>
                  <a:lnTo>
                    <a:pt x="509" y="361"/>
                  </a:lnTo>
                  <a:lnTo>
                    <a:pt x="510" y="350"/>
                  </a:lnTo>
                  <a:lnTo>
                    <a:pt x="510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09" y="346"/>
                  </a:lnTo>
                  <a:lnTo>
                    <a:pt x="507" y="345"/>
                  </a:lnTo>
                  <a:lnTo>
                    <a:pt x="507" y="345"/>
                  </a:lnTo>
                  <a:lnTo>
                    <a:pt x="506" y="337"/>
                  </a:lnTo>
                  <a:lnTo>
                    <a:pt x="484" y="334"/>
                  </a:lnTo>
                  <a:lnTo>
                    <a:pt x="481" y="351"/>
                  </a:lnTo>
                  <a:lnTo>
                    <a:pt x="481" y="351"/>
                  </a:lnTo>
                  <a:lnTo>
                    <a:pt x="482" y="357"/>
                  </a:lnTo>
                  <a:lnTo>
                    <a:pt x="483" y="369"/>
                  </a:lnTo>
                  <a:lnTo>
                    <a:pt x="483" y="375"/>
                  </a:lnTo>
                  <a:lnTo>
                    <a:pt x="483" y="382"/>
                  </a:lnTo>
                  <a:lnTo>
                    <a:pt x="481" y="390"/>
                  </a:lnTo>
                  <a:lnTo>
                    <a:pt x="479" y="397"/>
                  </a:lnTo>
                  <a:lnTo>
                    <a:pt x="479" y="397"/>
                  </a:lnTo>
                  <a:lnTo>
                    <a:pt x="474" y="403"/>
                  </a:lnTo>
                  <a:lnTo>
                    <a:pt x="470" y="409"/>
                  </a:lnTo>
                  <a:lnTo>
                    <a:pt x="464" y="413"/>
                  </a:lnTo>
                  <a:lnTo>
                    <a:pt x="459" y="416"/>
                  </a:lnTo>
                  <a:lnTo>
                    <a:pt x="455" y="418"/>
                  </a:lnTo>
                  <a:lnTo>
                    <a:pt x="450" y="419"/>
                  </a:lnTo>
                  <a:lnTo>
                    <a:pt x="443" y="419"/>
                  </a:lnTo>
                  <a:lnTo>
                    <a:pt x="443" y="419"/>
                  </a:lnTo>
                  <a:lnTo>
                    <a:pt x="441" y="419"/>
                  </a:lnTo>
                  <a:lnTo>
                    <a:pt x="441" y="419"/>
                  </a:lnTo>
                  <a:lnTo>
                    <a:pt x="432" y="419"/>
                  </a:lnTo>
                  <a:lnTo>
                    <a:pt x="425" y="417"/>
                  </a:lnTo>
                  <a:lnTo>
                    <a:pt x="419" y="414"/>
                  </a:lnTo>
                  <a:lnTo>
                    <a:pt x="412" y="409"/>
                  </a:lnTo>
                  <a:lnTo>
                    <a:pt x="405" y="402"/>
                  </a:lnTo>
                  <a:lnTo>
                    <a:pt x="402" y="397"/>
                  </a:lnTo>
                  <a:lnTo>
                    <a:pt x="400" y="392"/>
                  </a:lnTo>
                  <a:lnTo>
                    <a:pt x="398" y="386"/>
                  </a:lnTo>
                  <a:lnTo>
                    <a:pt x="397" y="379"/>
                  </a:lnTo>
                  <a:lnTo>
                    <a:pt x="397" y="379"/>
                  </a:lnTo>
                  <a:lnTo>
                    <a:pt x="396" y="371"/>
                  </a:lnTo>
                  <a:lnTo>
                    <a:pt x="397" y="363"/>
                  </a:lnTo>
                  <a:lnTo>
                    <a:pt x="398" y="357"/>
                  </a:lnTo>
                  <a:lnTo>
                    <a:pt x="401" y="351"/>
                  </a:lnTo>
                  <a:lnTo>
                    <a:pt x="406" y="341"/>
                  </a:lnTo>
                  <a:lnTo>
                    <a:pt x="411" y="336"/>
                  </a:lnTo>
                  <a:lnTo>
                    <a:pt x="411" y="336"/>
                  </a:lnTo>
                  <a:lnTo>
                    <a:pt x="416" y="332"/>
                  </a:lnTo>
                  <a:lnTo>
                    <a:pt x="421" y="329"/>
                  </a:lnTo>
                  <a:lnTo>
                    <a:pt x="428" y="324"/>
                  </a:lnTo>
                  <a:lnTo>
                    <a:pt x="428" y="323"/>
                  </a:lnTo>
                  <a:lnTo>
                    <a:pt x="353" y="317"/>
                  </a:lnTo>
                  <a:lnTo>
                    <a:pt x="353" y="317"/>
                  </a:lnTo>
                  <a:lnTo>
                    <a:pt x="351" y="325"/>
                  </a:lnTo>
                  <a:lnTo>
                    <a:pt x="350" y="330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6" y="334"/>
                  </a:lnTo>
                  <a:lnTo>
                    <a:pt x="344" y="335"/>
                  </a:lnTo>
                  <a:lnTo>
                    <a:pt x="344" y="335"/>
                  </a:lnTo>
                  <a:lnTo>
                    <a:pt x="341" y="334"/>
                  </a:lnTo>
                  <a:lnTo>
                    <a:pt x="339" y="333"/>
                  </a:lnTo>
                  <a:lnTo>
                    <a:pt x="337" y="332"/>
                  </a:lnTo>
                  <a:lnTo>
                    <a:pt x="336" y="330"/>
                  </a:lnTo>
                  <a:lnTo>
                    <a:pt x="336" y="330"/>
                  </a:lnTo>
                  <a:lnTo>
                    <a:pt x="334" y="321"/>
                  </a:lnTo>
                  <a:lnTo>
                    <a:pt x="334" y="314"/>
                  </a:lnTo>
                  <a:lnTo>
                    <a:pt x="212" y="305"/>
                  </a:lnTo>
                  <a:lnTo>
                    <a:pt x="212" y="305"/>
                  </a:lnTo>
                  <a:lnTo>
                    <a:pt x="211" y="314"/>
                  </a:lnTo>
                  <a:lnTo>
                    <a:pt x="210" y="319"/>
                  </a:lnTo>
                  <a:lnTo>
                    <a:pt x="209" y="321"/>
                  </a:lnTo>
                  <a:lnTo>
                    <a:pt x="208" y="321"/>
                  </a:lnTo>
                  <a:lnTo>
                    <a:pt x="208" y="321"/>
                  </a:lnTo>
                  <a:lnTo>
                    <a:pt x="203" y="322"/>
                  </a:lnTo>
                  <a:lnTo>
                    <a:pt x="203" y="322"/>
                  </a:lnTo>
                  <a:lnTo>
                    <a:pt x="199" y="321"/>
                  </a:lnTo>
                  <a:lnTo>
                    <a:pt x="195" y="320"/>
                  </a:lnTo>
                  <a:lnTo>
                    <a:pt x="193" y="318"/>
                  </a:lnTo>
                  <a:lnTo>
                    <a:pt x="193" y="316"/>
                  </a:lnTo>
                  <a:lnTo>
                    <a:pt x="193" y="316"/>
                  </a:lnTo>
                  <a:lnTo>
                    <a:pt x="192" y="310"/>
                  </a:lnTo>
                  <a:lnTo>
                    <a:pt x="191" y="303"/>
                  </a:lnTo>
                  <a:lnTo>
                    <a:pt x="173" y="302"/>
                  </a:lnTo>
                  <a:lnTo>
                    <a:pt x="173" y="302"/>
                  </a:lnTo>
                  <a:lnTo>
                    <a:pt x="172" y="310"/>
                  </a:lnTo>
                  <a:lnTo>
                    <a:pt x="171" y="313"/>
                  </a:lnTo>
                  <a:lnTo>
                    <a:pt x="170" y="315"/>
                  </a:lnTo>
                  <a:lnTo>
                    <a:pt x="169" y="315"/>
                  </a:lnTo>
                  <a:lnTo>
                    <a:pt x="168" y="315"/>
                  </a:lnTo>
                  <a:lnTo>
                    <a:pt x="167" y="314"/>
                  </a:lnTo>
                  <a:lnTo>
                    <a:pt x="167" y="314"/>
                  </a:lnTo>
                  <a:lnTo>
                    <a:pt x="166" y="312"/>
                  </a:lnTo>
                  <a:lnTo>
                    <a:pt x="166" y="301"/>
                  </a:lnTo>
                  <a:lnTo>
                    <a:pt x="27" y="293"/>
                  </a:lnTo>
                  <a:lnTo>
                    <a:pt x="23" y="286"/>
                  </a:lnTo>
                  <a:lnTo>
                    <a:pt x="8" y="286"/>
                  </a:lnTo>
                  <a:lnTo>
                    <a:pt x="8" y="286"/>
                  </a:lnTo>
                  <a:lnTo>
                    <a:pt x="6" y="297"/>
                  </a:lnTo>
                  <a:lnTo>
                    <a:pt x="5" y="298"/>
                  </a:lnTo>
                  <a:lnTo>
                    <a:pt x="4" y="298"/>
                  </a:lnTo>
                  <a:lnTo>
                    <a:pt x="4" y="298"/>
                  </a:lnTo>
                  <a:lnTo>
                    <a:pt x="1" y="298"/>
                  </a:lnTo>
                  <a:lnTo>
                    <a:pt x="0" y="295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63"/>
                  </a:lnTo>
                  <a:lnTo>
                    <a:pt x="1" y="262"/>
                  </a:lnTo>
                  <a:lnTo>
                    <a:pt x="4" y="262"/>
                  </a:lnTo>
                  <a:lnTo>
                    <a:pt x="4" y="262"/>
                  </a:lnTo>
                  <a:lnTo>
                    <a:pt x="5" y="262"/>
                  </a:lnTo>
                  <a:lnTo>
                    <a:pt x="6" y="263"/>
                  </a:lnTo>
                  <a:lnTo>
                    <a:pt x="7" y="276"/>
                  </a:lnTo>
                  <a:lnTo>
                    <a:pt x="7" y="276"/>
                  </a:lnTo>
                  <a:lnTo>
                    <a:pt x="13" y="275"/>
                  </a:lnTo>
                  <a:lnTo>
                    <a:pt x="580" y="307"/>
                  </a:lnTo>
                  <a:lnTo>
                    <a:pt x="580" y="307"/>
                  </a:lnTo>
                  <a:lnTo>
                    <a:pt x="586" y="305"/>
                  </a:lnTo>
                  <a:lnTo>
                    <a:pt x="588" y="303"/>
                  </a:lnTo>
                  <a:lnTo>
                    <a:pt x="589" y="301"/>
                  </a:lnTo>
                  <a:lnTo>
                    <a:pt x="589" y="298"/>
                  </a:lnTo>
                  <a:lnTo>
                    <a:pt x="589" y="298"/>
                  </a:lnTo>
                  <a:lnTo>
                    <a:pt x="588" y="269"/>
                  </a:lnTo>
                  <a:lnTo>
                    <a:pt x="588" y="269"/>
                  </a:lnTo>
                  <a:lnTo>
                    <a:pt x="589" y="259"/>
                  </a:lnTo>
                  <a:lnTo>
                    <a:pt x="591" y="249"/>
                  </a:lnTo>
                  <a:lnTo>
                    <a:pt x="594" y="241"/>
                  </a:lnTo>
                  <a:lnTo>
                    <a:pt x="597" y="234"/>
                  </a:lnTo>
                  <a:lnTo>
                    <a:pt x="602" y="226"/>
                  </a:lnTo>
                  <a:lnTo>
                    <a:pt x="608" y="221"/>
                  </a:lnTo>
                  <a:lnTo>
                    <a:pt x="613" y="216"/>
                  </a:lnTo>
                  <a:lnTo>
                    <a:pt x="618" y="210"/>
                  </a:lnTo>
                  <a:lnTo>
                    <a:pt x="631" y="203"/>
                  </a:lnTo>
                  <a:lnTo>
                    <a:pt x="642" y="198"/>
                  </a:lnTo>
                  <a:lnTo>
                    <a:pt x="652" y="195"/>
                  </a:lnTo>
                  <a:lnTo>
                    <a:pt x="657" y="194"/>
                  </a:lnTo>
                  <a:lnTo>
                    <a:pt x="657" y="194"/>
                  </a:lnTo>
                  <a:lnTo>
                    <a:pt x="660" y="100"/>
                  </a:lnTo>
                  <a:lnTo>
                    <a:pt x="660" y="86"/>
                  </a:lnTo>
                  <a:lnTo>
                    <a:pt x="660" y="86"/>
                  </a:lnTo>
                  <a:lnTo>
                    <a:pt x="662" y="41"/>
                  </a:lnTo>
                  <a:lnTo>
                    <a:pt x="664" y="14"/>
                  </a:lnTo>
                  <a:lnTo>
                    <a:pt x="665" y="7"/>
                  </a:lnTo>
                  <a:lnTo>
                    <a:pt x="666" y="3"/>
                  </a:lnTo>
                  <a:lnTo>
                    <a:pt x="668" y="0"/>
                  </a:lnTo>
                  <a:lnTo>
                    <a:pt x="669" y="0"/>
                  </a:lnTo>
                  <a:lnTo>
                    <a:pt x="669" y="0"/>
                  </a:lnTo>
                  <a:lnTo>
                    <a:pt x="671" y="0"/>
                  </a:lnTo>
                  <a:lnTo>
                    <a:pt x="672" y="2"/>
                  </a:lnTo>
                  <a:lnTo>
                    <a:pt x="674" y="7"/>
                  </a:lnTo>
                  <a:lnTo>
                    <a:pt x="675" y="14"/>
                  </a:lnTo>
                  <a:lnTo>
                    <a:pt x="676" y="40"/>
                  </a:lnTo>
                  <a:lnTo>
                    <a:pt x="677" y="84"/>
                  </a:lnTo>
                  <a:lnTo>
                    <a:pt x="677" y="84"/>
                  </a:lnTo>
                  <a:lnTo>
                    <a:pt x="678" y="106"/>
                  </a:lnTo>
                  <a:lnTo>
                    <a:pt x="678" y="106"/>
                  </a:lnTo>
                  <a:lnTo>
                    <a:pt x="680" y="161"/>
                  </a:lnTo>
                  <a:lnTo>
                    <a:pt x="681" y="194"/>
                  </a:lnTo>
                  <a:lnTo>
                    <a:pt x="681" y="194"/>
                  </a:lnTo>
                  <a:lnTo>
                    <a:pt x="690" y="196"/>
                  </a:lnTo>
                  <a:lnTo>
                    <a:pt x="703" y="200"/>
                  </a:lnTo>
                  <a:lnTo>
                    <a:pt x="710" y="204"/>
                  </a:lnTo>
                  <a:lnTo>
                    <a:pt x="717" y="209"/>
                  </a:lnTo>
                  <a:lnTo>
                    <a:pt x="725" y="215"/>
                  </a:lnTo>
                  <a:lnTo>
                    <a:pt x="731" y="222"/>
                  </a:lnTo>
                  <a:lnTo>
                    <a:pt x="731" y="222"/>
                  </a:lnTo>
                  <a:lnTo>
                    <a:pt x="736" y="229"/>
                  </a:lnTo>
                  <a:lnTo>
                    <a:pt x="743" y="240"/>
                  </a:lnTo>
                  <a:lnTo>
                    <a:pt x="748" y="250"/>
                  </a:lnTo>
                  <a:lnTo>
                    <a:pt x="749" y="256"/>
                  </a:lnTo>
                  <a:lnTo>
                    <a:pt x="750" y="260"/>
                  </a:lnTo>
                  <a:lnTo>
                    <a:pt x="750" y="260"/>
                  </a:lnTo>
                  <a:lnTo>
                    <a:pt x="750" y="275"/>
                  </a:lnTo>
                  <a:lnTo>
                    <a:pt x="750" y="285"/>
                  </a:lnTo>
                  <a:lnTo>
                    <a:pt x="748" y="296"/>
                  </a:lnTo>
                  <a:lnTo>
                    <a:pt x="748" y="296"/>
                  </a:lnTo>
                  <a:lnTo>
                    <a:pt x="748" y="299"/>
                  </a:lnTo>
                  <a:lnTo>
                    <a:pt x="749" y="299"/>
                  </a:lnTo>
                  <a:lnTo>
                    <a:pt x="749" y="299"/>
                  </a:lnTo>
                  <a:lnTo>
                    <a:pt x="750" y="301"/>
                  </a:lnTo>
                  <a:lnTo>
                    <a:pt x="751" y="303"/>
                  </a:lnTo>
                  <a:lnTo>
                    <a:pt x="751" y="303"/>
                  </a:lnTo>
                  <a:lnTo>
                    <a:pt x="751" y="304"/>
                  </a:lnTo>
                  <a:lnTo>
                    <a:pt x="752" y="305"/>
                  </a:lnTo>
                  <a:lnTo>
                    <a:pt x="755" y="306"/>
                  </a:lnTo>
                  <a:lnTo>
                    <a:pt x="760" y="306"/>
                  </a:lnTo>
                  <a:lnTo>
                    <a:pt x="760" y="306"/>
                  </a:lnTo>
                  <a:lnTo>
                    <a:pt x="779" y="305"/>
                  </a:lnTo>
                  <a:lnTo>
                    <a:pt x="779" y="305"/>
                  </a:lnTo>
                  <a:lnTo>
                    <a:pt x="866" y="299"/>
                  </a:lnTo>
                  <a:lnTo>
                    <a:pt x="986" y="292"/>
                  </a:lnTo>
                  <a:lnTo>
                    <a:pt x="1315" y="272"/>
                  </a:lnTo>
                  <a:lnTo>
                    <a:pt x="1340" y="272"/>
                  </a:lnTo>
                  <a:lnTo>
                    <a:pt x="1340" y="272"/>
                  </a:lnTo>
                  <a:lnTo>
                    <a:pt x="1342" y="258"/>
                  </a:lnTo>
                  <a:lnTo>
                    <a:pt x="1343" y="256"/>
                  </a:lnTo>
                  <a:lnTo>
                    <a:pt x="1344" y="256"/>
                  </a:lnTo>
                  <a:lnTo>
                    <a:pt x="1346" y="256"/>
                  </a:lnTo>
                  <a:lnTo>
                    <a:pt x="1347" y="257"/>
                  </a:lnTo>
                  <a:lnTo>
                    <a:pt x="1347" y="257"/>
                  </a:lnTo>
                  <a:lnTo>
                    <a:pt x="1347" y="262"/>
                  </a:lnTo>
                  <a:lnTo>
                    <a:pt x="1348" y="273"/>
                  </a:lnTo>
                  <a:lnTo>
                    <a:pt x="1348" y="283"/>
                  </a:lnTo>
                  <a:lnTo>
                    <a:pt x="1347" y="290"/>
                  </a:lnTo>
                  <a:lnTo>
                    <a:pt x="1346" y="291"/>
                  </a:lnTo>
                  <a:lnTo>
                    <a:pt x="1344" y="291"/>
                  </a:lnTo>
                  <a:lnTo>
                    <a:pt x="1344" y="291"/>
                  </a:lnTo>
                  <a:lnTo>
                    <a:pt x="1343" y="291"/>
                  </a:lnTo>
                  <a:lnTo>
                    <a:pt x="1342" y="290"/>
                  </a:lnTo>
                  <a:lnTo>
                    <a:pt x="1340" y="287"/>
                  </a:lnTo>
                  <a:lnTo>
                    <a:pt x="1338" y="283"/>
                  </a:lnTo>
                  <a:lnTo>
                    <a:pt x="1323" y="283"/>
                  </a:lnTo>
                  <a:lnTo>
                    <a:pt x="1323" y="283"/>
                  </a:lnTo>
                  <a:lnTo>
                    <a:pt x="1322" y="284"/>
                  </a:lnTo>
                  <a:lnTo>
                    <a:pt x="1322" y="284"/>
                  </a:lnTo>
                  <a:lnTo>
                    <a:pt x="1321" y="285"/>
                  </a:lnTo>
                  <a:lnTo>
                    <a:pt x="1319" y="286"/>
                  </a:lnTo>
                  <a:lnTo>
                    <a:pt x="1319" y="286"/>
                  </a:lnTo>
                  <a:lnTo>
                    <a:pt x="1152" y="300"/>
                  </a:lnTo>
                  <a:lnTo>
                    <a:pt x="1152" y="300"/>
                  </a:lnTo>
                  <a:lnTo>
                    <a:pt x="1151" y="306"/>
                  </a:lnTo>
                  <a:lnTo>
                    <a:pt x="1149" y="313"/>
                  </a:lnTo>
                  <a:lnTo>
                    <a:pt x="1149" y="313"/>
                  </a:lnTo>
                  <a:lnTo>
                    <a:pt x="1147" y="316"/>
                  </a:lnTo>
                  <a:lnTo>
                    <a:pt x="1145" y="318"/>
                  </a:lnTo>
                  <a:lnTo>
                    <a:pt x="1142" y="318"/>
                  </a:lnTo>
                  <a:lnTo>
                    <a:pt x="1141" y="318"/>
                  </a:lnTo>
                  <a:lnTo>
                    <a:pt x="1141" y="318"/>
                  </a:lnTo>
                  <a:lnTo>
                    <a:pt x="1137" y="317"/>
                  </a:lnTo>
                  <a:lnTo>
                    <a:pt x="1136" y="316"/>
                  </a:lnTo>
                  <a:lnTo>
                    <a:pt x="1136" y="316"/>
                  </a:lnTo>
                  <a:lnTo>
                    <a:pt x="1133" y="313"/>
                  </a:lnTo>
                  <a:lnTo>
                    <a:pt x="1132" y="310"/>
                  </a:lnTo>
                  <a:lnTo>
                    <a:pt x="1131" y="302"/>
                  </a:lnTo>
                  <a:lnTo>
                    <a:pt x="1008" y="313"/>
                  </a:lnTo>
                  <a:lnTo>
                    <a:pt x="1008" y="313"/>
                  </a:lnTo>
                  <a:lnTo>
                    <a:pt x="1006" y="321"/>
                  </a:lnTo>
                  <a:lnTo>
                    <a:pt x="1004" y="325"/>
                  </a:lnTo>
                  <a:lnTo>
                    <a:pt x="1003" y="329"/>
                  </a:lnTo>
                  <a:lnTo>
                    <a:pt x="1003" y="329"/>
                  </a:lnTo>
                  <a:lnTo>
                    <a:pt x="1000" y="331"/>
                  </a:lnTo>
                  <a:lnTo>
                    <a:pt x="997" y="332"/>
                  </a:lnTo>
                  <a:lnTo>
                    <a:pt x="997" y="332"/>
                  </a:lnTo>
                  <a:lnTo>
                    <a:pt x="995" y="331"/>
                  </a:lnTo>
                  <a:lnTo>
                    <a:pt x="991" y="327"/>
                  </a:lnTo>
                  <a:lnTo>
                    <a:pt x="991" y="327"/>
                  </a:lnTo>
                  <a:lnTo>
                    <a:pt x="988" y="321"/>
                  </a:lnTo>
                  <a:lnTo>
                    <a:pt x="987" y="316"/>
                  </a:lnTo>
                  <a:lnTo>
                    <a:pt x="909" y="322"/>
                  </a:lnTo>
                  <a:lnTo>
                    <a:pt x="909" y="323"/>
                  </a:lnTo>
                  <a:lnTo>
                    <a:pt x="909" y="323"/>
                  </a:lnTo>
                  <a:lnTo>
                    <a:pt x="917" y="326"/>
                  </a:lnTo>
                  <a:lnTo>
                    <a:pt x="921" y="329"/>
                  </a:lnTo>
                  <a:lnTo>
                    <a:pt x="926" y="333"/>
                  </a:lnTo>
                  <a:lnTo>
                    <a:pt x="931" y="337"/>
                  </a:lnTo>
                  <a:lnTo>
                    <a:pt x="935" y="342"/>
                  </a:lnTo>
                  <a:lnTo>
                    <a:pt x="939" y="350"/>
                  </a:lnTo>
                  <a:lnTo>
                    <a:pt x="941" y="357"/>
                  </a:lnTo>
                  <a:lnTo>
                    <a:pt x="941" y="357"/>
                  </a:lnTo>
                  <a:lnTo>
                    <a:pt x="942" y="364"/>
                  </a:lnTo>
                  <a:lnTo>
                    <a:pt x="942" y="372"/>
                  </a:lnTo>
                  <a:lnTo>
                    <a:pt x="941" y="380"/>
                  </a:lnTo>
                  <a:lnTo>
                    <a:pt x="940" y="388"/>
                  </a:lnTo>
                  <a:lnTo>
                    <a:pt x="938" y="395"/>
                  </a:lnTo>
                  <a:lnTo>
                    <a:pt x="933" y="401"/>
                  </a:lnTo>
                  <a:lnTo>
                    <a:pt x="929" y="408"/>
                  </a:lnTo>
                  <a:lnTo>
                    <a:pt x="923" y="413"/>
                  </a:lnTo>
                  <a:lnTo>
                    <a:pt x="923" y="413"/>
                  </a:lnTo>
                  <a:lnTo>
                    <a:pt x="919" y="415"/>
                  </a:lnTo>
                  <a:lnTo>
                    <a:pt x="913" y="417"/>
                  </a:lnTo>
                  <a:lnTo>
                    <a:pt x="908" y="419"/>
                  </a:lnTo>
                  <a:lnTo>
                    <a:pt x="902" y="419"/>
                  </a:lnTo>
                  <a:lnTo>
                    <a:pt x="901" y="419"/>
                  </a:lnTo>
                  <a:lnTo>
                    <a:pt x="901" y="419"/>
                  </a:lnTo>
                  <a:lnTo>
                    <a:pt x="890" y="418"/>
                  </a:lnTo>
                  <a:lnTo>
                    <a:pt x="882" y="415"/>
                  </a:lnTo>
                  <a:lnTo>
                    <a:pt x="873" y="411"/>
                  </a:lnTo>
                  <a:lnTo>
                    <a:pt x="867" y="404"/>
                  </a:lnTo>
                  <a:lnTo>
                    <a:pt x="867" y="404"/>
                  </a:lnTo>
                  <a:lnTo>
                    <a:pt x="863" y="397"/>
                  </a:lnTo>
                  <a:lnTo>
                    <a:pt x="860" y="389"/>
                  </a:lnTo>
                  <a:lnTo>
                    <a:pt x="857" y="381"/>
                  </a:lnTo>
                  <a:lnTo>
                    <a:pt x="856" y="373"/>
                  </a:lnTo>
                  <a:lnTo>
                    <a:pt x="856" y="360"/>
                  </a:lnTo>
                  <a:lnTo>
                    <a:pt x="857" y="353"/>
                  </a:lnTo>
                  <a:lnTo>
                    <a:pt x="853" y="332"/>
                  </a:lnTo>
                  <a:lnTo>
                    <a:pt x="832" y="337"/>
                  </a:lnTo>
                  <a:lnTo>
                    <a:pt x="830" y="341"/>
                  </a:lnTo>
                  <a:lnTo>
                    <a:pt x="830" y="341"/>
                  </a:lnTo>
                  <a:lnTo>
                    <a:pt x="831" y="379"/>
                  </a:lnTo>
                  <a:lnTo>
                    <a:pt x="831" y="379"/>
                  </a:lnTo>
                  <a:lnTo>
                    <a:pt x="830" y="384"/>
                  </a:lnTo>
                  <a:lnTo>
                    <a:pt x="828" y="389"/>
                  </a:lnTo>
                  <a:lnTo>
                    <a:pt x="826" y="408"/>
                  </a:lnTo>
                  <a:lnTo>
                    <a:pt x="826" y="408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8" y="404"/>
                  </a:lnTo>
                  <a:lnTo>
                    <a:pt x="828" y="404"/>
                  </a:lnTo>
                  <a:lnTo>
                    <a:pt x="830" y="400"/>
                  </a:lnTo>
                  <a:lnTo>
                    <a:pt x="831" y="397"/>
                  </a:lnTo>
                  <a:lnTo>
                    <a:pt x="831" y="397"/>
                  </a:lnTo>
                  <a:lnTo>
                    <a:pt x="834" y="395"/>
                  </a:lnTo>
                  <a:lnTo>
                    <a:pt x="839" y="394"/>
                  </a:lnTo>
                  <a:lnTo>
                    <a:pt x="839" y="394"/>
                  </a:lnTo>
                  <a:lnTo>
                    <a:pt x="842" y="395"/>
                  </a:lnTo>
                  <a:lnTo>
                    <a:pt x="844" y="396"/>
                  </a:lnTo>
                  <a:lnTo>
                    <a:pt x="846" y="398"/>
                  </a:lnTo>
                  <a:lnTo>
                    <a:pt x="847" y="401"/>
                  </a:lnTo>
                  <a:lnTo>
                    <a:pt x="847" y="401"/>
                  </a:lnTo>
                  <a:lnTo>
                    <a:pt x="846" y="424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3" y="429"/>
                  </a:lnTo>
                  <a:lnTo>
                    <a:pt x="840" y="431"/>
                  </a:lnTo>
                  <a:lnTo>
                    <a:pt x="834" y="431"/>
                  </a:lnTo>
                  <a:lnTo>
                    <a:pt x="829" y="430"/>
                  </a:lnTo>
                  <a:lnTo>
                    <a:pt x="829" y="430"/>
                  </a:lnTo>
                  <a:lnTo>
                    <a:pt x="827" y="428"/>
                  </a:lnTo>
                  <a:lnTo>
                    <a:pt x="826" y="425"/>
                  </a:lnTo>
                  <a:lnTo>
                    <a:pt x="826" y="425"/>
                  </a:lnTo>
                  <a:lnTo>
                    <a:pt x="825" y="423"/>
                  </a:lnTo>
                  <a:lnTo>
                    <a:pt x="825" y="423"/>
                  </a:lnTo>
                  <a:lnTo>
                    <a:pt x="817" y="423"/>
                  </a:lnTo>
                  <a:lnTo>
                    <a:pt x="817" y="423"/>
                  </a:lnTo>
                  <a:lnTo>
                    <a:pt x="814" y="423"/>
                  </a:lnTo>
                  <a:lnTo>
                    <a:pt x="814" y="423"/>
                  </a:lnTo>
                  <a:lnTo>
                    <a:pt x="810" y="427"/>
                  </a:lnTo>
                  <a:lnTo>
                    <a:pt x="810" y="427"/>
                  </a:lnTo>
                  <a:lnTo>
                    <a:pt x="807" y="430"/>
                  </a:lnTo>
                  <a:lnTo>
                    <a:pt x="804" y="431"/>
                  </a:lnTo>
                  <a:lnTo>
                    <a:pt x="804" y="431"/>
                  </a:lnTo>
                  <a:lnTo>
                    <a:pt x="797" y="431"/>
                  </a:lnTo>
                  <a:lnTo>
                    <a:pt x="797" y="431"/>
                  </a:lnTo>
                  <a:lnTo>
                    <a:pt x="794" y="430"/>
                  </a:lnTo>
                  <a:lnTo>
                    <a:pt x="793" y="428"/>
                  </a:lnTo>
                  <a:lnTo>
                    <a:pt x="792" y="423"/>
                  </a:lnTo>
                  <a:lnTo>
                    <a:pt x="793" y="400"/>
                  </a:lnTo>
                  <a:lnTo>
                    <a:pt x="793" y="400"/>
                  </a:lnTo>
                  <a:lnTo>
                    <a:pt x="794" y="397"/>
                  </a:lnTo>
                  <a:lnTo>
                    <a:pt x="795" y="395"/>
                  </a:lnTo>
                  <a:lnTo>
                    <a:pt x="796" y="395"/>
                  </a:lnTo>
                  <a:lnTo>
                    <a:pt x="796" y="395"/>
                  </a:lnTo>
                  <a:lnTo>
                    <a:pt x="801" y="395"/>
                  </a:lnTo>
                  <a:lnTo>
                    <a:pt x="801" y="395"/>
                  </a:lnTo>
                  <a:lnTo>
                    <a:pt x="805" y="395"/>
                  </a:lnTo>
                  <a:lnTo>
                    <a:pt x="808" y="397"/>
                  </a:lnTo>
                  <a:lnTo>
                    <a:pt x="808" y="397"/>
                  </a:lnTo>
                  <a:lnTo>
                    <a:pt x="809" y="399"/>
                  </a:lnTo>
                  <a:lnTo>
                    <a:pt x="810" y="402"/>
                  </a:lnTo>
                  <a:lnTo>
                    <a:pt x="811" y="409"/>
                  </a:lnTo>
                  <a:lnTo>
                    <a:pt x="811" y="409"/>
                  </a:lnTo>
                  <a:lnTo>
                    <a:pt x="812" y="408"/>
                  </a:lnTo>
                  <a:lnTo>
                    <a:pt x="812" y="394"/>
                  </a:lnTo>
                  <a:lnTo>
                    <a:pt x="789" y="360"/>
                  </a:lnTo>
                  <a:lnTo>
                    <a:pt x="789" y="360"/>
                  </a:lnTo>
                  <a:lnTo>
                    <a:pt x="784" y="357"/>
                  </a:lnTo>
                  <a:lnTo>
                    <a:pt x="784" y="357"/>
                  </a:lnTo>
                  <a:lnTo>
                    <a:pt x="781" y="355"/>
                  </a:lnTo>
                  <a:lnTo>
                    <a:pt x="777" y="352"/>
                  </a:lnTo>
                  <a:lnTo>
                    <a:pt x="774" y="345"/>
                  </a:lnTo>
                  <a:lnTo>
                    <a:pt x="774" y="345"/>
                  </a:lnTo>
                  <a:lnTo>
                    <a:pt x="762" y="349"/>
                  </a:lnTo>
                  <a:lnTo>
                    <a:pt x="762" y="349"/>
                  </a:lnTo>
                  <a:lnTo>
                    <a:pt x="750" y="351"/>
                  </a:lnTo>
                  <a:lnTo>
                    <a:pt x="750" y="351"/>
                  </a:lnTo>
                  <a:lnTo>
                    <a:pt x="748" y="356"/>
                  </a:lnTo>
                  <a:lnTo>
                    <a:pt x="745" y="362"/>
                  </a:lnTo>
                  <a:lnTo>
                    <a:pt x="743" y="366"/>
                  </a:lnTo>
                  <a:lnTo>
                    <a:pt x="738" y="370"/>
                  </a:lnTo>
                  <a:lnTo>
                    <a:pt x="734" y="373"/>
                  </a:lnTo>
                  <a:lnTo>
                    <a:pt x="729" y="375"/>
                  </a:lnTo>
                  <a:lnTo>
                    <a:pt x="729" y="375"/>
                  </a:lnTo>
                  <a:lnTo>
                    <a:pt x="718" y="378"/>
                  </a:lnTo>
                  <a:lnTo>
                    <a:pt x="710" y="379"/>
                  </a:lnTo>
                  <a:lnTo>
                    <a:pt x="699" y="379"/>
                  </a:lnTo>
                  <a:lnTo>
                    <a:pt x="698" y="382"/>
                  </a:lnTo>
                  <a:lnTo>
                    <a:pt x="676" y="383"/>
                  </a:lnTo>
                  <a:lnTo>
                    <a:pt x="677" y="404"/>
                  </a:lnTo>
                  <a:lnTo>
                    <a:pt x="677" y="404"/>
                  </a:lnTo>
                  <a:lnTo>
                    <a:pt x="678" y="404"/>
                  </a:lnTo>
                  <a:lnTo>
                    <a:pt x="678" y="404"/>
                  </a:lnTo>
                  <a:lnTo>
                    <a:pt x="682" y="404"/>
                  </a:lnTo>
                  <a:lnTo>
                    <a:pt x="685" y="405"/>
                  </a:lnTo>
                  <a:lnTo>
                    <a:pt x="686" y="407"/>
                  </a:lnTo>
                  <a:lnTo>
                    <a:pt x="686" y="409"/>
                  </a:lnTo>
                  <a:lnTo>
                    <a:pt x="686" y="409"/>
                  </a:lnTo>
                  <a:lnTo>
                    <a:pt x="686" y="420"/>
                  </a:lnTo>
                  <a:lnTo>
                    <a:pt x="686" y="427"/>
                  </a:lnTo>
                  <a:lnTo>
                    <a:pt x="685" y="430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78" y="431"/>
                  </a:lnTo>
                  <a:lnTo>
                    <a:pt x="673" y="430"/>
                  </a:lnTo>
                  <a:lnTo>
                    <a:pt x="673" y="430"/>
                  </a:lnTo>
                  <a:lnTo>
                    <a:pt x="672" y="430"/>
                  </a:lnTo>
                  <a:lnTo>
                    <a:pt x="672" y="429"/>
                  </a:lnTo>
                  <a:lnTo>
                    <a:pt x="671" y="427"/>
                  </a:lnTo>
                  <a:lnTo>
                    <a:pt x="671" y="427"/>
                  </a:lnTo>
                  <a:lnTo>
                    <a:pt x="668" y="427"/>
                  </a:lnTo>
                  <a:lnTo>
                    <a:pt x="668" y="427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5" y="430"/>
                  </a:lnTo>
                  <a:lnTo>
                    <a:pt x="665" y="430"/>
                  </a:lnTo>
                  <a:lnTo>
                    <a:pt x="662" y="431"/>
                  </a:lnTo>
                  <a:lnTo>
                    <a:pt x="656" y="431"/>
                  </a:lnTo>
                  <a:lnTo>
                    <a:pt x="656" y="431"/>
                  </a:lnTo>
                  <a:lnTo>
                    <a:pt x="655" y="431"/>
                  </a:lnTo>
                  <a:lnTo>
                    <a:pt x="655" y="431"/>
                  </a:lnTo>
                  <a:lnTo>
                    <a:pt x="653" y="430"/>
                  </a:lnTo>
                  <a:lnTo>
                    <a:pt x="652" y="428"/>
                  </a:lnTo>
                  <a:lnTo>
                    <a:pt x="651" y="421"/>
                  </a:lnTo>
                  <a:lnTo>
                    <a:pt x="651" y="409"/>
                  </a:lnTo>
                  <a:lnTo>
                    <a:pt x="651" y="409"/>
                  </a:lnTo>
                  <a:lnTo>
                    <a:pt x="651" y="407"/>
                  </a:lnTo>
                  <a:lnTo>
                    <a:pt x="651" y="407"/>
                  </a:lnTo>
                  <a:lnTo>
                    <a:pt x="653" y="404"/>
                  </a:lnTo>
                  <a:lnTo>
                    <a:pt x="656" y="403"/>
                  </a:lnTo>
                  <a:lnTo>
                    <a:pt x="656" y="403"/>
                  </a:lnTo>
                  <a:lnTo>
                    <a:pt x="661" y="403"/>
                  </a:lnTo>
                  <a:lnTo>
                    <a:pt x="661" y="378"/>
                  </a:lnTo>
                  <a:lnTo>
                    <a:pt x="619" y="376"/>
                  </a:lnTo>
                  <a:lnTo>
                    <a:pt x="616" y="381"/>
                  </a:lnTo>
                  <a:lnTo>
                    <a:pt x="604" y="377"/>
                  </a:lnTo>
                  <a:lnTo>
                    <a:pt x="603" y="372"/>
                  </a:lnTo>
                  <a:lnTo>
                    <a:pt x="603" y="372"/>
                  </a:lnTo>
                  <a:lnTo>
                    <a:pt x="599" y="370"/>
                  </a:lnTo>
                  <a:lnTo>
                    <a:pt x="597" y="368"/>
                  </a:lnTo>
                  <a:lnTo>
                    <a:pt x="594" y="364"/>
                  </a:lnTo>
                  <a:lnTo>
                    <a:pt x="594" y="364"/>
                  </a:lnTo>
                  <a:lnTo>
                    <a:pt x="591" y="360"/>
                  </a:lnTo>
                  <a:lnTo>
                    <a:pt x="589" y="356"/>
                  </a:lnTo>
                  <a:lnTo>
                    <a:pt x="588" y="349"/>
                  </a:lnTo>
                  <a:lnTo>
                    <a:pt x="563" y="345"/>
                  </a:lnTo>
                  <a:lnTo>
                    <a:pt x="530" y="389"/>
                  </a:lnTo>
                  <a:lnTo>
                    <a:pt x="531" y="395"/>
                  </a:lnTo>
                  <a:lnTo>
                    <a:pt x="526" y="396"/>
                  </a:lnTo>
                  <a:lnTo>
                    <a:pt x="529" y="413"/>
                  </a:lnTo>
                  <a:lnTo>
                    <a:pt x="529" y="413"/>
                  </a:lnTo>
                  <a:lnTo>
                    <a:pt x="530" y="401"/>
                  </a:lnTo>
                  <a:lnTo>
                    <a:pt x="530" y="401"/>
                  </a:lnTo>
                  <a:lnTo>
                    <a:pt x="531" y="399"/>
                  </a:lnTo>
                  <a:lnTo>
                    <a:pt x="533" y="397"/>
                  </a:lnTo>
                  <a:lnTo>
                    <a:pt x="536" y="396"/>
                  </a:lnTo>
                  <a:lnTo>
                    <a:pt x="538" y="396"/>
                  </a:lnTo>
                  <a:lnTo>
                    <a:pt x="538" y="396"/>
                  </a:lnTo>
                  <a:lnTo>
                    <a:pt x="541" y="396"/>
                  </a:lnTo>
                  <a:lnTo>
                    <a:pt x="544" y="397"/>
                  </a:lnTo>
                  <a:lnTo>
                    <a:pt x="545" y="399"/>
                  </a:lnTo>
                  <a:lnTo>
                    <a:pt x="546" y="401"/>
                  </a:lnTo>
                  <a:lnTo>
                    <a:pt x="546" y="401"/>
                  </a:lnTo>
                  <a:lnTo>
                    <a:pt x="546" y="415"/>
                  </a:lnTo>
                  <a:lnTo>
                    <a:pt x="544" y="427"/>
                  </a:lnTo>
                  <a:lnTo>
                    <a:pt x="544" y="427"/>
                  </a:lnTo>
                  <a:lnTo>
                    <a:pt x="543" y="428"/>
                  </a:lnTo>
                  <a:lnTo>
                    <a:pt x="541" y="429"/>
                  </a:lnTo>
                  <a:lnTo>
                    <a:pt x="537" y="430"/>
                  </a:lnTo>
                  <a:lnTo>
                    <a:pt x="537" y="430"/>
                  </a:lnTo>
                  <a:lnTo>
                    <a:pt x="530" y="429"/>
                  </a:lnTo>
                  <a:lnTo>
                    <a:pt x="530" y="429"/>
                  </a:lnTo>
                  <a:lnTo>
                    <a:pt x="528" y="427"/>
                  </a:lnTo>
                  <a:lnTo>
                    <a:pt x="526" y="424"/>
                  </a:lnTo>
                  <a:lnTo>
                    <a:pt x="516" y="424"/>
                  </a:lnTo>
                  <a:lnTo>
                    <a:pt x="516" y="424"/>
                  </a:lnTo>
                  <a:lnTo>
                    <a:pt x="513" y="428"/>
                  </a:lnTo>
                  <a:lnTo>
                    <a:pt x="509" y="431"/>
                  </a:lnTo>
                  <a:lnTo>
                    <a:pt x="509" y="431"/>
                  </a:lnTo>
                  <a:lnTo>
                    <a:pt x="502" y="432"/>
                  </a:lnTo>
                  <a:lnTo>
                    <a:pt x="502" y="432"/>
                  </a:lnTo>
                  <a:close/>
                  <a:moveTo>
                    <a:pt x="502" y="398"/>
                  </a:moveTo>
                  <a:lnTo>
                    <a:pt x="502" y="398"/>
                  </a:lnTo>
                  <a:lnTo>
                    <a:pt x="499" y="399"/>
                  </a:lnTo>
                  <a:lnTo>
                    <a:pt x="497" y="400"/>
                  </a:lnTo>
                  <a:lnTo>
                    <a:pt x="497" y="400"/>
                  </a:lnTo>
                  <a:lnTo>
                    <a:pt x="497" y="404"/>
                  </a:lnTo>
                  <a:lnTo>
                    <a:pt x="497" y="413"/>
                  </a:lnTo>
                  <a:lnTo>
                    <a:pt x="498" y="421"/>
                  </a:lnTo>
                  <a:lnTo>
                    <a:pt x="500" y="427"/>
                  </a:lnTo>
                  <a:lnTo>
                    <a:pt x="500" y="427"/>
                  </a:lnTo>
                  <a:lnTo>
                    <a:pt x="503" y="428"/>
                  </a:lnTo>
                  <a:lnTo>
                    <a:pt x="507" y="427"/>
                  </a:lnTo>
                  <a:lnTo>
                    <a:pt x="507" y="427"/>
                  </a:lnTo>
                  <a:lnTo>
                    <a:pt x="511" y="423"/>
                  </a:lnTo>
                  <a:lnTo>
                    <a:pt x="514" y="421"/>
                  </a:lnTo>
                  <a:lnTo>
                    <a:pt x="514" y="420"/>
                  </a:lnTo>
                  <a:lnTo>
                    <a:pt x="531" y="420"/>
                  </a:lnTo>
                  <a:lnTo>
                    <a:pt x="531" y="422"/>
                  </a:lnTo>
                  <a:lnTo>
                    <a:pt x="531" y="422"/>
                  </a:lnTo>
                  <a:lnTo>
                    <a:pt x="531" y="423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37" y="425"/>
                  </a:lnTo>
                  <a:lnTo>
                    <a:pt x="537" y="425"/>
                  </a:lnTo>
                  <a:lnTo>
                    <a:pt x="540" y="424"/>
                  </a:lnTo>
                  <a:lnTo>
                    <a:pt x="540" y="424"/>
                  </a:lnTo>
                  <a:lnTo>
                    <a:pt x="542" y="414"/>
                  </a:lnTo>
                  <a:lnTo>
                    <a:pt x="542" y="402"/>
                  </a:lnTo>
                  <a:lnTo>
                    <a:pt x="542" y="402"/>
                  </a:lnTo>
                  <a:lnTo>
                    <a:pt x="541" y="400"/>
                  </a:lnTo>
                  <a:lnTo>
                    <a:pt x="540" y="400"/>
                  </a:lnTo>
                  <a:lnTo>
                    <a:pt x="538" y="400"/>
                  </a:lnTo>
                  <a:lnTo>
                    <a:pt x="538" y="400"/>
                  </a:lnTo>
                  <a:lnTo>
                    <a:pt x="535" y="400"/>
                  </a:lnTo>
                  <a:lnTo>
                    <a:pt x="534" y="402"/>
                  </a:lnTo>
                  <a:lnTo>
                    <a:pt x="534" y="402"/>
                  </a:lnTo>
                  <a:lnTo>
                    <a:pt x="533" y="412"/>
                  </a:lnTo>
                  <a:lnTo>
                    <a:pt x="533" y="418"/>
                  </a:lnTo>
                  <a:lnTo>
                    <a:pt x="532" y="420"/>
                  </a:lnTo>
                  <a:lnTo>
                    <a:pt x="524" y="419"/>
                  </a:lnTo>
                  <a:lnTo>
                    <a:pt x="522" y="393"/>
                  </a:lnTo>
                  <a:lnTo>
                    <a:pt x="525" y="392"/>
                  </a:lnTo>
                  <a:lnTo>
                    <a:pt x="525" y="386"/>
                  </a:lnTo>
                  <a:lnTo>
                    <a:pt x="561" y="341"/>
                  </a:lnTo>
                  <a:lnTo>
                    <a:pt x="592" y="345"/>
                  </a:lnTo>
                  <a:lnTo>
                    <a:pt x="592" y="347"/>
                  </a:lnTo>
                  <a:lnTo>
                    <a:pt x="592" y="347"/>
                  </a:lnTo>
                  <a:lnTo>
                    <a:pt x="592" y="352"/>
                  </a:lnTo>
                  <a:lnTo>
                    <a:pt x="594" y="357"/>
                  </a:lnTo>
                  <a:lnTo>
                    <a:pt x="597" y="362"/>
                  </a:lnTo>
                  <a:lnTo>
                    <a:pt x="597" y="362"/>
                  </a:lnTo>
                  <a:lnTo>
                    <a:pt x="600" y="365"/>
                  </a:lnTo>
                  <a:lnTo>
                    <a:pt x="603" y="368"/>
                  </a:lnTo>
                  <a:lnTo>
                    <a:pt x="606" y="369"/>
                  </a:lnTo>
                  <a:lnTo>
                    <a:pt x="608" y="368"/>
                  </a:lnTo>
                  <a:lnTo>
                    <a:pt x="609" y="374"/>
                  </a:lnTo>
                  <a:lnTo>
                    <a:pt x="614" y="376"/>
                  </a:lnTo>
                  <a:lnTo>
                    <a:pt x="617" y="372"/>
                  </a:lnTo>
                  <a:lnTo>
                    <a:pt x="666" y="374"/>
                  </a:lnTo>
                  <a:lnTo>
                    <a:pt x="666" y="410"/>
                  </a:lnTo>
                  <a:lnTo>
                    <a:pt x="662" y="409"/>
                  </a:lnTo>
                  <a:lnTo>
                    <a:pt x="662" y="409"/>
                  </a:lnTo>
                  <a:lnTo>
                    <a:pt x="660" y="408"/>
                  </a:lnTo>
                  <a:lnTo>
                    <a:pt x="657" y="408"/>
                  </a:lnTo>
                  <a:lnTo>
                    <a:pt x="657" y="408"/>
                  </a:lnTo>
                  <a:lnTo>
                    <a:pt x="655" y="409"/>
                  </a:lnTo>
                  <a:lnTo>
                    <a:pt x="655" y="409"/>
                  </a:lnTo>
                  <a:lnTo>
                    <a:pt x="655" y="419"/>
                  </a:lnTo>
                  <a:lnTo>
                    <a:pt x="656" y="427"/>
                  </a:lnTo>
                  <a:lnTo>
                    <a:pt x="656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2" y="424"/>
                  </a:lnTo>
                  <a:lnTo>
                    <a:pt x="664" y="423"/>
                  </a:lnTo>
                  <a:lnTo>
                    <a:pt x="665" y="423"/>
                  </a:lnTo>
                  <a:lnTo>
                    <a:pt x="665" y="423"/>
                  </a:lnTo>
                  <a:lnTo>
                    <a:pt x="668" y="422"/>
                  </a:lnTo>
                  <a:lnTo>
                    <a:pt x="668" y="422"/>
                  </a:lnTo>
                  <a:lnTo>
                    <a:pt x="673" y="422"/>
                  </a:lnTo>
                  <a:lnTo>
                    <a:pt x="673" y="422"/>
                  </a:lnTo>
                  <a:lnTo>
                    <a:pt x="675" y="423"/>
                  </a:lnTo>
                  <a:lnTo>
                    <a:pt x="675" y="427"/>
                  </a:lnTo>
                  <a:lnTo>
                    <a:pt x="675" y="427"/>
                  </a:lnTo>
                  <a:lnTo>
                    <a:pt x="681" y="427"/>
                  </a:lnTo>
                  <a:lnTo>
                    <a:pt x="681" y="427"/>
                  </a:lnTo>
                  <a:lnTo>
                    <a:pt x="681" y="418"/>
                  </a:lnTo>
                  <a:lnTo>
                    <a:pt x="681" y="409"/>
                  </a:lnTo>
                  <a:lnTo>
                    <a:pt x="681" y="409"/>
                  </a:lnTo>
                  <a:lnTo>
                    <a:pt x="678" y="409"/>
                  </a:lnTo>
                  <a:lnTo>
                    <a:pt x="678" y="409"/>
                  </a:lnTo>
                  <a:lnTo>
                    <a:pt x="675" y="409"/>
                  </a:lnTo>
                  <a:lnTo>
                    <a:pt x="673" y="410"/>
                  </a:lnTo>
                  <a:lnTo>
                    <a:pt x="672" y="379"/>
                  </a:lnTo>
                  <a:lnTo>
                    <a:pt x="695" y="378"/>
                  </a:lnTo>
                  <a:lnTo>
                    <a:pt x="697" y="375"/>
                  </a:lnTo>
                  <a:lnTo>
                    <a:pt x="698" y="375"/>
                  </a:lnTo>
                  <a:lnTo>
                    <a:pt x="698" y="375"/>
                  </a:lnTo>
                  <a:lnTo>
                    <a:pt x="707" y="375"/>
                  </a:lnTo>
                  <a:lnTo>
                    <a:pt x="715" y="374"/>
                  </a:lnTo>
                  <a:lnTo>
                    <a:pt x="728" y="371"/>
                  </a:lnTo>
                  <a:lnTo>
                    <a:pt x="728" y="371"/>
                  </a:lnTo>
                  <a:lnTo>
                    <a:pt x="733" y="369"/>
                  </a:lnTo>
                  <a:lnTo>
                    <a:pt x="737" y="365"/>
                  </a:lnTo>
                  <a:lnTo>
                    <a:pt x="740" y="361"/>
                  </a:lnTo>
                  <a:lnTo>
                    <a:pt x="743" y="358"/>
                  </a:lnTo>
                  <a:lnTo>
                    <a:pt x="745" y="352"/>
                  </a:lnTo>
                  <a:lnTo>
                    <a:pt x="746" y="349"/>
                  </a:lnTo>
                  <a:lnTo>
                    <a:pt x="746" y="346"/>
                  </a:lnTo>
                  <a:lnTo>
                    <a:pt x="748" y="346"/>
                  </a:lnTo>
                  <a:lnTo>
                    <a:pt x="748" y="346"/>
                  </a:lnTo>
                  <a:lnTo>
                    <a:pt x="760" y="344"/>
                  </a:lnTo>
                  <a:lnTo>
                    <a:pt x="760" y="344"/>
                  </a:lnTo>
                  <a:lnTo>
                    <a:pt x="774" y="341"/>
                  </a:lnTo>
                  <a:lnTo>
                    <a:pt x="776" y="340"/>
                  </a:lnTo>
                  <a:lnTo>
                    <a:pt x="776" y="342"/>
                  </a:lnTo>
                  <a:lnTo>
                    <a:pt x="776" y="342"/>
                  </a:lnTo>
                  <a:lnTo>
                    <a:pt x="779" y="346"/>
                  </a:lnTo>
                  <a:lnTo>
                    <a:pt x="783" y="351"/>
                  </a:lnTo>
                  <a:lnTo>
                    <a:pt x="786" y="354"/>
                  </a:lnTo>
                  <a:lnTo>
                    <a:pt x="786" y="354"/>
                  </a:lnTo>
                  <a:lnTo>
                    <a:pt x="790" y="356"/>
                  </a:lnTo>
                  <a:lnTo>
                    <a:pt x="791" y="356"/>
                  </a:lnTo>
                  <a:lnTo>
                    <a:pt x="816" y="392"/>
                  </a:lnTo>
                  <a:lnTo>
                    <a:pt x="816" y="408"/>
                  </a:lnTo>
                  <a:lnTo>
                    <a:pt x="816" y="408"/>
                  </a:lnTo>
                  <a:lnTo>
                    <a:pt x="815" y="410"/>
                  </a:lnTo>
                  <a:lnTo>
                    <a:pt x="814" y="412"/>
                  </a:lnTo>
                  <a:lnTo>
                    <a:pt x="813" y="413"/>
                  </a:lnTo>
                  <a:lnTo>
                    <a:pt x="810" y="413"/>
                  </a:lnTo>
                  <a:lnTo>
                    <a:pt x="810" y="413"/>
                  </a:lnTo>
                  <a:lnTo>
                    <a:pt x="809" y="413"/>
                  </a:lnTo>
                  <a:lnTo>
                    <a:pt x="808" y="413"/>
                  </a:lnTo>
                  <a:lnTo>
                    <a:pt x="807" y="411"/>
                  </a:lnTo>
                  <a:lnTo>
                    <a:pt x="807" y="411"/>
                  </a:lnTo>
                  <a:lnTo>
                    <a:pt x="806" y="404"/>
                  </a:lnTo>
                  <a:lnTo>
                    <a:pt x="805" y="399"/>
                  </a:lnTo>
                  <a:lnTo>
                    <a:pt x="805" y="399"/>
                  </a:lnTo>
                  <a:lnTo>
                    <a:pt x="804" y="399"/>
                  </a:lnTo>
                  <a:lnTo>
                    <a:pt x="801" y="399"/>
                  </a:lnTo>
                  <a:lnTo>
                    <a:pt x="801" y="399"/>
                  </a:lnTo>
                  <a:lnTo>
                    <a:pt x="797" y="399"/>
                  </a:lnTo>
                  <a:lnTo>
                    <a:pt x="797" y="399"/>
                  </a:lnTo>
                  <a:lnTo>
                    <a:pt x="797" y="401"/>
                  </a:lnTo>
                  <a:lnTo>
                    <a:pt x="796" y="423"/>
                  </a:lnTo>
                  <a:lnTo>
                    <a:pt x="796" y="423"/>
                  </a:lnTo>
                  <a:lnTo>
                    <a:pt x="797" y="427"/>
                  </a:lnTo>
                  <a:lnTo>
                    <a:pt x="797" y="427"/>
                  </a:lnTo>
                  <a:lnTo>
                    <a:pt x="804" y="427"/>
                  </a:lnTo>
                  <a:lnTo>
                    <a:pt x="804" y="427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11" y="420"/>
                  </a:lnTo>
                  <a:lnTo>
                    <a:pt x="814" y="419"/>
                  </a:lnTo>
                  <a:lnTo>
                    <a:pt x="814" y="419"/>
                  </a:lnTo>
                  <a:lnTo>
                    <a:pt x="817" y="419"/>
                  </a:lnTo>
                  <a:lnTo>
                    <a:pt x="817" y="419"/>
                  </a:lnTo>
                  <a:lnTo>
                    <a:pt x="826" y="419"/>
                  </a:lnTo>
                  <a:lnTo>
                    <a:pt x="826" y="419"/>
                  </a:lnTo>
                  <a:lnTo>
                    <a:pt x="827" y="420"/>
                  </a:lnTo>
                  <a:lnTo>
                    <a:pt x="828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31" y="425"/>
                  </a:lnTo>
                  <a:lnTo>
                    <a:pt x="831" y="425"/>
                  </a:lnTo>
                  <a:lnTo>
                    <a:pt x="836" y="427"/>
                  </a:lnTo>
                  <a:lnTo>
                    <a:pt x="836" y="427"/>
                  </a:lnTo>
                  <a:lnTo>
                    <a:pt x="840" y="425"/>
                  </a:lnTo>
                  <a:lnTo>
                    <a:pt x="842" y="423"/>
                  </a:lnTo>
                  <a:lnTo>
                    <a:pt x="842" y="423"/>
                  </a:lnTo>
                  <a:lnTo>
                    <a:pt x="843" y="401"/>
                  </a:lnTo>
                  <a:lnTo>
                    <a:pt x="843" y="401"/>
                  </a:lnTo>
                  <a:lnTo>
                    <a:pt x="841" y="399"/>
                  </a:lnTo>
                  <a:lnTo>
                    <a:pt x="839" y="398"/>
                  </a:lnTo>
                  <a:lnTo>
                    <a:pt x="839" y="398"/>
                  </a:lnTo>
                  <a:lnTo>
                    <a:pt x="836" y="399"/>
                  </a:lnTo>
                  <a:lnTo>
                    <a:pt x="834" y="400"/>
                  </a:lnTo>
                  <a:lnTo>
                    <a:pt x="834" y="400"/>
                  </a:lnTo>
                  <a:lnTo>
                    <a:pt x="832" y="405"/>
                  </a:lnTo>
                  <a:lnTo>
                    <a:pt x="832" y="405"/>
                  </a:lnTo>
                  <a:lnTo>
                    <a:pt x="831" y="411"/>
                  </a:lnTo>
                  <a:lnTo>
                    <a:pt x="831" y="411"/>
                  </a:lnTo>
                  <a:lnTo>
                    <a:pt x="829" y="413"/>
                  </a:lnTo>
                  <a:lnTo>
                    <a:pt x="827" y="413"/>
                  </a:lnTo>
                  <a:lnTo>
                    <a:pt x="827" y="413"/>
                  </a:lnTo>
                  <a:lnTo>
                    <a:pt x="826" y="413"/>
                  </a:lnTo>
                  <a:lnTo>
                    <a:pt x="824" y="411"/>
                  </a:lnTo>
                  <a:lnTo>
                    <a:pt x="823" y="410"/>
                  </a:lnTo>
                  <a:lnTo>
                    <a:pt x="822" y="409"/>
                  </a:lnTo>
                  <a:lnTo>
                    <a:pt x="824" y="388"/>
                  </a:lnTo>
                  <a:lnTo>
                    <a:pt x="824" y="386"/>
                  </a:lnTo>
                  <a:lnTo>
                    <a:pt x="824" y="386"/>
                  </a:lnTo>
                  <a:lnTo>
                    <a:pt x="826" y="383"/>
                  </a:lnTo>
                  <a:lnTo>
                    <a:pt x="827" y="379"/>
                  </a:lnTo>
                  <a:lnTo>
                    <a:pt x="827" y="379"/>
                  </a:lnTo>
                  <a:lnTo>
                    <a:pt x="826" y="341"/>
                  </a:lnTo>
                  <a:lnTo>
                    <a:pt x="826" y="341"/>
                  </a:lnTo>
                  <a:lnTo>
                    <a:pt x="829" y="334"/>
                  </a:lnTo>
                  <a:lnTo>
                    <a:pt x="856" y="327"/>
                  </a:lnTo>
                  <a:lnTo>
                    <a:pt x="862" y="353"/>
                  </a:lnTo>
                  <a:lnTo>
                    <a:pt x="862" y="354"/>
                  </a:lnTo>
                  <a:lnTo>
                    <a:pt x="862" y="354"/>
                  </a:lnTo>
                  <a:lnTo>
                    <a:pt x="861" y="359"/>
                  </a:lnTo>
                  <a:lnTo>
                    <a:pt x="861" y="371"/>
                  </a:lnTo>
                  <a:lnTo>
                    <a:pt x="862" y="379"/>
                  </a:lnTo>
                  <a:lnTo>
                    <a:pt x="863" y="386"/>
                  </a:lnTo>
                  <a:lnTo>
                    <a:pt x="866" y="395"/>
                  </a:lnTo>
                  <a:lnTo>
                    <a:pt x="870" y="401"/>
                  </a:lnTo>
                  <a:lnTo>
                    <a:pt x="870" y="401"/>
                  </a:lnTo>
                  <a:lnTo>
                    <a:pt x="876" y="408"/>
                  </a:lnTo>
                  <a:lnTo>
                    <a:pt x="883" y="412"/>
                  </a:lnTo>
                  <a:lnTo>
                    <a:pt x="891" y="414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7" y="415"/>
                  </a:lnTo>
                  <a:lnTo>
                    <a:pt x="912" y="413"/>
                  </a:lnTo>
                  <a:lnTo>
                    <a:pt x="921" y="410"/>
                  </a:lnTo>
                  <a:lnTo>
                    <a:pt x="921" y="410"/>
                  </a:lnTo>
                  <a:lnTo>
                    <a:pt x="926" y="404"/>
                  </a:lnTo>
                  <a:lnTo>
                    <a:pt x="930" y="399"/>
                  </a:lnTo>
                  <a:lnTo>
                    <a:pt x="933" y="393"/>
                  </a:lnTo>
                  <a:lnTo>
                    <a:pt x="935" y="386"/>
                  </a:lnTo>
                  <a:lnTo>
                    <a:pt x="938" y="379"/>
                  </a:lnTo>
                  <a:lnTo>
                    <a:pt x="938" y="372"/>
                  </a:lnTo>
                  <a:lnTo>
                    <a:pt x="938" y="364"/>
                  </a:lnTo>
                  <a:lnTo>
                    <a:pt x="937" y="358"/>
                  </a:lnTo>
                  <a:lnTo>
                    <a:pt x="937" y="358"/>
                  </a:lnTo>
                  <a:lnTo>
                    <a:pt x="934" y="350"/>
                  </a:lnTo>
                  <a:lnTo>
                    <a:pt x="930" y="343"/>
                  </a:lnTo>
                  <a:lnTo>
                    <a:pt x="926" y="338"/>
                  </a:lnTo>
                  <a:lnTo>
                    <a:pt x="921" y="334"/>
                  </a:lnTo>
                  <a:lnTo>
                    <a:pt x="911" y="329"/>
                  </a:lnTo>
                  <a:lnTo>
                    <a:pt x="907" y="326"/>
                  </a:lnTo>
                  <a:lnTo>
                    <a:pt x="905" y="326"/>
                  </a:lnTo>
                  <a:lnTo>
                    <a:pt x="905" y="319"/>
                  </a:lnTo>
                  <a:lnTo>
                    <a:pt x="991" y="311"/>
                  </a:lnTo>
                  <a:lnTo>
                    <a:pt x="991" y="313"/>
                  </a:lnTo>
                  <a:lnTo>
                    <a:pt x="991" y="313"/>
                  </a:lnTo>
                  <a:lnTo>
                    <a:pt x="992" y="318"/>
                  </a:lnTo>
                  <a:lnTo>
                    <a:pt x="993" y="321"/>
                  </a:lnTo>
                  <a:lnTo>
                    <a:pt x="995" y="325"/>
                  </a:lnTo>
                  <a:lnTo>
                    <a:pt x="995" y="325"/>
                  </a:lnTo>
                  <a:lnTo>
                    <a:pt x="997" y="326"/>
                  </a:lnTo>
                  <a:lnTo>
                    <a:pt x="997" y="327"/>
                  </a:lnTo>
                  <a:lnTo>
                    <a:pt x="997" y="327"/>
                  </a:lnTo>
                  <a:lnTo>
                    <a:pt x="1000" y="325"/>
                  </a:lnTo>
                  <a:lnTo>
                    <a:pt x="1000" y="325"/>
                  </a:lnTo>
                  <a:lnTo>
                    <a:pt x="1002" y="320"/>
                  </a:lnTo>
                  <a:lnTo>
                    <a:pt x="1004" y="311"/>
                  </a:lnTo>
                  <a:lnTo>
                    <a:pt x="1004" y="310"/>
                  </a:lnTo>
                  <a:lnTo>
                    <a:pt x="1135" y="298"/>
                  </a:lnTo>
                  <a:lnTo>
                    <a:pt x="1135" y="300"/>
                  </a:lnTo>
                  <a:lnTo>
                    <a:pt x="1135" y="300"/>
                  </a:lnTo>
                  <a:lnTo>
                    <a:pt x="1136" y="307"/>
                  </a:lnTo>
                  <a:lnTo>
                    <a:pt x="1137" y="311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9" y="314"/>
                  </a:lnTo>
                  <a:lnTo>
                    <a:pt x="1141" y="314"/>
                  </a:lnTo>
                  <a:lnTo>
                    <a:pt x="1142" y="314"/>
                  </a:lnTo>
                  <a:lnTo>
                    <a:pt x="1142" y="314"/>
                  </a:lnTo>
                  <a:lnTo>
                    <a:pt x="1143" y="314"/>
                  </a:lnTo>
                  <a:lnTo>
                    <a:pt x="1145" y="312"/>
                  </a:lnTo>
                  <a:lnTo>
                    <a:pt x="1145" y="312"/>
                  </a:lnTo>
                  <a:lnTo>
                    <a:pt x="1146" y="303"/>
                  </a:lnTo>
                  <a:lnTo>
                    <a:pt x="1147" y="298"/>
                  </a:lnTo>
                  <a:lnTo>
                    <a:pt x="1147" y="296"/>
                  </a:lnTo>
                  <a:lnTo>
                    <a:pt x="1149" y="296"/>
                  </a:lnTo>
                  <a:lnTo>
                    <a:pt x="1149" y="296"/>
                  </a:lnTo>
                  <a:lnTo>
                    <a:pt x="1318" y="282"/>
                  </a:lnTo>
                  <a:lnTo>
                    <a:pt x="1318" y="282"/>
                  </a:lnTo>
                  <a:lnTo>
                    <a:pt x="1316" y="279"/>
                  </a:lnTo>
                  <a:lnTo>
                    <a:pt x="1341" y="279"/>
                  </a:lnTo>
                  <a:lnTo>
                    <a:pt x="1342" y="280"/>
                  </a:lnTo>
                  <a:lnTo>
                    <a:pt x="1342" y="280"/>
                  </a:lnTo>
                  <a:lnTo>
                    <a:pt x="1343" y="283"/>
                  </a:lnTo>
                  <a:lnTo>
                    <a:pt x="1343" y="283"/>
                  </a:lnTo>
                  <a:lnTo>
                    <a:pt x="1343" y="276"/>
                  </a:lnTo>
                  <a:lnTo>
                    <a:pt x="1316" y="276"/>
                  </a:lnTo>
                  <a:lnTo>
                    <a:pt x="986" y="296"/>
                  </a:lnTo>
                  <a:lnTo>
                    <a:pt x="986" y="296"/>
                  </a:lnTo>
                  <a:lnTo>
                    <a:pt x="867" y="303"/>
                  </a:lnTo>
                  <a:lnTo>
                    <a:pt x="781" y="310"/>
                  </a:lnTo>
                  <a:lnTo>
                    <a:pt x="781" y="310"/>
                  </a:lnTo>
                  <a:lnTo>
                    <a:pt x="760" y="311"/>
                  </a:lnTo>
                  <a:lnTo>
                    <a:pt x="760" y="311"/>
                  </a:lnTo>
                  <a:lnTo>
                    <a:pt x="754" y="311"/>
                  </a:lnTo>
                  <a:lnTo>
                    <a:pt x="750" y="310"/>
                  </a:lnTo>
                  <a:lnTo>
                    <a:pt x="748" y="307"/>
                  </a:lnTo>
                  <a:lnTo>
                    <a:pt x="747" y="303"/>
                  </a:lnTo>
                  <a:lnTo>
                    <a:pt x="746" y="302"/>
                  </a:lnTo>
                  <a:lnTo>
                    <a:pt x="746" y="302"/>
                  </a:lnTo>
                  <a:lnTo>
                    <a:pt x="745" y="301"/>
                  </a:lnTo>
                  <a:lnTo>
                    <a:pt x="744" y="299"/>
                  </a:lnTo>
                  <a:lnTo>
                    <a:pt x="744" y="299"/>
                  </a:lnTo>
                  <a:lnTo>
                    <a:pt x="744" y="296"/>
                  </a:lnTo>
                  <a:lnTo>
                    <a:pt x="744" y="296"/>
                  </a:lnTo>
                  <a:lnTo>
                    <a:pt x="746" y="284"/>
                  </a:lnTo>
                  <a:lnTo>
                    <a:pt x="746" y="275"/>
                  </a:lnTo>
                  <a:lnTo>
                    <a:pt x="746" y="260"/>
                  </a:lnTo>
                  <a:lnTo>
                    <a:pt x="746" y="260"/>
                  </a:lnTo>
                  <a:lnTo>
                    <a:pt x="744" y="252"/>
                  </a:lnTo>
                  <a:lnTo>
                    <a:pt x="739" y="243"/>
                  </a:lnTo>
                  <a:lnTo>
                    <a:pt x="734" y="234"/>
                  </a:lnTo>
                  <a:lnTo>
                    <a:pt x="728" y="225"/>
                  </a:lnTo>
                  <a:lnTo>
                    <a:pt x="728" y="225"/>
                  </a:lnTo>
                  <a:lnTo>
                    <a:pt x="720" y="217"/>
                  </a:lnTo>
                  <a:lnTo>
                    <a:pt x="712" y="210"/>
                  </a:lnTo>
                  <a:lnTo>
                    <a:pt x="705" y="206"/>
                  </a:lnTo>
                  <a:lnTo>
                    <a:pt x="697" y="202"/>
                  </a:lnTo>
                  <a:lnTo>
                    <a:pt x="685" y="199"/>
                  </a:lnTo>
                  <a:lnTo>
                    <a:pt x="679" y="198"/>
                  </a:lnTo>
                  <a:lnTo>
                    <a:pt x="678" y="197"/>
                  </a:lnTo>
                  <a:lnTo>
                    <a:pt x="678" y="196"/>
                  </a:lnTo>
                  <a:lnTo>
                    <a:pt x="678" y="196"/>
                  </a:lnTo>
                  <a:lnTo>
                    <a:pt x="676" y="167"/>
                  </a:lnTo>
                  <a:lnTo>
                    <a:pt x="674" y="106"/>
                  </a:lnTo>
                  <a:lnTo>
                    <a:pt x="674" y="106"/>
                  </a:lnTo>
                  <a:lnTo>
                    <a:pt x="673" y="84"/>
                  </a:lnTo>
                  <a:lnTo>
                    <a:pt x="673" y="84"/>
                  </a:lnTo>
                  <a:lnTo>
                    <a:pt x="672" y="36"/>
                  </a:lnTo>
                  <a:lnTo>
                    <a:pt x="671" y="18"/>
                  </a:lnTo>
                  <a:lnTo>
                    <a:pt x="669" y="6"/>
                  </a:lnTo>
                  <a:lnTo>
                    <a:pt x="669" y="6"/>
                  </a:lnTo>
                  <a:lnTo>
                    <a:pt x="668" y="19"/>
                  </a:lnTo>
                  <a:lnTo>
                    <a:pt x="667" y="39"/>
                  </a:lnTo>
                  <a:lnTo>
                    <a:pt x="665" y="86"/>
                  </a:lnTo>
                  <a:lnTo>
                    <a:pt x="665" y="100"/>
                  </a:lnTo>
                  <a:lnTo>
                    <a:pt x="665" y="100"/>
                  </a:lnTo>
                  <a:lnTo>
                    <a:pt x="661" y="195"/>
                  </a:lnTo>
                  <a:lnTo>
                    <a:pt x="661" y="197"/>
                  </a:lnTo>
                  <a:lnTo>
                    <a:pt x="660" y="197"/>
                  </a:lnTo>
                  <a:lnTo>
                    <a:pt x="660" y="197"/>
                  </a:lnTo>
                  <a:lnTo>
                    <a:pt x="648" y="200"/>
                  </a:lnTo>
                  <a:lnTo>
                    <a:pt x="637" y="204"/>
                  </a:lnTo>
                  <a:lnTo>
                    <a:pt x="625" y="211"/>
                  </a:lnTo>
                  <a:lnTo>
                    <a:pt x="619" y="216"/>
                  </a:lnTo>
                  <a:lnTo>
                    <a:pt x="613" y="220"/>
                  </a:lnTo>
                  <a:lnTo>
                    <a:pt x="608" y="226"/>
                  </a:lnTo>
                  <a:lnTo>
                    <a:pt x="602" y="233"/>
                  </a:lnTo>
                  <a:lnTo>
                    <a:pt x="598" y="241"/>
                  </a:lnTo>
                  <a:lnTo>
                    <a:pt x="595" y="249"/>
                  </a:lnTo>
                  <a:lnTo>
                    <a:pt x="593" y="259"/>
                  </a:lnTo>
                  <a:lnTo>
                    <a:pt x="592" y="269"/>
                  </a:lnTo>
                  <a:lnTo>
                    <a:pt x="592" y="269"/>
                  </a:lnTo>
                  <a:lnTo>
                    <a:pt x="593" y="298"/>
                  </a:lnTo>
                  <a:lnTo>
                    <a:pt x="593" y="300"/>
                  </a:lnTo>
                  <a:lnTo>
                    <a:pt x="593" y="300"/>
                  </a:lnTo>
                  <a:lnTo>
                    <a:pt x="593" y="303"/>
                  </a:lnTo>
                  <a:lnTo>
                    <a:pt x="592" y="305"/>
                  </a:lnTo>
                  <a:lnTo>
                    <a:pt x="588" y="310"/>
                  </a:lnTo>
                  <a:lnTo>
                    <a:pt x="583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12" y="279"/>
                  </a:lnTo>
                  <a:lnTo>
                    <a:pt x="12" y="279"/>
                  </a:lnTo>
                  <a:lnTo>
                    <a:pt x="8" y="280"/>
                  </a:lnTo>
                  <a:lnTo>
                    <a:pt x="6" y="280"/>
                  </a:lnTo>
                  <a:lnTo>
                    <a:pt x="5" y="280"/>
                  </a:lnTo>
                  <a:lnTo>
                    <a:pt x="5" y="282"/>
                  </a:lnTo>
                  <a:lnTo>
                    <a:pt x="26" y="282"/>
                  </a:lnTo>
                  <a:lnTo>
                    <a:pt x="29" y="288"/>
                  </a:lnTo>
                  <a:lnTo>
                    <a:pt x="170" y="297"/>
                  </a:lnTo>
                  <a:lnTo>
                    <a:pt x="170" y="297"/>
                  </a:lnTo>
                  <a:lnTo>
                    <a:pt x="195" y="299"/>
                  </a:lnTo>
                  <a:lnTo>
                    <a:pt x="195" y="301"/>
                  </a:lnTo>
                  <a:lnTo>
                    <a:pt x="195" y="301"/>
                  </a:lnTo>
                  <a:lnTo>
                    <a:pt x="195" y="306"/>
                  </a:lnTo>
                  <a:lnTo>
                    <a:pt x="197" y="315"/>
                  </a:lnTo>
                  <a:lnTo>
                    <a:pt x="197" y="315"/>
                  </a:lnTo>
                  <a:lnTo>
                    <a:pt x="198" y="317"/>
                  </a:lnTo>
                  <a:lnTo>
                    <a:pt x="200" y="317"/>
                  </a:lnTo>
                  <a:lnTo>
                    <a:pt x="203" y="318"/>
                  </a:lnTo>
                  <a:lnTo>
                    <a:pt x="203" y="318"/>
                  </a:lnTo>
                  <a:lnTo>
                    <a:pt x="206" y="317"/>
                  </a:lnTo>
                  <a:lnTo>
                    <a:pt x="206" y="317"/>
                  </a:lnTo>
                  <a:lnTo>
                    <a:pt x="207" y="312"/>
                  </a:lnTo>
                  <a:lnTo>
                    <a:pt x="208" y="302"/>
                  </a:lnTo>
                  <a:lnTo>
                    <a:pt x="208" y="300"/>
                  </a:lnTo>
                  <a:lnTo>
                    <a:pt x="337" y="311"/>
                  </a:lnTo>
                  <a:lnTo>
                    <a:pt x="337" y="312"/>
                  </a:lnTo>
                  <a:lnTo>
                    <a:pt x="337" y="312"/>
                  </a:lnTo>
                  <a:lnTo>
                    <a:pt x="338" y="320"/>
                  </a:lnTo>
                  <a:lnTo>
                    <a:pt x="340" y="327"/>
                  </a:lnTo>
                  <a:lnTo>
                    <a:pt x="340" y="327"/>
                  </a:lnTo>
                  <a:lnTo>
                    <a:pt x="341" y="330"/>
                  </a:lnTo>
                  <a:lnTo>
                    <a:pt x="344" y="331"/>
                  </a:lnTo>
                  <a:lnTo>
                    <a:pt x="344" y="331"/>
                  </a:lnTo>
                  <a:lnTo>
                    <a:pt x="346" y="330"/>
                  </a:lnTo>
                  <a:lnTo>
                    <a:pt x="346" y="330"/>
                  </a:lnTo>
                  <a:lnTo>
                    <a:pt x="347" y="324"/>
                  </a:lnTo>
                  <a:lnTo>
                    <a:pt x="348" y="315"/>
                  </a:lnTo>
                  <a:lnTo>
                    <a:pt x="348" y="312"/>
                  </a:lnTo>
                  <a:lnTo>
                    <a:pt x="431" y="319"/>
                  </a:lnTo>
                  <a:lnTo>
                    <a:pt x="435" y="326"/>
                  </a:lnTo>
                  <a:lnTo>
                    <a:pt x="433" y="327"/>
                  </a:lnTo>
                  <a:lnTo>
                    <a:pt x="433" y="327"/>
                  </a:lnTo>
                  <a:lnTo>
                    <a:pt x="426" y="330"/>
                  </a:lnTo>
                  <a:lnTo>
                    <a:pt x="420" y="334"/>
                  </a:lnTo>
                  <a:lnTo>
                    <a:pt x="414" y="339"/>
                  </a:lnTo>
                  <a:lnTo>
                    <a:pt x="414" y="339"/>
                  </a:lnTo>
                  <a:lnTo>
                    <a:pt x="409" y="344"/>
                  </a:lnTo>
                  <a:lnTo>
                    <a:pt x="404" y="353"/>
                  </a:lnTo>
                  <a:lnTo>
                    <a:pt x="402" y="358"/>
                  </a:lnTo>
                  <a:lnTo>
                    <a:pt x="401" y="364"/>
                  </a:lnTo>
                  <a:lnTo>
                    <a:pt x="400" y="371"/>
                  </a:lnTo>
                  <a:lnTo>
                    <a:pt x="401" y="379"/>
                  </a:lnTo>
                  <a:lnTo>
                    <a:pt x="401" y="379"/>
                  </a:lnTo>
                  <a:lnTo>
                    <a:pt x="402" y="384"/>
                  </a:lnTo>
                  <a:lnTo>
                    <a:pt x="404" y="390"/>
                  </a:lnTo>
                  <a:lnTo>
                    <a:pt x="408" y="399"/>
                  </a:lnTo>
                  <a:lnTo>
                    <a:pt x="414" y="405"/>
                  </a:lnTo>
                  <a:lnTo>
                    <a:pt x="420" y="410"/>
                  </a:lnTo>
                  <a:lnTo>
                    <a:pt x="426" y="413"/>
                  </a:lnTo>
                  <a:lnTo>
                    <a:pt x="432" y="415"/>
                  </a:lnTo>
                  <a:lnTo>
                    <a:pt x="441" y="415"/>
                  </a:lnTo>
                  <a:lnTo>
                    <a:pt x="441" y="415"/>
                  </a:lnTo>
                  <a:lnTo>
                    <a:pt x="443" y="415"/>
                  </a:lnTo>
                  <a:lnTo>
                    <a:pt x="443" y="415"/>
                  </a:lnTo>
                  <a:lnTo>
                    <a:pt x="451" y="414"/>
                  </a:lnTo>
                  <a:lnTo>
                    <a:pt x="459" y="411"/>
                  </a:lnTo>
                  <a:lnTo>
                    <a:pt x="463" y="409"/>
                  </a:lnTo>
                  <a:lnTo>
                    <a:pt x="467" y="405"/>
                  </a:lnTo>
                  <a:lnTo>
                    <a:pt x="472" y="400"/>
                  </a:lnTo>
                  <a:lnTo>
                    <a:pt x="475" y="395"/>
                  </a:lnTo>
                  <a:lnTo>
                    <a:pt x="475" y="395"/>
                  </a:lnTo>
                  <a:lnTo>
                    <a:pt x="478" y="388"/>
                  </a:lnTo>
                  <a:lnTo>
                    <a:pt x="479" y="380"/>
                  </a:lnTo>
                  <a:lnTo>
                    <a:pt x="479" y="373"/>
                  </a:lnTo>
                  <a:lnTo>
                    <a:pt x="479" y="366"/>
                  </a:lnTo>
                  <a:lnTo>
                    <a:pt x="478" y="356"/>
                  </a:lnTo>
                  <a:lnTo>
                    <a:pt x="477" y="352"/>
                  </a:lnTo>
                  <a:lnTo>
                    <a:pt x="477" y="352"/>
                  </a:lnTo>
                  <a:lnTo>
                    <a:pt x="481" y="329"/>
                  </a:lnTo>
                  <a:lnTo>
                    <a:pt x="511" y="333"/>
                  </a:lnTo>
                  <a:lnTo>
                    <a:pt x="511" y="335"/>
                  </a:lnTo>
                  <a:lnTo>
                    <a:pt x="511" y="335"/>
                  </a:lnTo>
                  <a:lnTo>
                    <a:pt x="512" y="344"/>
                  </a:lnTo>
                  <a:lnTo>
                    <a:pt x="513" y="345"/>
                  </a:lnTo>
                  <a:lnTo>
                    <a:pt x="513" y="345"/>
                  </a:lnTo>
                  <a:lnTo>
                    <a:pt x="513" y="346"/>
                  </a:lnTo>
                  <a:lnTo>
                    <a:pt x="514" y="350"/>
                  </a:lnTo>
                  <a:lnTo>
                    <a:pt x="514" y="350"/>
                  </a:lnTo>
                  <a:lnTo>
                    <a:pt x="513" y="361"/>
                  </a:lnTo>
                  <a:lnTo>
                    <a:pt x="513" y="361"/>
                  </a:lnTo>
                  <a:lnTo>
                    <a:pt x="512" y="374"/>
                  </a:lnTo>
                  <a:lnTo>
                    <a:pt x="512" y="374"/>
                  </a:lnTo>
                  <a:lnTo>
                    <a:pt x="512" y="378"/>
                  </a:lnTo>
                  <a:lnTo>
                    <a:pt x="514" y="380"/>
                  </a:lnTo>
                  <a:lnTo>
                    <a:pt x="514" y="380"/>
                  </a:lnTo>
                  <a:lnTo>
                    <a:pt x="515" y="382"/>
                  </a:lnTo>
                  <a:lnTo>
                    <a:pt x="515" y="384"/>
                  </a:lnTo>
                  <a:lnTo>
                    <a:pt x="515" y="384"/>
                  </a:lnTo>
                  <a:lnTo>
                    <a:pt x="516" y="390"/>
                  </a:lnTo>
                  <a:lnTo>
                    <a:pt x="517" y="395"/>
                  </a:lnTo>
                  <a:lnTo>
                    <a:pt x="517" y="395"/>
                  </a:lnTo>
                  <a:lnTo>
                    <a:pt x="518" y="397"/>
                  </a:lnTo>
                  <a:lnTo>
                    <a:pt x="518" y="397"/>
                  </a:lnTo>
                  <a:lnTo>
                    <a:pt x="518" y="399"/>
                  </a:lnTo>
                  <a:lnTo>
                    <a:pt x="518" y="399"/>
                  </a:lnTo>
                  <a:lnTo>
                    <a:pt x="520" y="417"/>
                  </a:lnTo>
                  <a:lnTo>
                    <a:pt x="520" y="417"/>
                  </a:lnTo>
                  <a:lnTo>
                    <a:pt x="519" y="419"/>
                  </a:lnTo>
                  <a:lnTo>
                    <a:pt x="518" y="419"/>
                  </a:lnTo>
                  <a:lnTo>
                    <a:pt x="518" y="419"/>
                  </a:lnTo>
                  <a:lnTo>
                    <a:pt x="517" y="419"/>
                  </a:lnTo>
                  <a:lnTo>
                    <a:pt x="515" y="418"/>
                  </a:lnTo>
                  <a:lnTo>
                    <a:pt x="515" y="417"/>
                  </a:lnTo>
                  <a:lnTo>
                    <a:pt x="514" y="415"/>
                  </a:lnTo>
                  <a:lnTo>
                    <a:pt x="509" y="415"/>
                  </a:lnTo>
                  <a:lnTo>
                    <a:pt x="509" y="413"/>
                  </a:lnTo>
                  <a:lnTo>
                    <a:pt x="509" y="413"/>
                  </a:lnTo>
                  <a:lnTo>
                    <a:pt x="507" y="405"/>
                  </a:lnTo>
                  <a:lnTo>
                    <a:pt x="505" y="399"/>
                  </a:lnTo>
                  <a:lnTo>
                    <a:pt x="505" y="399"/>
                  </a:lnTo>
                  <a:lnTo>
                    <a:pt x="504" y="398"/>
                  </a:lnTo>
                  <a:lnTo>
                    <a:pt x="502" y="398"/>
                  </a:lnTo>
                  <a:lnTo>
                    <a:pt x="502" y="3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6657"/>
            <p:cNvSpPr>
              <a:spLocks noEditPoints="1"/>
            </p:cNvSpPr>
            <p:nvPr/>
          </p:nvSpPr>
          <p:spPr bwMode="auto">
            <a:xfrm>
              <a:off x="5245292" y="4732355"/>
              <a:ext cx="198480" cy="74429"/>
            </a:xfrm>
            <a:custGeom>
              <a:avLst/>
              <a:gdLst>
                <a:gd name="T0" fmla="*/ 14 w 32"/>
                <a:gd name="T1" fmla="*/ 12 h 12"/>
                <a:gd name="T2" fmla="*/ 0 w 32"/>
                <a:gd name="T3" fmla="*/ 5 h 12"/>
                <a:gd name="T4" fmla="*/ 32 w 32"/>
                <a:gd name="T5" fmla="*/ 0 h 12"/>
                <a:gd name="T6" fmla="*/ 14 w 32"/>
                <a:gd name="T7" fmla="*/ 12 h 12"/>
                <a:gd name="T8" fmla="*/ 7 w 32"/>
                <a:gd name="T9" fmla="*/ 6 h 12"/>
                <a:gd name="T10" fmla="*/ 14 w 32"/>
                <a:gd name="T11" fmla="*/ 10 h 12"/>
                <a:gd name="T12" fmla="*/ 24 w 32"/>
                <a:gd name="T13" fmla="*/ 4 h 12"/>
                <a:gd name="T14" fmla="*/ 7 w 32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4" y="12"/>
                  </a:moveTo>
                  <a:lnTo>
                    <a:pt x="0" y="5"/>
                  </a:lnTo>
                  <a:lnTo>
                    <a:pt x="32" y="0"/>
                  </a:lnTo>
                  <a:lnTo>
                    <a:pt x="14" y="12"/>
                  </a:lnTo>
                  <a:close/>
                  <a:moveTo>
                    <a:pt x="7" y="6"/>
                  </a:moveTo>
                  <a:lnTo>
                    <a:pt x="14" y="10"/>
                  </a:lnTo>
                  <a:lnTo>
                    <a:pt x="24" y="4"/>
                  </a:lnTo>
                  <a:lnTo>
                    <a:pt x="7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6658"/>
            <p:cNvSpPr>
              <a:spLocks noEditPoints="1"/>
            </p:cNvSpPr>
            <p:nvPr/>
          </p:nvSpPr>
          <p:spPr bwMode="auto">
            <a:xfrm>
              <a:off x="5239089" y="4769570"/>
              <a:ext cx="80630" cy="68229"/>
            </a:xfrm>
            <a:custGeom>
              <a:avLst/>
              <a:gdLst>
                <a:gd name="T0" fmla="*/ 7 w 13"/>
                <a:gd name="T1" fmla="*/ 11 h 11"/>
                <a:gd name="T2" fmla="*/ 0 w 13"/>
                <a:gd name="T3" fmla="*/ 3 h 11"/>
                <a:gd name="T4" fmla="*/ 1 w 13"/>
                <a:gd name="T5" fmla="*/ 0 h 11"/>
                <a:gd name="T6" fmla="*/ 13 w 13"/>
                <a:gd name="T7" fmla="*/ 6 h 11"/>
                <a:gd name="T8" fmla="*/ 7 w 13"/>
                <a:gd name="T9" fmla="*/ 11 h 11"/>
                <a:gd name="T10" fmla="*/ 2 w 13"/>
                <a:gd name="T11" fmla="*/ 3 h 11"/>
                <a:gd name="T12" fmla="*/ 7 w 13"/>
                <a:gd name="T13" fmla="*/ 9 h 11"/>
                <a:gd name="T14" fmla="*/ 9 w 13"/>
                <a:gd name="T15" fmla="*/ 6 h 11"/>
                <a:gd name="T16" fmla="*/ 2 w 13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7" y="11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3" y="6"/>
                  </a:lnTo>
                  <a:lnTo>
                    <a:pt x="7" y="11"/>
                  </a:lnTo>
                  <a:close/>
                  <a:moveTo>
                    <a:pt x="2" y="3"/>
                  </a:moveTo>
                  <a:lnTo>
                    <a:pt x="7" y="9"/>
                  </a:lnTo>
                  <a:lnTo>
                    <a:pt x="9" y="6"/>
                  </a:lnTo>
                  <a:lnTo>
                    <a:pt x="2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659"/>
            <p:cNvSpPr>
              <a:spLocks noEditPoints="1"/>
            </p:cNvSpPr>
            <p:nvPr/>
          </p:nvSpPr>
          <p:spPr bwMode="auto">
            <a:xfrm>
              <a:off x="5301114" y="4750965"/>
              <a:ext cx="142655" cy="297720"/>
            </a:xfrm>
            <a:custGeom>
              <a:avLst/>
              <a:gdLst>
                <a:gd name="T0" fmla="*/ 23 w 23"/>
                <a:gd name="T1" fmla="*/ 48 h 48"/>
                <a:gd name="T2" fmla="*/ 0 w 23"/>
                <a:gd name="T3" fmla="*/ 15 h 48"/>
                <a:gd name="T4" fmla="*/ 22 w 23"/>
                <a:gd name="T5" fmla="*/ 0 h 48"/>
                <a:gd name="T6" fmla="*/ 23 w 23"/>
                <a:gd name="T7" fmla="*/ 48 h 48"/>
                <a:gd name="T8" fmla="*/ 3 w 23"/>
                <a:gd name="T9" fmla="*/ 16 h 48"/>
                <a:gd name="T10" fmla="*/ 21 w 23"/>
                <a:gd name="T11" fmla="*/ 41 h 48"/>
                <a:gd name="T12" fmla="*/ 20 w 23"/>
                <a:gd name="T13" fmla="*/ 3 h 48"/>
                <a:gd name="T14" fmla="*/ 3 w 23"/>
                <a:gd name="T1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8">
                  <a:moveTo>
                    <a:pt x="23" y="48"/>
                  </a:moveTo>
                  <a:lnTo>
                    <a:pt x="0" y="15"/>
                  </a:lnTo>
                  <a:lnTo>
                    <a:pt x="22" y="0"/>
                  </a:lnTo>
                  <a:lnTo>
                    <a:pt x="23" y="48"/>
                  </a:lnTo>
                  <a:close/>
                  <a:moveTo>
                    <a:pt x="3" y="16"/>
                  </a:moveTo>
                  <a:lnTo>
                    <a:pt x="21" y="41"/>
                  </a:lnTo>
                  <a:lnTo>
                    <a:pt x="20" y="3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660"/>
            <p:cNvSpPr>
              <a:spLocks noEditPoints="1"/>
            </p:cNvSpPr>
            <p:nvPr/>
          </p:nvSpPr>
          <p:spPr bwMode="auto">
            <a:xfrm>
              <a:off x="3620243" y="4769570"/>
              <a:ext cx="142655" cy="291519"/>
            </a:xfrm>
            <a:custGeom>
              <a:avLst/>
              <a:gdLst>
                <a:gd name="T0" fmla="*/ 0 w 23"/>
                <a:gd name="T1" fmla="*/ 47 h 47"/>
                <a:gd name="T2" fmla="*/ 1 w 23"/>
                <a:gd name="T3" fmla="*/ 1 h 47"/>
                <a:gd name="T4" fmla="*/ 2 w 23"/>
                <a:gd name="T5" fmla="*/ 0 h 47"/>
                <a:gd name="T6" fmla="*/ 23 w 23"/>
                <a:gd name="T7" fmla="*/ 13 h 47"/>
                <a:gd name="T8" fmla="*/ 23 w 23"/>
                <a:gd name="T9" fmla="*/ 19 h 47"/>
                <a:gd name="T10" fmla="*/ 3 w 23"/>
                <a:gd name="T11" fmla="*/ 47 h 47"/>
                <a:gd name="T12" fmla="*/ 0 w 23"/>
                <a:gd name="T13" fmla="*/ 47 h 47"/>
                <a:gd name="T14" fmla="*/ 3 w 23"/>
                <a:gd name="T15" fmla="*/ 2 h 47"/>
                <a:gd name="T16" fmla="*/ 2 w 23"/>
                <a:gd name="T17" fmla="*/ 44 h 47"/>
                <a:gd name="T18" fmla="*/ 21 w 23"/>
                <a:gd name="T19" fmla="*/ 18 h 47"/>
                <a:gd name="T20" fmla="*/ 21 w 23"/>
                <a:gd name="T21" fmla="*/ 14 h 47"/>
                <a:gd name="T22" fmla="*/ 3 w 23"/>
                <a:gd name="T23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7">
                  <a:moveTo>
                    <a:pt x="0" y="47"/>
                  </a:moveTo>
                  <a:lnTo>
                    <a:pt x="1" y="1"/>
                  </a:lnTo>
                  <a:lnTo>
                    <a:pt x="2" y="0"/>
                  </a:lnTo>
                  <a:lnTo>
                    <a:pt x="23" y="13"/>
                  </a:lnTo>
                  <a:lnTo>
                    <a:pt x="23" y="19"/>
                  </a:lnTo>
                  <a:lnTo>
                    <a:pt x="3" y="47"/>
                  </a:lnTo>
                  <a:lnTo>
                    <a:pt x="0" y="47"/>
                  </a:lnTo>
                  <a:close/>
                  <a:moveTo>
                    <a:pt x="3" y="2"/>
                  </a:moveTo>
                  <a:lnTo>
                    <a:pt x="2" y="44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661"/>
            <p:cNvSpPr>
              <a:spLocks noEditPoints="1"/>
            </p:cNvSpPr>
            <p:nvPr/>
          </p:nvSpPr>
          <p:spPr bwMode="auto">
            <a:xfrm>
              <a:off x="3607836" y="4744761"/>
              <a:ext cx="204681" cy="80635"/>
            </a:xfrm>
            <a:custGeom>
              <a:avLst/>
              <a:gdLst>
                <a:gd name="T0" fmla="*/ 21 w 33"/>
                <a:gd name="T1" fmla="*/ 13 h 13"/>
                <a:gd name="T2" fmla="*/ 0 w 33"/>
                <a:gd name="T3" fmla="*/ 0 h 13"/>
                <a:gd name="T4" fmla="*/ 33 w 33"/>
                <a:gd name="T5" fmla="*/ 5 h 13"/>
                <a:gd name="T6" fmla="*/ 21 w 33"/>
                <a:gd name="T7" fmla="*/ 13 h 13"/>
                <a:gd name="T8" fmla="*/ 11 w 33"/>
                <a:gd name="T9" fmla="*/ 4 h 13"/>
                <a:gd name="T10" fmla="*/ 21 w 33"/>
                <a:gd name="T11" fmla="*/ 10 h 13"/>
                <a:gd name="T12" fmla="*/ 26 w 33"/>
                <a:gd name="T13" fmla="*/ 6 h 13"/>
                <a:gd name="T14" fmla="*/ 11 w 33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3">
                  <a:moveTo>
                    <a:pt x="21" y="13"/>
                  </a:moveTo>
                  <a:lnTo>
                    <a:pt x="0" y="0"/>
                  </a:lnTo>
                  <a:lnTo>
                    <a:pt x="33" y="5"/>
                  </a:lnTo>
                  <a:lnTo>
                    <a:pt x="21" y="13"/>
                  </a:lnTo>
                  <a:close/>
                  <a:moveTo>
                    <a:pt x="11" y="4"/>
                  </a:moveTo>
                  <a:lnTo>
                    <a:pt x="21" y="10"/>
                  </a:lnTo>
                  <a:lnTo>
                    <a:pt x="26" y="6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6662"/>
            <p:cNvSpPr>
              <a:spLocks noEditPoints="1"/>
            </p:cNvSpPr>
            <p:nvPr/>
          </p:nvSpPr>
          <p:spPr bwMode="auto">
            <a:xfrm>
              <a:off x="3744291" y="4775775"/>
              <a:ext cx="93034" cy="74429"/>
            </a:xfrm>
            <a:custGeom>
              <a:avLst/>
              <a:gdLst>
                <a:gd name="T0" fmla="*/ 6 w 15"/>
                <a:gd name="T1" fmla="*/ 12 h 12"/>
                <a:gd name="T2" fmla="*/ 1 w 15"/>
                <a:gd name="T3" fmla="*/ 10 h 12"/>
                <a:gd name="T4" fmla="*/ 0 w 15"/>
                <a:gd name="T5" fmla="*/ 8 h 12"/>
                <a:gd name="T6" fmla="*/ 10 w 15"/>
                <a:gd name="T7" fmla="*/ 1 h 12"/>
                <a:gd name="T8" fmla="*/ 15 w 15"/>
                <a:gd name="T9" fmla="*/ 0 h 12"/>
                <a:gd name="T10" fmla="*/ 6 w 15"/>
                <a:gd name="T11" fmla="*/ 12 h 12"/>
                <a:gd name="T12" fmla="*/ 3 w 15"/>
                <a:gd name="T13" fmla="*/ 9 h 12"/>
                <a:gd name="T14" fmla="*/ 4 w 15"/>
                <a:gd name="T15" fmla="*/ 10 h 12"/>
                <a:gd name="T16" fmla="*/ 9 w 15"/>
                <a:gd name="T17" fmla="*/ 4 h 12"/>
                <a:gd name="T18" fmla="*/ 3 w 15"/>
                <a:gd name="T19" fmla="*/ 9 h 12"/>
                <a:gd name="T20" fmla="*/ 3 w 15"/>
                <a:gd name="T2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2">
                  <a:moveTo>
                    <a:pt x="6" y="12"/>
                  </a:moveTo>
                  <a:lnTo>
                    <a:pt x="1" y="10"/>
                  </a:lnTo>
                  <a:lnTo>
                    <a:pt x="0" y="8"/>
                  </a:lnTo>
                  <a:lnTo>
                    <a:pt x="10" y="1"/>
                  </a:lnTo>
                  <a:lnTo>
                    <a:pt x="15" y="0"/>
                  </a:lnTo>
                  <a:lnTo>
                    <a:pt x="6" y="12"/>
                  </a:lnTo>
                  <a:close/>
                  <a:moveTo>
                    <a:pt x="3" y="9"/>
                  </a:moveTo>
                  <a:lnTo>
                    <a:pt x="4" y="10"/>
                  </a:lnTo>
                  <a:lnTo>
                    <a:pt x="9" y="4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-357350" y="303795"/>
            <a:ext cx="9779403" cy="3983462"/>
            <a:chOff x="-717603" y="303795"/>
            <a:chExt cx="9779403" cy="3983462"/>
          </a:xfrm>
        </p:grpSpPr>
        <p:sp>
          <p:nvSpPr>
            <p:cNvPr id="47" name="Freeform 5796"/>
            <p:cNvSpPr>
              <a:spLocks/>
            </p:cNvSpPr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797"/>
            <p:cNvSpPr>
              <a:spLocks/>
            </p:cNvSpPr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798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799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800"/>
            <p:cNvSpPr>
              <a:spLocks/>
            </p:cNvSpPr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801"/>
            <p:cNvSpPr>
              <a:spLocks/>
            </p:cNvSpPr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802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803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804"/>
            <p:cNvSpPr>
              <a:spLocks/>
            </p:cNvSpPr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805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806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807"/>
            <p:cNvSpPr>
              <a:spLocks/>
            </p:cNvSpPr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808"/>
            <p:cNvSpPr>
              <a:spLocks/>
            </p:cNvSpPr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09"/>
            <p:cNvSpPr>
              <a:spLocks/>
            </p:cNvSpPr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810"/>
            <p:cNvSpPr>
              <a:spLocks/>
            </p:cNvSpPr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811"/>
            <p:cNvSpPr>
              <a:spLocks/>
            </p:cNvSpPr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813"/>
            <p:cNvSpPr>
              <a:spLocks/>
            </p:cNvSpPr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814"/>
            <p:cNvSpPr>
              <a:spLocks/>
            </p:cNvSpPr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815"/>
            <p:cNvSpPr>
              <a:spLocks/>
            </p:cNvSpPr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816"/>
            <p:cNvSpPr>
              <a:spLocks/>
            </p:cNvSpPr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821"/>
            <p:cNvSpPr>
              <a:spLocks/>
            </p:cNvSpPr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822"/>
            <p:cNvSpPr>
              <a:spLocks/>
            </p:cNvSpPr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823"/>
            <p:cNvSpPr>
              <a:spLocks/>
            </p:cNvSpPr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824"/>
            <p:cNvSpPr>
              <a:spLocks/>
            </p:cNvSpPr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825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826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827"/>
            <p:cNvSpPr>
              <a:spLocks/>
            </p:cNvSpPr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828"/>
            <p:cNvSpPr>
              <a:spLocks/>
            </p:cNvSpPr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829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5830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831"/>
            <p:cNvSpPr>
              <a:spLocks/>
            </p:cNvSpPr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832"/>
            <p:cNvSpPr>
              <a:spLocks/>
            </p:cNvSpPr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833"/>
            <p:cNvSpPr>
              <a:spLocks/>
            </p:cNvSpPr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834"/>
            <p:cNvSpPr>
              <a:spLocks/>
            </p:cNvSpPr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835"/>
            <p:cNvSpPr>
              <a:spLocks/>
            </p:cNvSpPr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836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837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838"/>
            <p:cNvSpPr>
              <a:spLocks/>
            </p:cNvSpPr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839"/>
            <p:cNvSpPr>
              <a:spLocks/>
            </p:cNvSpPr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5841"/>
            <p:cNvSpPr>
              <a:spLocks/>
            </p:cNvSpPr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5842"/>
            <p:cNvSpPr>
              <a:spLocks/>
            </p:cNvSpPr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5844"/>
            <p:cNvSpPr>
              <a:spLocks/>
            </p:cNvSpPr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620"/>
            <p:cNvSpPr>
              <a:spLocks/>
            </p:cNvSpPr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6621"/>
            <p:cNvSpPr>
              <a:spLocks/>
            </p:cNvSpPr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6622"/>
            <p:cNvSpPr>
              <a:spLocks/>
            </p:cNvSpPr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6623"/>
            <p:cNvSpPr>
              <a:spLocks/>
            </p:cNvSpPr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6624"/>
            <p:cNvSpPr>
              <a:spLocks/>
            </p:cNvSpPr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6625"/>
            <p:cNvSpPr>
              <a:spLocks/>
            </p:cNvSpPr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6626"/>
            <p:cNvSpPr>
              <a:spLocks/>
            </p:cNvSpPr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6627"/>
            <p:cNvSpPr>
              <a:spLocks/>
            </p:cNvSpPr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812"/>
            <p:cNvSpPr>
              <a:spLocks/>
            </p:cNvSpPr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5666247" y="5305772"/>
            <a:ext cx="3472425" cy="360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lnSpc>
                <a:spcPct val="110000"/>
              </a:lnSpc>
            </a:pPr>
            <a:r>
              <a:rPr lang="en-US" altLang="zh-CN" sz="1700" kern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Email:guanghezhang@163.com</a:t>
            </a:r>
            <a:endParaRPr lang="en-US" altLang="zh-CN" sz="1700" kern="0" dirty="0">
              <a:solidFill>
                <a:schemeClr val="accent3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" y="40606"/>
            <a:ext cx="2662237" cy="728662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44" descr="6C3FA372396F463c81AB3CDF6D7CE186# #TextBox 44"/>
          <p:cNvSpPr txBox="1">
            <a:spLocks noChangeArrowheads="1"/>
          </p:cNvSpPr>
          <p:nvPr/>
        </p:nvSpPr>
        <p:spPr bwMode="auto">
          <a:xfrm>
            <a:off x="3962492" y="2683867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张光河</a:t>
            </a:r>
            <a:endParaRPr lang="zh-CN" altLang="en-US" sz="2400" dirty="0">
              <a:solidFill>
                <a:schemeClr val="accent3">
                  <a:lumMod val="40000"/>
                  <a:lumOff val="60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628" y="49188"/>
            <a:ext cx="363304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4.1.4 SQLite</a:t>
            </a:r>
            <a:r>
              <a:rPr lang="zh-CN" altLang="en-US" dirty="0" smtClean="0"/>
              <a:t>的基本用法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关闭数据库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696080"/>
            <a:ext cx="81369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db.close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416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4.1.4 SQLite</a:t>
            </a:r>
            <a:r>
              <a:rPr lang="zh-CN" altLang="en-US" dirty="0" smtClean="0"/>
              <a:t>的基本用法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删除数据库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696080"/>
            <a:ext cx="81369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deleteDatabase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dbUser.db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");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830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4.1.5 SQLite</a:t>
            </a:r>
            <a:r>
              <a:rPr lang="zh-CN" altLang="en-US" dirty="0" smtClean="0"/>
              <a:t>的常用语句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添加数据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849388"/>
            <a:ext cx="806489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public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long insert(String table, String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nullColumnHack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ContentValues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values);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3230314"/>
            <a:ext cx="806489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db.execSQL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("insert into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tuserinfo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(username,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userpwd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usertype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 values('guanghezhang@163.com','1' ,1)");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543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4.1.5 SQLite</a:t>
            </a:r>
            <a:r>
              <a:rPr lang="zh-CN" altLang="en-US" dirty="0" smtClean="0"/>
              <a:t>的常用语句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删除数据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993404"/>
            <a:ext cx="81369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public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delete(String table, String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whereClause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String[]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whereArgs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914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4.1.5 SQLite</a:t>
            </a:r>
            <a:r>
              <a:rPr lang="zh-CN" altLang="en-US" dirty="0" smtClean="0"/>
              <a:t>的常用语句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修改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数据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993404"/>
            <a:ext cx="81369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public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update(String table,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ContentValues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values, String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whereClause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String[]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whereArgs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517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4.1.5 SQLite</a:t>
            </a:r>
            <a:r>
              <a:rPr lang="zh-CN" altLang="en-US" dirty="0" smtClean="0"/>
              <a:t>的常用语句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查询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数据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718204"/>
            <a:ext cx="81369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public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Cursor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rawQuery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(String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sql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String[]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selectionArgs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2584099"/>
            <a:ext cx="81369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public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Cursor query(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boolean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distinct, String table, String[] columns, String selection, String[]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selectionArgs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String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groupBy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String having, String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orderBy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String limit) 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3745403"/>
            <a:ext cx="81369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public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Cursor query(String table, String[] columns, String selection, String []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selectionArgs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String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groupBy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String having, String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orderBy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5323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4.1.5 SQLite</a:t>
            </a:r>
            <a:r>
              <a:rPr lang="zh-CN" altLang="en-US" dirty="0" smtClean="0"/>
              <a:t>的常用语句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51520" y="841276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Cursor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游标方法：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32327"/>
              </p:ext>
            </p:extLst>
          </p:nvPr>
        </p:nvGraphicFramePr>
        <p:xfrm>
          <a:off x="1079612" y="1210608"/>
          <a:ext cx="7380821" cy="42391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58603"/>
                <a:gridCol w="2469759"/>
                <a:gridCol w="4252459"/>
              </a:tblGrid>
              <a:tr h="2119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序号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方法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119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close()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关闭游标，释放资源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239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move(int offset)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以当前的位置为参考，将</a:t>
                      </a:r>
                      <a:r>
                        <a:rPr lang="en-US" sz="1050" kern="100">
                          <a:effectLst/>
                        </a:rPr>
                        <a:t>Cursor</a:t>
                      </a:r>
                      <a:r>
                        <a:rPr lang="zh-CN" sz="1050" kern="100">
                          <a:effectLst/>
                        </a:rPr>
                        <a:t>移动到指定的</a:t>
                      </a:r>
                      <a:r>
                        <a:rPr lang="en-US" sz="1050" kern="100">
                          <a:effectLst/>
                        </a:rPr>
                        <a:t>offset</a:t>
                      </a:r>
                      <a:r>
                        <a:rPr lang="zh-CN" sz="1050" kern="100">
                          <a:effectLst/>
                        </a:rPr>
                        <a:t>位置，成功返回</a:t>
                      </a:r>
                      <a:r>
                        <a:rPr lang="en-US" sz="1050" kern="100">
                          <a:effectLst/>
                        </a:rPr>
                        <a:t>true, </a:t>
                      </a:r>
                      <a:r>
                        <a:rPr lang="zh-CN" sz="1050" kern="100">
                          <a:effectLst/>
                        </a:rPr>
                        <a:t>失败返回</a:t>
                      </a:r>
                      <a:r>
                        <a:rPr lang="en-US" sz="1050" kern="100">
                          <a:effectLst/>
                        </a:rPr>
                        <a:t>false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239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moveToPosition(int pos)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将</a:t>
                      </a:r>
                      <a:r>
                        <a:rPr lang="en-US" sz="1050" kern="100">
                          <a:effectLst/>
                        </a:rPr>
                        <a:t>Cursor</a:t>
                      </a:r>
                      <a:r>
                        <a:rPr lang="zh-CN" sz="1050" kern="100">
                          <a:effectLst/>
                        </a:rPr>
                        <a:t>移动到指定的</a:t>
                      </a:r>
                      <a:r>
                        <a:rPr lang="en-US" sz="1050" kern="100">
                          <a:effectLst/>
                        </a:rPr>
                        <a:t>pos</a:t>
                      </a:r>
                      <a:r>
                        <a:rPr lang="zh-CN" sz="1050" kern="100">
                          <a:effectLst/>
                        </a:rPr>
                        <a:t>位置，成功返回</a:t>
                      </a:r>
                      <a:r>
                        <a:rPr lang="en-US" sz="1050" kern="100">
                          <a:effectLst/>
                        </a:rPr>
                        <a:t>true,</a:t>
                      </a:r>
                      <a:r>
                        <a:rPr lang="zh-CN" sz="1050" kern="100">
                          <a:effectLst/>
                        </a:rPr>
                        <a:t>失败返回</a:t>
                      </a:r>
                      <a:r>
                        <a:rPr lang="en-US" sz="1050" kern="100">
                          <a:effectLst/>
                        </a:rPr>
                        <a:t>false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239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moveToNext()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将</a:t>
                      </a:r>
                      <a:r>
                        <a:rPr lang="en-US" sz="1050" kern="100">
                          <a:effectLst/>
                        </a:rPr>
                        <a:t>Cursor</a:t>
                      </a:r>
                      <a:r>
                        <a:rPr lang="zh-CN" sz="1050" kern="100">
                          <a:effectLst/>
                        </a:rPr>
                        <a:t>向前移动一个位置，成功返回</a:t>
                      </a:r>
                      <a:r>
                        <a:rPr lang="en-US" sz="1050" kern="100">
                          <a:effectLst/>
                        </a:rPr>
                        <a:t>true,</a:t>
                      </a:r>
                      <a:r>
                        <a:rPr lang="zh-CN" sz="1050" kern="100">
                          <a:effectLst/>
                        </a:rPr>
                        <a:t>失败返回</a:t>
                      </a:r>
                      <a:r>
                        <a:rPr lang="en-US" sz="1050" kern="100">
                          <a:effectLst/>
                        </a:rPr>
                        <a:t>false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239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moveToLast()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将</a:t>
                      </a:r>
                      <a:r>
                        <a:rPr lang="en-US" sz="1050" kern="100" dirty="0">
                          <a:effectLst/>
                        </a:rPr>
                        <a:t>Cursor</a:t>
                      </a:r>
                      <a:r>
                        <a:rPr lang="zh-CN" sz="1050" kern="100" dirty="0">
                          <a:effectLst/>
                        </a:rPr>
                        <a:t>向后移动一个位置，成功返回</a:t>
                      </a:r>
                      <a:r>
                        <a:rPr lang="en-US" sz="1050" kern="100" dirty="0">
                          <a:effectLst/>
                        </a:rPr>
                        <a:t>true,</a:t>
                      </a:r>
                      <a:r>
                        <a:rPr lang="zh-CN" sz="1050" kern="100" dirty="0">
                          <a:effectLst/>
                        </a:rPr>
                        <a:t>失败返回</a:t>
                      </a:r>
                      <a:r>
                        <a:rPr lang="en-US" sz="1050" kern="100" dirty="0">
                          <a:effectLst/>
                        </a:rPr>
                        <a:t> false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239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movetoFirst()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将</a:t>
                      </a:r>
                      <a:r>
                        <a:rPr lang="en-US" sz="1050" kern="100">
                          <a:effectLst/>
                        </a:rPr>
                        <a:t>Cursor</a:t>
                      </a:r>
                      <a:r>
                        <a:rPr lang="zh-CN" sz="1050" kern="100">
                          <a:effectLst/>
                        </a:rPr>
                        <a:t>移动到第一行，成功返回</a:t>
                      </a:r>
                      <a:r>
                        <a:rPr lang="en-US" sz="1050" kern="100">
                          <a:effectLst/>
                        </a:rPr>
                        <a:t>true,</a:t>
                      </a:r>
                      <a:r>
                        <a:rPr lang="zh-CN" sz="1050" kern="100">
                          <a:effectLst/>
                        </a:rPr>
                        <a:t>失败返回</a:t>
                      </a:r>
                      <a:r>
                        <a:rPr lang="en-US" sz="1050" kern="100">
                          <a:effectLst/>
                        </a:rPr>
                        <a:t>false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119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isBeforeFirst()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</a:t>
                      </a:r>
                      <a:r>
                        <a:rPr lang="en-US" sz="1050" kern="100">
                          <a:effectLst/>
                        </a:rPr>
                        <a:t>Cursor</a:t>
                      </a:r>
                      <a:r>
                        <a:rPr lang="zh-CN" sz="1050" kern="100">
                          <a:effectLst/>
                        </a:rPr>
                        <a:t>是否指向第一项数据之前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119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isAfterLast()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</a:t>
                      </a:r>
                      <a:r>
                        <a:rPr lang="en-US" sz="1050" kern="100">
                          <a:effectLst/>
                        </a:rPr>
                        <a:t>Cursor</a:t>
                      </a:r>
                      <a:r>
                        <a:rPr lang="zh-CN" sz="1050" kern="100">
                          <a:effectLst/>
                        </a:rPr>
                        <a:t>是否指向最后一项数据之后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119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isClosed()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</a:t>
                      </a:r>
                      <a:r>
                        <a:rPr lang="en-US" sz="1050" kern="100">
                          <a:effectLst/>
                        </a:rPr>
                        <a:t>Cursor</a:t>
                      </a:r>
                      <a:r>
                        <a:rPr lang="zh-CN" sz="1050" kern="100">
                          <a:effectLst/>
                        </a:rPr>
                        <a:t>是否关闭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119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isFirst()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</a:t>
                      </a:r>
                      <a:r>
                        <a:rPr lang="en-US" sz="1050" kern="100">
                          <a:effectLst/>
                        </a:rPr>
                        <a:t>Cursor</a:t>
                      </a:r>
                      <a:r>
                        <a:rPr lang="zh-CN" sz="1050" kern="100">
                          <a:effectLst/>
                        </a:rPr>
                        <a:t>是否指向第一项数据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119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isLast()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</a:t>
                      </a:r>
                      <a:r>
                        <a:rPr lang="en-US" sz="1050" kern="100">
                          <a:effectLst/>
                        </a:rPr>
                        <a:t>Cursor</a:t>
                      </a:r>
                      <a:r>
                        <a:rPr lang="zh-CN" sz="1050" kern="100">
                          <a:effectLst/>
                        </a:rPr>
                        <a:t>是否指向最后一项数据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119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isNull(int columnIndex)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返回指定</a:t>
                      </a:r>
                      <a:r>
                        <a:rPr lang="en-US" sz="1050" kern="100">
                          <a:effectLst/>
                        </a:rPr>
                        <a:t>columnIndex</a:t>
                      </a:r>
                      <a:r>
                        <a:rPr lang="zh-CN" sz="1050" kern="100">
                          <a:effectLst/>
                        </a:rPr>
                        <a:t>位置的值是否为</a:t>
                      </a:r>
                      <a:r>
                        <a:rPr lang="en-US" sz="1050" kern="100">
                          <a:effectLst/>
                        </a:rPr>
                        <a:t>null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119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getCount()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返回总的数据项数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119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14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getInt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返回当前行中指定的索引数据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298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4.2 </a:t>
            </a:r>
            <a:r>
              <a:rPr lang="zh-CN" altLang="en-US" dirty="0" smtClean="0"/>
              <a:t>用户注册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691276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用户注册页面布局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创建数据库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在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onCreate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函数中写入管理员用户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监听确定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Button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写入普通用户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2477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4.2.1 </a:t>
            </a:r>
            <a:r>
              <a:rPr lang="zh-CN" altLang="en-US" dirty="0" smtClean="0"/>
              <a:t>用户注册页面布局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73138"/>
            <a:ext cx="301942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827584" y="1705372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完成注册页面布局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206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4.2.1 </a:t>
            </a:r>
            <a:r>
              <a:rPr lang="zh-CN" altLang="en-US" dirty="0" smtClean="0"/>
              <a:t>用户注册页面布局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43204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注册页面布局相关控件属性介绍：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551962"/>
              </p:ext>
            </p:extLst>
          </p:nvPr>
        </p:nvGraphicFramePr>
        <p:xfrm>
          <a:off x="899592" y="1633364"/>
          <a:ext cx="6696743" cy="388842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12351"/>
                <a:gridCol w="1767314"/>
                <a:gridCol w="2158539"/>
                <a:gridCol w="2158539"/>
              </a:tblGrid>
              <a:tr h="185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序号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控件名称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控件类型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85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@+id/container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Container(FrameLayout)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布局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85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LinearLayout(vertical)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布局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85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LinearLayout(horizontal)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布局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@+id/tvURTitle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TextView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显示“</a:t>
                      </a:r>
                      <a:r>
                        <a:rPr lang="en-US" sz="1050" kern="100">
                          <a:effectLst/>
                        </a:rPr>
                        <a:t>4.2 </a:t>
                      </a:r>
                      <a:r>
                        <a:rPr lang="zh-CN" sz="1050" kern="100">
                          <a:effectLst/>
                        </a:rPr>
                        <a:t>用户注册”文本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85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@+id/tvURUserName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TextView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显示“用户名：”文本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554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@+id/etURUserName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EditText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Hint</a:t>
                      </a:r>
                      <a:r>
                        <a:rPr lang="zh-CN" sz="1050" kern="100">
                          <a:effectLst/>
                        </a:rPr>
                        <a:t>值为请输入邮箱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InputType</a:t>
                      </a:r>
                      <a:r>
                        <a:rPr lang="zh-CN" sz="1050" kern="100">
                          <a:effectLst/>
                        </a:rPr>
                        <a:t>值为</a:t>
                      </a:r>
                      <a:r>
                        <a:rPr lang="en-US" sz="1050" kern="100">
                          <a:effectLst/>
                        </a:rPr>
                        <a:t>textEmailAddress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85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@+id/tvURPwd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TextView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显示“密码：”文本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554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@+id/etURPwd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EditText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Hint</a:t>
                      </a:r>
                      <a:r>
                        <a:rPr lang="zh-CN" sz="1050" kern="100">
                          <a:effectLst/>
                        </a:rPr>
                        <a:t>值为请输入密码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InputType</a:t>
                      </a:r>
                      <a:r>
                        <a:rPr lang="zh-CN" sz="1050" kern="100">
                          <a:effectLst/>
                        </a:rPr>
                        <a:t>值为</a:t>
                      </a:r>
                      <a:r>
                        <a:rPr lang="en-US" sz="1050" kern="100">
                          <a:effectLst/>
                        </a:rPr>
                        <a:t>textPassword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85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@+id/tvURRePwd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TextView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显示“密码确认：”文本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554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@+id/etURRePwd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EditText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Hint</a:t>
                      </a:r>
                      <a:r>
                        <a:rPr lang="zh-CN" sz="1050" kern="100">
                          <a:effectLst/>
                        </a:rPr>
                        <a:t>值为请确认密码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InputType</a:t>
                      </a:r>
                      <a:r>
                        <a:rPr lang="zh-CN" sz="1050" kern="100">
                          <a:effectLst/>
                        </a:rPr>
                        <a:t>值为</a:t>
                      </a:r>
                      <a:r>
                        <a:rPr lang="en-US" sz="1050" kern="100">
                          <a:effectLst/>
                        </a:rPr>
                        <a:t>textPassword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85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@+id/btnUROk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Button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显示“确定”文本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85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@+id/btnURCancel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Button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显示“取消”文本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85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@+id/tvURShowInfo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TextView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显示提示信息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01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1355725" y="913284"/>
            <a:ext cx="6432550" cy="482600"/>
            <a:chOff x="64331" y="0"/>
            <a:chExt cx="6433094" cy="482482"/>
          </a:xfrm>
        </p:grpSpPr>
        <p:sp>
          <p:nvSpPr>
            <p:cNvPr id="5139" name="AutoShape 3"/>
            <p:cNvSpPr>
              <a:spLocks noChangeArrowheads="1"/>
            </p:cNvSpPr>
            <p:nvPr/>
          </p:nvSpPr>
          <p:spPr bwMode="auto">
            <a:xfrm>
              <a:off x="64331" y="0"/>
              <a:ext cx="6433094" cy="48248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latin typeface="Arial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5142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3076639" cy="369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4.1 SQLite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简介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1355725" y="1786410"/>
            <a:ext cx="6432550" cy="482600"/>
            <a:chOff x="65077" y="0"/>
            <a:chExt cx="6431600" cy="482565"/>
          </a:xfrm>
        </p:grpSpPr>
        <p:sp>
          <p:nvSpPr>
            <p:cNvPr id="5137" name="AutoShape 3"/>
            <p:cNvSpPr>
              <a:spLocks noChangeArrowheads="1"/>
            </p:cNvSpPr>
            <p:nvPr/>
          </p:nvSpPr>
          <p:spPr bwMode="auto">
            <a:xfrm>
              <a:off x="65077" y="0"/>
              <a:ext cx="6431600" cy="482565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 sz="2000" dirty="0">
                <a:solidFill>
                  <a:schemeClr val="tx2"/>
                </a:solidFill>
                <a:latin typeface="Calibri" pitchFamily="34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5138" name="Rectangle 13"/>
            <p:cNvSpPr>
              <a:spLocks noChangeArrowheads="1"/>
            </p:cNvSpPr>
            <p:nvPr/>
          </p:nvSpPr>
          <p:spPr bwMode="auto">
            <a:xfrm>
              <a:off x="1860561" y="85339"/>
              <a:ext cx="3076255" cy="369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4.2 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用户注册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7179" name="Group 11"/>
          <p:cNvGrpSpPr>
            <a:grpSpLocks/>
          </p:cNvGrpSpPr>
          <p:nvPr/>
        </p:nvGrpSpPr>
        <p:grpSpPr bwMode="auto">
          <a:xfrm>
            <a:off x="1355725" y="2657947"/>
            <a:ext cx="6432550" cy="482600"/>
            <a:chOff x="64331" y="0"/>
            <a:chExt cx="6433094" cy="482482"/>
          </a:xfrm>
        </p:grpSpPr>
        <p:sp>
          <p:nvSpPr>
            <p:cNvPr id="5132" name="AutoShape 3"/>
            <p:cNvSpPr>
              <a:spLocks noChangeArrowheads="1"/>
            </p:cNvSpPr>
            <p:nvPr/>
          </p:nvSpPr>
          <p:spPr bwMode="auto">
            <a:xfrm>
              <a:off x="64331" y="0"/>
              <a:ext cx="6433094" cy="48248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latin typeface="Arial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5134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2840633" cy="369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4.3 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用户登录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7183" name="Group 15"/>
          <p:cNvGrpSpPr>
            <a:grpSpLocks/>
          </p:cNvGrpSpPr>
          <p:nvPr/>
        </p:nvGrpSpPr>
        <p:grpSpPr bwMode="auto">
          <a:xfrm>
            <a:off x="1355725" y="3531074"/>
            <a:ext cx="6432550" cy="482600"/>
            <a:chOff x="65077" y="0"/>
            <a:chExt cx="6431600" cy="482564"/>
          </a:xfrm>
        </p:grpSpPr>
        <p:sp>
          <p:nvSpPr>
            <p:cNvPr id="5130" name="AutoShape 3"/>
            <p:cNvSpPr>
              <a:spLocks noChangeArrowheads="1"/>
            </p:cNvSpPr>
            <p:nvPr/>
          </p:nvSpPr>
          <p:spPr bwMode="auto">
            <a:xfrm>
              <a:off x="65077" y="0"/>
              <a:ext cx="6431600" cy="482564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ea typeface="方正兰亭黑_GBK" panose="02000000000000000000" pitchFamily="2" charset="-122"/>
              </a:endParaRPr>
            </a:p>
          </p:txBody>
        </p:sp>
        <p:sp>
          <p:nvSpPr>
            <p:cNvPr id="2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2840633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4.4 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用户信息管理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sp>
        <p:nvSpPr>
          <p:cNvPr id="7188" name="TextBox 13"/>
          <p:cNvSpPr txBox="1">
            <a:spLocks noChangeArrowheads="1"/>
          </p:cNvSpPr>
          <p:nvPr/>
        </p:nvSpPr>
        <p:spPr bwMode="auto">
          <a:xfrm>
            <a:off x="3815556" y="49188"/>
            <a:ext cx="1512888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zh-CN" altLang="en-US" dirty="0" smtClean="0"/>
              <a:t>目 录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1379810" y="4394572"/>
            <a:ext cx="6432550" cy="482600"/>
            <a:chOff x="65077" y="0"/>
            <a:chExt cx="6431600" cy="482564"/>
          </a:xfrm>
        </p:grpSpPr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65077" y="0"/>
              <a:ext cx="6431600" cy="482564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ea typeface="方正兰亭黑_GBK" panose="02000000000000000000" pitchFamily="2" charset="-122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2840633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4.5 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小结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4.2.2 </a:t>
            </a:r>
            <a:r>
              <a:rPr lang="zh-CN" altLang="en-US" dirty="0" smtClean="0"/>
              <a:t>创建数据库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2023934"/>
            <a:ext cx="40324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SQLite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方法实现数据的创建并验证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895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4.2.2 </a:t>
            </a:r>
            <a:r>
              <a:rPr lang="zh-CN" altLang="en-US" dirty="0" smtClean="0"/>
              <a:t>创建数据库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2023934"/>
            <a:ext cx="727280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声明数据库名及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SQLiteDatabase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打开数据库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创建数据库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4.Run</a:t>
            </a:r>
          </a:p>
        </p:txBody>
      </p:sp>
    </p:spTree>
    <p:extLst>
      <p:ext uri="{BB962C8B-B14F-4D97-AF65-F5344CB8AC3E}">
        <p14:creationId xmlns:p14="http://schemas.microsoft.com/office/powerpoint/2010/main" val="28600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4.2.2 </a:t>
            </a:r>
            <a:r>
              <a:rPr lang="zh-CN" altLang="en-US" dirty="0" smtClean="0"/>
              <a:t>创建数据库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验证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56" y="1993404"/>
            <a:ext cx="7322287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217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4.2.3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onCreate</a:t>
            </a:r>
            <a:r>
              <a:rPr lang="zh-CN" altLang="en-US" dirty="0" smtClean="0"/>
              <a:t>函数中写入管理员用户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424847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判定用户是否存在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不存在则写入管理员用户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验证写入成功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51717"/>
            <a:ext cx="2211388" cy="13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051717"/>
            <a:ext cx="391318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551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4.2.3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onCreate</a:t>
            </a:r>
            <a:r>
              <a:rPr lang="zh-CN" altLang="en-US" dirty="0" smtClean="0"/>
              <a:t>函数中写入管理员用户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39552" y="985292"/>
            <a:ext cx="4248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isExistAdmin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方法介绍：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539552" y="1552064"/>
            <a:ext cx="4248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获取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Cursor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791580" y="2048146"/>
            <a:ext cx="756084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Cursor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cursor=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db.rawQuery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("select * from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tuserinfo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where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usertype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=1",null);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242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4.2.3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onCreate</a:t>
            </a:r>
            <a:r>
              <a:rPr lang="zh-CN" altLang="en-US" dirty="0" smtClean="0"/>
              <a:t>函数中写入管理员用户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39552" y="985292"/>
            <a:ext cx="4248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isExistAdmin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方法介绍：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539552" y="1552064"/>
            <a:ext cx="4248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对管理员用户是否存在进行判断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791580" y="2353444"/>
            <a:ext cx="75608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cursor.getCount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()&gt;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0?true:fale;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8702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4.2.3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onCreate</a:t>
            </a:r>
            <a:r>
              <a:rPr lang="zh-CN" altLang="en-US" dirty="0" smtClean="0"/>
              <a:t>函数中写入管理员用户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39552" y="985292"/>
            <a:ext cx="4248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插入管理员用户：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539552" y="1552064"/>
            <a:ext cx="7704856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ContentValues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cvUserInfo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= new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ContentValues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 </a:t>
            </a: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将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strUserName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写入到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cvRuserInfo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中</a:t>
            </a: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cvUserInfo.put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("username",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strUserName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 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将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strUserPwd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写入到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cvRuserInfo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中</a:t>
            </a: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cvUserInfo.put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userpwd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",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strUserPwd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将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iUserType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写入到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cvRuserInfo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cvUserInfo.put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usertype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",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iUserType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 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if(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db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!=null)//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判断数据库是否被打开处于可操作状态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db.insert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tuserinfo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", null,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cvUserInfo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}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3001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4.2.3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onCreate</a:t>
            </a:r>
            <a:r>
              <a:rPr lang="zh-CN" altLang="en-US" dirty="0" smtClean="0"/>
              <a:t>函数中写入管理员用户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42484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插入成功效果图：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15" y="2353507"/>
            <a:ext cx="2211388" cy="13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04962"/>
            <a:ext cx="391318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2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4.2.4 </a:t>
            </a:r>
            <a:r>
              <a:rPr lang="zh-CN" altLang="en-US" dirty="0" smtClean="0"/>
              <a:t>监听确定</a:t>
            </a:r>
            <a:r>
              <a:rPr lang="en-US" altLang="zh-CN" dirty="0" smtClean="0"/>
              <a:t>Button</a:t>
            </a:r>
            <a:r>
              <a:rPr lang="zh-CN" altLang="en-US" dirty="0"/>
              <a:t>写入</a:t>
            </a:r>
            <a:r>
              <a:rPr lang="zh-CN" altLang="en-US" dirty="0" smtClean="0"/>
              <a:t>普通用户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648072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判定用户名、密码及确认密码是否为空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判定密码及确认密码是否一致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写入用户资料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  <a:sym typeface="Wingdings" panose="05000000000000000000" pitchFamily="2" charset="2"/>
              </a:rPr>
              <a:t>用户是否存在？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  <a:sym typeface="Wingdings" panose="05000000000000000000" pitchFamily="2" charset="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  <a:sym typeface="Wingdings" panose="05000000000000000000" pitchFamily="2" charset="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  <a:sym typeface="Wingdings" panose="05000000000000000000" pitchFamily="2" charset="2"/>
              </a:rPr>
              <a:t>创建成功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179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4.2.4 </a:t>
            </a:r>
            <a:r>
              <a:rPr lang="zh-CN" altLang="en-US" dirty="0" smtClean="0"/>
              <a:t>监听确定</a:t>
            </a:r>
            <a:r>
              <a:rPr lang="en-US" altLang="zh-CN" dirty="0" smtClean="0"/>
              <a:t>Button</a:t>
            </a:r>
            <a:r>
              <a:rPr lang="zh-CN" altLang="en-US" dirty="0"/>
              <a:t>写入</a:t>
            </a:r>
            <a:r>
              <a:rPr lang="zh-CN" altLang="en-US" dirty="0" smtClean="0"/>
              <a:t>普通用户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6480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判断是否已经存在用户账号：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55576" y="1672038"/>
            <a:ext cx="6480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查询用户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971600" y="2200136"/>
            <a:ext cx="648072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Cursor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cursor=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db.rawQuery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("select * from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tuserinfo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where username='"+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strUserName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+"'",null);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4616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4.1 SQLite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1.SQLite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的历史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2.SQLite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功能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特性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3.SQLite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工作原理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4.SQLite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的基本用法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5.SQLite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的常用语句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4.2.4 </a:t>
            </a:r>
            <a:r>
              <a:rPr lang="zh-CN" altLang="en-US" dirty="0" smtClean="0"/>
              <a:t>监听确定</a:t>
            </a:r>
            <a:r>
              <a:rPr lang="en-US" altLang="zh-CN" dirty="0" smtClean="0"/>
              <a:t>Button</a:t>
            </a:r>
            <a:r>
              <a:rPr lang="zh-CN" altLang="en-US" dirty="0"/>
              <a:t>写入</a:t>
            </a:r>
            <a:r>
              <a:rPr lang="zh-CN" altLang="en-US" dirty="0" smtClean="0"/>
              <a:t>普通用户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6480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判断是否已经存在用户账号：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55576" y="1672038"/>
            <a:ext cx="6480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判断用户是否存在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971600" y="2200136"/>
            <a:ext cx="6480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cursor.getCount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()&gt;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0 ?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True:false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;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17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4.2.4 </a:t>
            </a:r>
            <a:r>
              <a:rPr lang="zh-CN" altLang="en-US" dirty="0" smtClean="0"/>
              <a:t>监听确定</a:t>
            </a:r>
            <a:r>
              <a:rPr lang="en-US" altLang="zh-CN" dirty="0" smtClean="0"/>
              <a:t>Button</a:t>
            </a:r>
            <a:r>
              <a:rPr lang="zh-CN" altLang="en-US" dirty="0"/>
              <a:t>写入</a:t>
            </a:r>
            <a:r>
              <a:rPr lang="zh-CN" altLang="en-US" dirty="0" smtClean="0"/>
              <a:t>普通用户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6480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写入用户：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55576" y="1672038"/>
            <a:ext cx="770485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ContentValues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cvRUserInfo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= new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ContentValues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 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cvRUserInfo.put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("username",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strUserName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 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cvRUserInfo.put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userpwd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",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strUserPwd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cvRUserInfo.put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usertype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",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iUserType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 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if(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db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!=null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  <a:r>
              <a:rPr lang="zh-CN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db.insert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tuserinfo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", null,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cvRUserInfo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 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Toast.makeText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UserReg.this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"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注册成功！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",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Toast.LENGTH_SHORT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).show();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}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0145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4.3 </a:t>
            </a:r>
            <a:r>
              <a:rPr lang="zh-CN" altLang="en-US" dirty="0" smtClean="0"/>
              <a:t>用户登录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691276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用户登录界面布局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监听登录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Button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按钮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根据用户类别产生不同提示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监听注册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Button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按钮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109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4.3.1 </a:t>
            </a:r>
            <a:r>
              <a:rPr lang="zh-CN" altLang="en-US" dirty="0" smtClean="0"/>
              <a:t>用户登录页面布局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001933"/>
            <a:ext cx="3040063" cy="473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827584" y="176808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完成登录界面布局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61379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4.3.1 </a:t>
            </a:r>
            <a:r>
              <a:rPr lang="zh-CN" altLang="en-US" dirty="0" smtClean="0"/>
              <a:t>用户登录页面布局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登录界面相关控件介绍：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820790"/>
              </p:ext>
            </p:extLst>
          </p:nvPr>
        </p:nvGraphicFramePr>
        <p:xfrm>
          <a:off x="1403648" y="1633364"/>
          <a:ext cx="5904656" cy="360039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673"/>
                <a:gridCol w="1568026"/>
                <a:gridCol w="1901728"/>
                <a:gridCol w="1897229"/>
              </a:tblGrid>
              <a:tr h="2117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序号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控件名称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控件类型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117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@+id/container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Container(FrameLayout)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布局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117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LinearLayout(vertical)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布局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117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LinearLayout(horizontal)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布局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235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@+id/tvULTitle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TextView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显示“</a:t>
                      </a:r>
                      <a:r>
                        <a:rPr lang="en-US" sz="1050" kern="100">
                          <a:effectLst/>
                        </a:rPr>
                        <a:t>4.3 </a:t>
                      </a:r>
                      <a:r>
                        <a:rPr lang="zh-CN" sz="1050" kern="100">
                          <a:effectLst/>
                        </a:rPr>
                        <a:t>用户登录”文本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117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@+id/tvULUserName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TextView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显示“用户名：”文本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353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@+id/etULUserName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EditText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Hint</a:t>
                      </a:r>
                      <a:r>
                        <a:rPr lang="zh-CN" sz="1050" kern="100">
                          <a:effectLst/>
                        </a:rPr>
                        <a:t>值为请输入邮箱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InputType</a:t>
                      </a:r>
                      <a:r>
                        <a:rPr lang="zh-CN" sz="1050" kern="100">
                          <a:effectLst/>
                        </a:rPr>
                        <a:t>值为</a:t>
                      </a:r>
                      <a:r>
                        <a:rPr lang="en-US" sz="1050" kern="100">
                          <a:effectLst/>
                        </a:rPr>
                        <a:t>textEmailAddress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117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@+id/tvULPwd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TextView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显示“密码：”文本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353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@+id/etULPwd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EditText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Hint</a:t>
                      </a:r>
                      <a:r>
                        <a:rPr lang="zh-CN" sz="1050" kern="100">
                          <a:effectLst/>
                        </a:rPr>
                        <a:t>值为请输入密码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InputType</a:t>
                      </a:r>
                      <a:r>
                        <a:rPr lang="zh-CN" sz="1050" kern="100">
                          <a:effectLst/>
                        </a:rPr>
                        <a:t>值为</a:t>
                      </a:r>
                      <a:r>
                        <a:rPr lang="en-US" sz="1050" kern="100">
                          <a:effectLst/>
                        </a:rPr>
                        <a:t>textPassword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117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@+id/btnULLogin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Button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显示“登录”文本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117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@+id/btnULReg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Button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显示“注册”文本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117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@+id/tvULShowInfo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TextView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显示提示信息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928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4.3.2 </a:t>
            </a:r>
            <a:r>
              <a:rPr lang="zh-CN" altLang="en-US" dirty="0" smtClean="0"/>
              <a:t>监听登录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727280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检测用户名与密码是否为空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判断用户是否存在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匹配用户名与密码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2956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4.3.2 </a:t>
            </a:r>
            <a:r>
              <a:rPr lang="zh-CN" altLang="en-US" dirty="0" smtClean="0"/>
              <a:t>监听登录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72728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查询数据库并检测是否存在用户：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624072"/>
            <a:ext cx="727280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Cursor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cursor=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db.rawQuery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("select * from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tuserinfo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where username='"+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strUserName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+"' and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userpwd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='"+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strUserPwd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+"'",null); 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2870274"/>
            <a:ext cx="72728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2.cursor.getCount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()== 1 ?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true:false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16619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4.3.3 </a:t>
            </a:r>
            <a:r>
              <a:rPr lang="zh-CN" altLang="en-US" dirty="0" smtClean="0"/>
              <a:t>根据用户类别产生不同提示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3600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登录时提示用户类别信息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840096"/>
            <a:ext cx="3600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系统管理员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普通用户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异常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932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4.3.4 </a:t>
            </a:r>
            <a:r>
              <a:rPr lang="zh-CN" altLang="en-US" dirty="0" smtClean="0"/>
              <a:t>监听注册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页面跳转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827584" y="1974948"/>
            <a:ext cx="806489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定义一个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Intent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Intent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intent=new Intent();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表明要从目前的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activity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跳转到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UserReg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这个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activity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去</a:t>
            </a: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intent.setClass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UserLogin.this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UserReg.class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启动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UserReg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对应的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Activity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startActivity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(intent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520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4.4 </a:t>
            </a:r>
            <a:r>
              <a:rPr lang="zh-CN" altLang="en-US" dirty="0" smtClean="0"/>
              <a:t>用户信息管理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727280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普通用户密码修改界面布局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普通用户密码修改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系统管理员删除用户界面布局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所有用户信息管理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578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4.1.1 SQLite</a:t>
            </a:r>
            <a:r>
              <a:rPr lang="zh-CN" altLang="en-US" dirty="0" smtClean="0"/>
              <a:t>的历史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1.SQLite 1.0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2.SQLite 2.0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3.SQLite 3.0</a:t>
            </a:r>
          </a:p>
        </p:txBody>
      </p:sp>
    </p:spTree>
    <p:extLst>
      <p:ext uri="{BB962C8B-B14F-4D97-AF65-F5344CB8AC3E}">
        <p14:creationId xmlns:p14="http://schemas.microsoft.com/office/powerpoint/2010/main" val="620532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4.4.1 </a:t>
            </a:r>
            <a:r>
              <a:rPr lang="zh-CN" altLang="en-US" dirty="0" smtClean="0"/>
              <a:t>普通用户密码修改界面布局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941387"/>
            <a:ext cx="301942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55576" y="1696080"/>
            <a:ext cx="29523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完成用户密码修改页面布局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321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4.4.1 </a:t>
            </a:r>
            <a:r>
              <a:rPr lang="zh-CN" altLang="en-US" dirty="0" smtClean="0"/>
              <a:t>普通用户密码修改界面布局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83568" y="985292"/>
            <a:ext cx="38884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用户密码修改页面相关控件说明：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67987"/>
              </p:ext>
            </p:extLst>
          </p:nvPr>
        </p:nvGraphicFramePr>
        <p:xfrm>
          <a:off x="1187624" y="1528128"/>
          <a:ext cx="6264696" cy="406567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44203"/>
                <a:gridCol w="1812418"/>
                <a:gridCol w="2000979"/>
                <a:gridCol w="1907096"/>
              </a:tblGrid>
              <a:tr h="1626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序号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控件名称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控件类型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说明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</a:tr>
              <a:tr h="1626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@+id/container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Container(FrameLayout)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布局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</a:tr>
              <a:tr h="1626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LinearLayout(vertical)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布局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</a:tr>
              <a:tr h="1626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LinearLayout(horizontal)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布局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</a:tr>
              <a:tr h="3252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@+id/tvPCTitle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TextView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显示“</a:t>
                      </a:r>
                      <a:r>
                        <a:rPr lang="en-US" sz="1000" kern="100">
                          <a:effectLst/>
                        </a:rPr>
                        <a:t>4.4 </a:t>
                      </a:r>
                      <a:r>
                        <a:rPr lang="zh-CN" sz="1000" kern="100">
                          <a:effectLst/>
                        </a:rPr>
                        <a:t>用户信息管理（密码修改）”文本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</a:tr>
              <a:tr h="1626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@+id/tvPCUserName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TextView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显示“用户名：”文本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</a:tr>
              <a:tr h="3252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@+id/tvPCCurrentUN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TextView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显示当前登录的普通用户名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</a:tr>
              <a:tr h="1626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@+id/tvPCOldPwd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TextView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显示“原密码：”文本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</a:tr>
              <a:tr h="487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@+id/etPCOldPwd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EditText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Hint</a:t>
                      </a:r>
                      <a:r>
                        <a:rPr lang="zh-CN" sz="1000" kern="100">
                          <a:effectLst/>
                        </a:rPr>
                        <a:t>值为请输入原密码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InputType</a:t>
                      </a:r>
                      <a:r>
                        <a:rPr lang="zh-CN" sz="1000" kern="100">
                          <a:effectLst/>
                        </a:rPr>
                        <a:t>值为</a:t>
                      </a:r>
                      <a:r>
                        <a:rPr lang="en-US" sz="1000" kern="100">
                          <a:effectLst/>
                        </a:rPr>
                        <a:t>textPassword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</a:tr>
              <a:tr h="1626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@+id/tvPCNewPwd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TextView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显示“新密码：”文本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</a:tr>
              <a:tr h="487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@+id/etPCNewPwd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EditText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Hint</a:t>
                      </a:r>
                      <a:r>
                        <a:rPr lang="zh-CN" sz="1000" kern="100">
                          <a:effectLst/>
                        </a:rPr>
                        <a:t>值为请输入新密码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InputType</a:t>
                      </a:r>
                      <a:r>
                        <a:rPr lang="zh-CN" sz="1000" kern="100">
                          <a:effectLst/>
                        </a:rPr>
                        <a:t>值为</a:t>
                      </a:r>
                      <a:r>
                        <a:rPr lang="en-US" sz="1000" kern="100">
                          <a:effectLst/>
                        </a:rPr>
                        <a:t>textPassword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</a:tr>
              <a:tr h="3252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@+id/tvPCRePwd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TextView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显示“密码确认：”文本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</a:tr>
              <a:tr h="487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@+id/etPCRePwd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EditText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Hint</a:t>
                      </a:r>
                      <a:r>
                        <a:rPr lang="zh-CN" sz="1000" kern="100">
                          <a:effectLst/>
                        </a:rPr>
                        <a:t>值为请确认新密码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InputType</a:t>
                      </a:r>
                      <a:r>
                        <a:rPr lang="zh-CN" sz="1000" kern="100">
                          <a:effectLst/>
                        </a:rPr>
                        <a:t>值为</a:t>
                      </a:r>
                      <a:r>
                        <a:rPr lang="en-US" sz="1000" kern="100">
                          <a:effectLst/>
                        </a:rPr>
                        <a:t>textPassword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</a:tr>
              <a:tr h="1626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@+id/btnPCOK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Button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显示“确定”文本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</a:tr>
              <a:tr h="1626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@+id/btnPCCancel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Button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显示“取消”文本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</a:tr>
              <a:tr h="1626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13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@+id/tvPCShowInfo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TextView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显示提示信息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61" marR="6466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861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4.4.2 </a:t>
            </a:r>
            <a:r>
              <a:rPr lang="zh-CN" altLang="en-US" dirty="0" smtClean="0"/>
              <a:t>普通用户密码修改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763284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根据用户类型进入相对应修改界面，并显示用户名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判断原密码、新密码和确认密码是否为空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判断新密码和确认密码是否一致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更改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266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4.4.2 </a:t>
            </a:r>
            <a:r>
              <a:rPr lang="zh-CN" altLang="en-US" dirty="0" smtClean="0"/>
              <a:t>普通用户密码修改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7632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更新密码相关操作：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624072"/>
            <a:ext cx="8136904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private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boolean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updatePwd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(String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strUserName,String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strNUserPwd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{		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    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根据用户名的唯一，来执行修改密码的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SQL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语句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String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sql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= "update [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tuserinfo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] set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userpwd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= '"+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strNUserPwd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+"' where username='"+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strUserName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+"'";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try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db.execSQL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sql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执行修改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return true;//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修改成功返回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true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}</a:t>
            </a:r>
            <a:r>
              <a:rPr lang="zh-CN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catch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SQLException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e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return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false; 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修改失败返回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false			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}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}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7015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4.4.3 </a:t>
            </a:r>
            <a:r>
              <a:rPr lang="zh-CN" altLang="en-US" dirty="0" smtClean="0"/>
              <a:t>系统管理员删除用户界面布局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424322" y="91096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04856"/>
            <a:ext cx="2736304" cy="431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404856"/>
            <a:ext cx="2736304" cy="4310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95536" y="1552064"/>
            <a:ext cx="17281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完成删除用户页面布局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3520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4.4.3 </a:t>
            </a:r>
            <a:r>
              <a:rPr lang="zh-CN" altLang="en-US" dirty="0" smtClean="0"/>
              <a:t>系统管理员删除用户界面布局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424322" y="910968"/>
            <a:ext cx="33555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管理员页面布局相关控件说明：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05220"/>
              </p:ext>
            </p:extLst>
          </p:nvPr>
        </p:nvGraphicFramePr>
        <p:xfrm>
          <a:off x="1187624" y="1489348"/>
          <a:ext cx="6552727" cy="381642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94189"/>
                <a:gridCol w="1760099"/>
                <a:gridCol w="2108790"/>
                <a:gridCol w="2089649"/>
              </a:tblGrid>
              <a:tr h="2385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序号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控件名称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控件类型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385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@+id/container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Container(FrameLayout)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布局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385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LinearLayout(vertical)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布局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385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LinearLayout(horizontal)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布局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770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@+id/tvUMTitle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TextView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显示“</a:t>
                      </a:r>
                      <a:r>
                        <a:rPr lang="en-US" sz="1050" kern="100">
                          <a:effectLst/>
                        </a:rPr>
                        <a:t>4.4 </a:t>
                      </a:r>
                      <a:r>
                        <a:rPr lang="zh-CN" sz="1050" kern="100">
                          <a:effectLst/>
                        </a:rPr>
                        <a:t>用户信息管理（删除用户）”文本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4311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@+id/lvUMShowItem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ListView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将由</a:t>
                      </a:r>
                      <a:r>
                        <a:rPr lang="en-US" sz="1050" kern="100">
                          <a:effectLst/>
                        </a:rPr>
                        <a:t>TextView</a:t>
                      </a:r>
                      <a:r>
                        <a:rPr lang="zh-CN" sz="1050" kern="100">
                          <a:effectLst/>
                        </a:rPr>
                        <a:t>和</a:t>
                      </a:r>
                      <a:r>
                        <a:rPr lang="en-US" sz="1050" kern="100">
                          <a:effectLst/>
                        </a:rPr>
                        <a:t>CheckBox</a:t>
                      </a:r>
                      <a:r>
                        <a:rPr lang="zh-CN" sz="1050" kern="100">
                          <a:effectLst/>
                        </a:rPr>
                        <a:t>组成</a:t>
                      </a:r>
                      <a:r>
                        <a:rPr lang="en-US" sz="1050" kern="100">
                          <a:effectLst/>
                        </a:rPr>
                        <a:t>item</a:t>
                      </a:r>
                      <a:r>
                        <a:rPr lang="zh-CN" sz="1050" kern="100">
                          <a:effectLst/>
                        </a:rPr>
                        <a:t>作为</a:t>
                      </a:r>
                      <a:r>
                        <a:rPr lang="en-US" sz="1050" kern="100">
                          <a:effectLst/>
                        </a:rPr>
                        <a:t>lvShowItem</a:t>
                      </a:r>
                      <a:r>
                        <a:rPr lang="zh-CN" sz="1050" kern="100">
                          <a:effectLst/>
                        </a:rPr>
                        <a:t>的</a:t>
                      </a:r>
                      <a:r>
                        <a:rPr lang="en-US" sz="1050" kern="100">
                          <a:effectLst/>
                        </a:rPr>
                        <a:t>item</a:t>
                      </a:r>
                      <a:r>
                        <a:rPr lang="zh-CN" sz="1050" kern="100">
                          <a:effectLst/>
                        </a:rPr>
                        <a:t>，</a:t>
                      </a:r>
                      <a:r>
                        <a:rPr lang="en-US" sz="1050" kern="100">
                          <a:effectLst/>
                        </a:rPr>
                        <a:t>TextView</a:t>
                      </a:r>
                      <a:r>
                        <a:rPr lang="zh-CN" sz="1050" kern="100">
                          <a:effectLst/>
                        </a:rPr>
                        <a:t>用于显示“用户名：”文本，</a:t>
                      </a:r>
                      <a:r>
                        <a:rPr lang="en-US" sz="1050" kern="100">
                          <a:effectLst/>
                        </a:rPr>
                        <a:t>CheckBox</a:t>
                      </a:r>
                      <a:r>
                        <a:rPr lang="zh-CN" sz="1050" kern="100">
                          <a:effectLst/>
                        </a:rPr>
                        <a:t>用于表示该用户名是否被选中。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385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@+id/btnUMDelete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Button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显示“删除”文本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385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@+id/btnUMExit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Button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显示“退出”文本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770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@+id/tvUMShowInfo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TextView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信息提示区，用于显示多少用户被选中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439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4.4.4 </a:t>
            </a:r>
            <a:r>
              <a:rPr lang="zh-CN" altLang="en-US" dirty="0" smtClean="0"/>
              <a:t>所有用户信息管理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698477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检测系统管理员权限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获取所有普通用户信息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显示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操作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界面更新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5527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4.4.4 </a:t>
            </a:r>
            <a:r>
              <a:rPr lang="zh-CN" altLang="en-US" dirty="0" smtClean="0"/>
              <a:t>所有用户信息管理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6984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数据库相关操作：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624072"/>
            <a:ext cx="698477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(1)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打开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数据库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OpenCreateDB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</a:t>
            </a: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(2)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查询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数据库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Cursor cursor=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db.rawQuery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("select * from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tuserinfo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where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usertype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=0",null);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2908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4.4.4 </a:t>
            </a:r>
            <a:r>
              <a:rPr lang="zh-CN" altLang="en-US" dirty="0" smtClean="0"/>
              <a:t>所有用户信息管理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6984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数据库相关操作：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624072"/>
            <a:ext cx="8208912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查询符合数据并放入数组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while 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cursor.moveToNext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 &amp;&amp;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iLen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&lt;=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UNLen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  <a:r>
              <a:rPr lang="zh-CN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{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获取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username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列的值，并放入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strUserName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数组的第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iLen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个</a:t>
            </a:r>
            <a:r>
              <a:rPr lang="zh-CN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位置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zh-CN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strUserName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[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iLen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]=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cursor.getString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cursor.getColumnIndex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		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sername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"));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将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iLen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加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iLen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=iLen+1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}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557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4.4.4 </a:t>
            </a:r>
            <a:r>
              <a:rPr lang="zh-CN" altLang="en-US" dirty="0" smtClean="0"/>
              <a:t>所有用户信息管理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6984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对用户列表设置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Adapter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2853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4.1.2 SQLite</a:t>
            </a:r>
            <a:r>
              <a:rPr lang="zh-CN" altLang="en-US" dirty="0" smtClean="0"/>
              <a:t>功能特性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323528" y="625252"/>
            <a:ext cx="4104456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1.ACID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事务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零配置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——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无需安装和管理配置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实现多少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SQL92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标准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完整数据库存于单一的跨平台文件中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代码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量小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6.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支持数据库大小至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2TB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7.API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简单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8.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操作快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9.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独立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——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无外部依赖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4499992" y="625252"/>
            <a:ext cx="446449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10.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源代码注释良好，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100%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测试覆盖率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跨平台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支持多种语言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开源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0535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4.4.4 </a:t>
            </a:r>
            <a:r>
              <a:rPr lang="zh-CN" altLang="en-US" dirty="0" smtClean="0"/>
              <a:t>所有用户信息管理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6984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删除用户后更新数组：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55576" y="1777380"/>
            <a:ext cx="698477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public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void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syncListInt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start,int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len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	     for(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=start+1;i&lt;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len;i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++){</a:t>
            </a:r>
            <a:endParaRPr lang="zh-CN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		  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listInt.set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i,listInt.get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)-1);</a:t>
            </a:r>
            <a:endParaRPr lang="zh-CN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     }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 }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7558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4.4.4 </a:t>
            </a:r>
            <a:r>
              <a:rPr lang="zh-CN" altLang="en-US" dirty="0" smtClean="0"/>
              <a:t>所有用户信息管理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6984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删除用户：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55576" y="1777380"/>
            <a:ext cx="7776864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删除指定用户，输入参数为用户名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private void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deleteSUN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(String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strUserName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因为之前插入用户时已经保证了用户名的唯一性，所以删除时直接根据传入的用户名，</a:t>
            </a: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在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tuserinfo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表中删除掉用户名为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strUserName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的用户</a:t>
            </a: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db.execSQL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("delete from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tuserinfo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where username='"+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strUserName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+"'");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	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}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030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4.4.4 </a:t>
            </a:r>
            <a:r>
              <a:rPr lang="zh-CN" altLang="en-US" dirty="0" smtClean="0"/>
              <a:t>所有用户信息管理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6984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6.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更新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ListView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55576" y="1777380"/>
            <a:ext cx="77768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adapter.notifyDataSetChanged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3556935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4.5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1.SQLite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数据库操作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项目实例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55409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矩形 896"/>
          <p:cNvSpPr/>
          <p:nvPr/>
        </p:nvSpPr>
        <p:spPr>
          <a:xfrm>
            <a:off x="2222638" y="2105827"/>
            <a:ext cx="4698723" cy="1015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3">
                    <a:lumMod val="40000"/>
                    <a:lumOff val="60000"/>
                  </a:schemeClr>
                </a:solidFill>
                <a:latin typeface="方正兰亭中黑_GBK" pitchFamily="2" charset="-122"/>
                <a:ea typeface="方正兰亭中黑_GBK" pitchFamily="2" charset="-122"/>
              </a:rPr>
              <a:t>Thank you!</a:t>
            </a:r>
            <a:endParaRPr lang="zh-CN" altLang="en-US" sz="6000" dirty="0">
              <a:solidFill>
                <a:schemeClr val="accent3">
                  <a:lumMod val="40000"/>
                  <a:lumOff val="60000"/>
                </a:schemeClr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48093"/>
            <a:ext cx="9143997" cy="1566907"/>
          </a:xfrm>
          <a:prstGeom prst="rect">
            <a:avLst/>
          </a:prstGeom>
        </p:spPr>
      </p:pic>
      <p:grpSp>
        <p:nvGrpSpPr>
          <p:cNvPr id="135" name="组合 134"/>
          <p:cNvGrpSpPr/>
          <p:nvPr/>
        </p:nvGrpSpPr>
        <p:grpSpPr>
          <a:xfrm>
            <a:off x="544740" y="3158498"/>
            <a:ext cx="8036560" cy="2575514"/>
            <a:chOff x="382546" y="2654528"/>
            <a:chExt cx="8360948" cy="2679472"/>
          </a:xfrm>
        </p:grpSpPr>
        <p:sp>
          <p:nvSpPr>
            <p:cNvPr id="136" name="Freeform 6628"/>
            <p:cNvSpPr>
              <a:spLocks/>
            </p:cNvSpPr>
            <p:nvPr/>
          </p:nvSpPr>
          <p:spPr bwMode="auto">
            <a:xfrm>
              <a:off x="5009597" y="4180336"/>
              <a:ext cx="967587" cy="155064"/>
            </a:xfrm>
            <a:custGeom>
              <a:avLst/>
              <a:gdLst>
                <a:gd name="T0" fmla="*/ 2 w 156"/>
                <a:gd name="T1" fmla="*/ 25 h 25"/>
                <a:gd name="T2" fmla="*/ 1 w 156"/>
                <a:gd name="T3" fmla="*/ 22 h 25"/>
                <a:gd name="T4" fmla="*/ 1 w 156"/>
                <a:gd name="T5" fmla="*/ 22 h 25"/>
                <a:gd name="T6" fmla="*/ 87 w 156"/>
                <a:gd name="T7" fmla="*/ 12 h 25"/>
                <a:gd name="T8" fmla="*/ 124 w 156"/>
                <a:gd name="T9" fmla="*/ 7 h 25"/>
                <a:gd name="T10" fmla="*/ 148 w 156"/>
                <a:gd name="T11" fmla="*/ 2 h 25"/>
                <a:gd name="T12" fmla="*/ 148 w 156"/>
                <a:gd name="T13" fmla="*/ 2 h 25"/>
                <a:gd name="T14" fmla="*/ 124 w 156"/>
                <a:gd name="T15" fmla="*/ 3 h 25"/>
                <a:gd name="T16" fmla="*/ 86 w 156"/>
                <a:gd name="T17" fmla="*/ 6 h 25"/>
                <a:gd name="T18" fmla="*/ 1 w 156"/>
                <a:gd name="T19" fmla="*/ 12 h 25"/>
                <a:gd name="T20" fmla="*/ 0 w 156"/>
                <a:gd name="T21" fmla="*/ 10 h 25"/>
                <a:gd name="T22" fmla="*/ 0 w 156"/>
                <a:gd name="T23" fmla="*/ 10 h 25"/>
                <a:gd name="T24" fmla="*/ 103 w 156"/>
                <a:gd name="T25" fmla="*/ 2 h 25"/>
                <a:gd name="T26" fmla="*/ 140 w 156"/>
                <a:gd name="T27" fmla="*/ 0 h 25"/>
                <a:gd name="T28" fmla="*/ 152 w 156"/>
                <a:gd name="T29" fmla="*/ 0 h 25"/>
                <a:gd name="T30" fmla="*/ 156 w 156"/>
                <a:gd name="T31" fmla="*/ 1 h 25"/>
                <a:gd name="T32" fmla="*/ 156 w 156"/>
                <a:gd name="T33" fmla="*/ 2 h 25"/>
                <a:gd name="T34" fmla="*/ 156 w 156"/>
                <a:gd name="T35" fmla="*/ 2 h 25"/>
                <a:gd name="T36" fmla="*/ 150 w 156"/>
                <a:gd name="T37" fmla="*/ 3 h 25"/>
                <a:gd name="T38" fmla="*/ 139 w 156"/>
                <a:gd name="T39" fmla="*/ 7 h 25"/>
                <a:gd name="T40" fmla="*/ 99 w 156"/>
                <a:gd name="T41" fmla="*/ 12 h 25"/>
                <a:gd name="T42" fmla="*/ 2 w 156"/>
                <a:gd name="T43" fmla="*/ 25 h 25"/>
                <a:gd name="T44" fmla="*/ 2 w 156"/>
                <a:gd name="T4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25">
                  <a:moveTo>
                    <a:pt x="2" y="25"/>
                  </a:moveTo>
                  <a:lnTo>
                    <a:pt x="1" y="22"/>
                  </a:lnTo>
                  <a:lnTo>
                    <a:pt x="1" y="22"/>
                  </a:lnTo>
                  <a:lnTo>
                    <a:pt x="87" y="12"/>
                  </a:lnTo>
                  <a:lnTo>
                    <a:pt x="124" y="7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24" y="3"/>
                  </a:lnTo>
                  <a:lnTo>
                    <a:pt x="86" y="6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03" y="2"/>
                  </a:lnTo>
                  <a:lnTo>
                    <a:pt x="140" y="0"/>
                  </a:lnTo>
                  <a:lnTo>
                    <a:pt x="152" y="0"/>
                  </a:lnTo>
                  <a:lnTo>
                    <a:pt x="156" y="1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0" y="3"/>
                  </a:lnTo>
                  <a:lnTo>
                    <a:pt x="139" y="7"/>
                  </a:lnTo>
                  <a:lnTo>
                    <a:pt x="99" y="12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6629"/>
            <p:cNvSpPr>
              <a:spLocks/>
            </p:cNvSpPr>
            <p:nvPr/>
          </p:nvSpPr>
          <p:spPr bwMode="auto">
            <a:xfrm>
              <a:off x="3105433" y="4192743"/>
              <a:ext cx="942778" cy="142658"/>
            </a:xfrm>
            <a:custGeom>
              <a:avLst/>
              <a:gdLst>
                <a:gd name="T0" fmla="*/ 151 w 152"/>
                <a:gd name="T1" fmla="*/ 23 h 23"/>
                <a:gd name="T2" fmla="*/ 151 w 152"/>
                <a:gd name="T3" fmla="*/ 23 h 23"/>
                <a:gd name="T4" fmla="*/ 76 w 152"/>
                <a:gd name="T5" fmla="*/ 14 h 23"/>
                <a:gd name="T6" fmla="*/ 76 w 152"/>
                <a:gd name="T7" fmla="*/ 14 h 23"/>
                <a:gd name="T8" fmla="*/ 32 w 152"/>
                <a:gd name="T9" fmla="*/ 9 h 23"/>
                <a:gd name="T10" fmla="*/ 9 w 152"/>
                <a:gd name="T11" fmla="*/ 6 h 23"/>
                <a:gd name="T12" fmla="*/ 1 w 152"/>
                <a:gd name="T13" fmla="*/ 4 h 23"/>
                <a:gd name="T14" fmla="*/ 0 w 152"/>
                <a:gd name="T15" fmla="*/ 2 h 23"/>
                <a:gd name="T16" fmla="*/ 0 w 152"/>
                <a:gd name="T17" fmla="*/ 1 h 23"/>
                <a:gd name="T18" fmla="*/ 0 w 152"/>
                <a:gd name="T19" fmla="*/ 1 h 23"/>
                <a:gd name="T20" fmla="*/ 0 w 152"/>
                <a:gd name="T21" fmla="*/ 0 h 23"/>
                <a:gd name="T22" fmla="*/ 0 w 152"/>
                <a:gd name="T23" fmla="*/ 0 h 23"/>
                <a:gd name="T24" fmla="*/ 6 w 152"/>
                <a:gd name="T25" fmla="*/ 0 h 23"/>
                <a:gd name="T26" fmla="*/ 21 w 152"/>
                <a:gd name="T27" fmla="*/ 0 h 23"/>
                <a:gd name="T28" fmla="*/ 64 w 152"/>
                <a:gd name="T29" fmla="*/ 2 h 23"/>
                <a:gd name="T30" fmla="*/ 152 w 152"/>
                <a:gd name="T31" fmla="*/ 10 h 23"/>
                <a:gd name="T32" fmla="*/ 152 w 152"/>
                <a:gd name="T33" fmla="*/ 12 h 23"/>
                <a:gd name="T34" fmla="*/ 152 w 152"/>
                <a:gd name="T35" fmla="*/ 12 h 23"/>
                <a:gd name="T36" fmla="*/ 63 w 152"/>
                <a:gd name="T37" fmla="*/ 5 h 23"/>
                <a:gd name="T38" fmla="*/ 26 w 152"/>
                <a:gd name="T39" fmla="*/ 2 h 23"/>
                <a:gd name="T40" fmla="*/ 4 w 152"/>
                <a:gd name="T41" fmla="*/ 2 h 23"/>
                <a:gd name="T42" fmla="*/ 4 w 152"/>
                <a:gd name="T43" fmla="*/ 2 h 23"/>
                <a:gd name="T44" fmla="*/ 25 w 152"/>
                <a:gd name="T45" fmla="*/ 6 h 23"/>
                <a:gd name="T46" fmla="*/ 63 w 152"/>
                <a:gd name="T47" fmla="*/ 11 h 23"/>
                <a:gd name="T48" fmla="*/ 151 w 152"/>
                <a:gd name="T49" fmla="*/ 20 h 23"/>
                <a:gd name="T50" fmla="*/ 151 w 152"/>
                <a:gd name="T5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23">
                  <a:moveTo>
                    <a:pt x="151" y="23"/>
                  </a:moveTo>
                  <a:lnTo>
                    <a:pt x="151" y="2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32" y="9"/>
                  </a:lnTo>
                  <a:lnTo>
                    <a:pt x="9" y="6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21" y="0"/>
                  </a:lnTo>
                  <a:lnTo>
                    <a:pt x="64" y="2"/>
                  </a:lnTo>
                  <a:lnTo>
                    <a:pt x="152" y="10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63" y="5"/>
                  </a:lnTo>
                  <a:lnTo>
                    <a:pt x="2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5" y="6"/>
                  </a:lnTo>
                  <a:lnTo>
                    <a:pt x="63" y="11"/>
                  </a:lnTo>
                  <a:lnTo>
                    <a:pt x="151" y="20"/>
                  </a:lnTo>
                  <a:lnTo>
                    <a:pt x="151" y="2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6630"/>
            <p:cNvSpPr>
              <a:spLocks/>
            </p:cNvSpPr>
            <p:nvPr/>
          </p:nvSpPr>
          <p:spPr bwMode="auto">
            <a:xfrm>
              <a:off x="4532005" y="4875015"/>
              <a:ext cx="111644" cy="111644"/>
            </a:xfrm>
            <a:custGeom>
              <a:avLst/>
              <a:gdLst>
                <a:gd name="T0" fmla="*/ 18 w 18"/>
                <a:gd name="T1" fmla="*/ 8 h 18"/>
                <a:gd name="T2" fmla="*/ 18 w 18"/>
                <a:gd name="T3" fmla="*/ 8 h 18"/>
                <a:gd name="T4" fmla="*/ 17 w 18"/>
                <a:gd name="T5" fmla="*/ 13 h 18"/>
                <a:gd name="T6" fmla="*/ 15 w 18"/>
                <a:gd name="T7" fmla="*/ 15 h 18"/>
                <a:gd name="T8" fmla="*/ 12 w 18"/>
                <a:gd name="T9" fmla="*/ 17 h 18"/>
                <a:gd name="T10" fmla="*/ 8 w 18"/>
                <a:gd name="T11" fmla="*/ 18 h 18"/>
                <a:gd name="T12" fmla="*/ 8 w 18"/>
                <a:gd name="T13" fmla="*/ 18 h 18"/>
                <a:gd name="T14" fmla="*/ 5 w 18"/>
                <a:gd name="T15" fmla="*/ 17 h 18"/>
                <a:gd name="T16" fmla="*/ 2 w 18"/>
                <a:gd name="T17" fmla="*/ 15 h 18"/>
                <a:gd name="T18" fmla="*/ 1 w 18"/>
                <a:gd name="T19" fmla="*/ 13 h 18"/>
                <a:gd name="T20" fmla="*/ 0 w 18"/>
                <a:gd name="T21" fmla="*/ 8 h 18"/>
                <a:gd name="T22" fmla="*/ 0 w 18"/>
                <a:gd name="T23" fmla="*/ 8 h 18"/>
                <a:gd name="T24" fmla="*/ 1 w 18"/>
                <a:gd name="T25" fmla="*/ 5 h 18"/>
                <a:gd name="T26" fmla="*/ 2 w 18"/>
                <a:gd name="T27" fmla="*/ 2 h 18"/>
                <a:gd name="T28" fmla="*/ 5 w 18"/>
                <a:gd name="T29" fmla="*/ 1 h 18"/>
                <a:gd name="T30" fmla="*/ 8 w 18"/>
                <a:gd name="T31" fmla="*/ 0 h 18"/>
                <a:gd name="T32" fmla="*/ 8 w 18"/>
                <a:gd name="T33" fmla="*/ 0 h 18"/>
                <a:gd name="T34" fmla="*/ 12 w 18"/>
                <a:gd name="T35" fmla="*/ 1 h 18"/>
                <a:gd name="T36" fmla="*/ 15 w 18"/>
                <a:gd name="T37" fmla="*/ 2 h 18"/>
                <a:gd name="T38" fmla="*/ 17 w 18"/>
                <a:gd name="T39" fmla="*/ 5 h 18"/>
                <a:gd name="T40" fmla="*/ 18 w 18"/>
                <a:gd name="T41" fmla="*/ 8 h 18"/>
                <a:gd name="T42" fmla="*/ 18 w 18"/>
                <a:gd name="T4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7" y="13"/>
                  </a:lnTo>
                  <a:lnTo>
                    <a:pt x="15" y="15"/>
                  </a:lnTo>
                  <a:lnTo>
                    <a:pt x="12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6631"/>
            <p:cNvSpPr>
              <a:spLocks noEditPoints="1"/>
            </p:cNvSpPr>
            <p:nvPr/>
          </p:nvSpPr>
          <p:spPr bwMode="auto">
            <a:xfrm>
              <a:off x="4519601" y="4862609"/>
              <a:ext cx="136455" cy="136455"/>
            </a:xfrm>
            <a:custGeom>
              <a:avLst/>
              <a:gdLst>
                <a:gd name="T0" fmla="*/ 10 w 22"/>
                <a:gd name="T1" fmla="*/ 22 h 22"/>
                <a:gd name="T2" fmla="*/ 10 w 22"/>
                <a:gd name="T3" fmla="*/ 22 h 22"/>
                <a:gd name="T4" fmla="*/ 6 w 22"/>
                <a:gd name="T5" fmla="*/ 21 h 22"/>
                <a:gd name="T6" fmla="*/ 3 w 22"/>
                <a:gd name="T7" fmla="*/ 19 h 22"/>
                <a:gd name="T8" fmla="*/ 1 w 22"/>
                <a:gd name="T9" fmla="*/ 15 h 22"/>
                <a:gd name="T10" fmla="*/ 0 w 22"/>
                <a:gd name="T11" fmla="*/ 10 h 22"/>
                <a:gd name="T12" fmla="*/ 0 w 22"/>
                <a:gd name="T13" fmla="*/ 10 h 22"/>
                <a:gd name="T14" fmla="*/ 1 w 22"/>
                <a:gd name="T15" fmla="*/ 6 h 22"/>
                <a:gd name="T16" fmla="*/ 3 w 22"/>
                <a:gd name="T17" fmla="*/ 3 h 22"/>
                <a:gd name="T18" fmla="*/ 6 w 22"/>
                <a:gd name="T19" fmla="*/ 1 h 22"/>
                <a:gd name="T20" fmla="*/ 10 w 22"/>
                <a:gd name="T21" fmla="*/ 0 h 22"/>
                <a:gd name="T22" fmla="*/ 10 w 22"/>
                <a:gd name="T23" fmla="*/ 0 h 22"/>
                <a:gd name="T24" fmla="*/ 14 w 22"/>
                <a:gd name="T25" fmla="*/ 1 h 22"/>
                <a:gd name="T26" fmla="*/ 19 w 22"/>
                <a:gd name="T27" fmla="*/ 3 h 22"/>
                <a:gd name="T28" fmla="*/ 21 w 22"/>
                <a:gd name="T29" fmla="*/ 6 h 22"/>
                <a:gd name="T30" fmla="*/ 22 w 22"/>
                <a:gd name="T31" fmla="*/ 10 h 22"/>
                <a:gd name="T32" fmla="*/ 22 w 22"/>
                <a:gd name="T33" fmla="*/ 10 h 22"/>
                <a:gd name="T34" fmla="*/ 21 w 22"/>
                <a:gd name="T35" fmla="*/ 15 h 22"/>
                <a:gd name="T36" fmla="*/ 19 w 22"/>
                <a:gd name="T37" fmla="*/ 19 h 22"/>
                <a:gd name="T38" fmla="*/ 14 w 22"/>
                <a:gd name="T39" fmla="*/ 21 h 22"/>
                <a:gd name="T40" fmla="*/ 10 w 22"/>
                <a:gd name="T41" fmla="*/ 22 h 22"/>
                <a:gd name="T42" fmla="*/ 10 w 22"/>
                <a:gd name="T43" fmla="*/ 22 h 22"/>
                <a:gd name="T44" fmla="*/ 10 w 22"/>
                <a:gd name="T45" fmla="*/ 4 h 22"/>
                <a:gd name="T46" fmla="*/ 10 w 22"/>
                <a:gd name="T47" fmla="*/ 4 h 22"/>
                <a:gd name="T48" fmla="*/ 8 w 22"/>
                <a:gd name="T49" fmla="*/ 4 h 22"/>
                <a:gd name="T50" fmla="*/ 6 w 22"/>
                <a:gd name="T51" fmla="*/ 6 h 22"/>
                <a:gd name="T52" fmla="*/ 4 w 22"/>
                <a:gd name="T53" fmla="*/ 8 h 22"/>
                <a:gd name="T54" fmla="*/ 4 w 22"/>
                <a:gd name="T55" fmla="*/ 10 h 22"/>
                <a:gd name="T56" fmla="*/ 4 w 22"/>
                <a:gd name="T57" fmla="*/ 10 h 22"/>
                <a:gd name="T58" fmla="*/ 4 w 22"/>
                <a:gd name="T59" fmla="*/ 14 h 22"/>
                <a:gd name="T60" fmla="*/ 6 w 22"/>
                <a:gd name="T61" fmla="*/ 16 h 22"/>
                <a:gd name="T62" fmla="*/ 8 w 22"/>
                <a:gd name="T63" fmla="*/ 17 h 22"/>
                <a:gd name="T64" fmla="*/ 10 w 22"/>
                <a:gd name="T65" fmla="*/ 18 h 22"/>
                <a:gd name="T66" fmla="*/ 10 w 22"/>
                <a:gd name="T67" fmla="*/ 18 h 22"/>
                <a:gd name="T68" fmla="*/ 13 w 22"/>
                <a:gd name="T69" fmla="*/ 17 h 22"/>
                <a:gd name="T70" fmla="*/ 15 w 22"/>
                <a:gd name="T71" fmla="*/ 16 h 22"/>
                <a:gd name="T72" fmla="*/ 17 w 22"/>
                <a:gd name="T73" fmla="*/ 14 h 22"/>
                <a:gd name="T74" fmla="*/ 18 w 22"/>
                <a:gd name="T75" fmla="*/ 10 h 22"/>
                <a:gd name="T76" fmla="*/ 18 w 22"/>
                <a:gd name="T77" fmla="*/ 10 h 22"/>
                <a:gd name="T78" fmla="*/ 17 w 22"/>
                <a:gd name="T79" fmla="*/ 8 h 22"/>
                <a:gd name="T80" fmla="*/ 15 w 22"/>
                <a:gd name="T81" fmla="*/ 6 h 22"/>
                <a:gd name="T82" fmla="*/ 13 w 22"/>
                <a:gd name="T83" fmla="*/ 4 h 22"/>
                <a:gd name="T84" fmla="*/ 10 w 22"/>
                <a:gd name="T85" fmla="*/ 4 h 22"/>
                <a:gd name="T86" fmla="*/ 10 w 22"/>
                <a:gd name="T8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" h="22">
                  <a:moveTo>
                    <a:pt x="10" y="22"/>
                  </a:moveTo>
                  <a:lnTo>
                    <a:pt x="10" y="22"/>
                  </a:lnTo>
                  <a:lnTo>
                    <a:pt x="6" y="21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1" y="15"/>
                  </a:lnTo>
                  <a:lnTo>
                    <a:pt x="19" y="19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10" y="22"/>
                  </a:lnTo>
                  <a:close/>
                  <a:moveTo>
                    <a:pt x="10" y="4"/>
                  </a:move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3" y="17"/>
                  </a:lnTo>
                  <a:lnTo>
                    <a:pt x="15" y="16"/>
                  </a:lnTo>
                  <a:lnTo>
                    <a:pt x="17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7" y="8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6632"/>
            <p:cNvSpPr>
              <a:spLocks/>
            </p:cNvSpPr>
            <p:nvPr/>
          </p:nvSpPr>
          <p:spPr bwMode="auto">
            <a:xfrm>
              <a:off x="4438971" y="4899823"/>
              <a:ext cx="62025" cy="62025"/>
            </a:xfrm>
            <a:custGeom>
              <a:avLst/>
              <a:gdLst>
                <a:gd name="T0" fmla="*/ 10 w 10"/>
                <a:gd name="T1" fmla="*/ 6 h 10"/>
                <a:gd name="T2" fmla="*/ 10 w 10"/>
                <a:gd name="T3" fmla="*/ 6 h 10"/>
                <a:gd name="T4" fmla="*/ 8 w 10"/>
                <a:gd name="T5" fmla="*/ 7 h 10"/>
                <a:gd name="T6" fmla="*/ 7 w 10"/>
                <a:gd name="T7" fmla="*/ 9 h 10"/>
                <a:gd name="T8" fmla="*/ 6 w 10"/>
                <a:gd name="T9" fmla="*/ 10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10 h 10"/>
                <a:gd name="T16" fmla="*/ 1 w 10"/>
                <a:gd name="T17" fmla="*/ 9 h 10"/>
                <a:gd name="T18" fmla="*/ 0 w 10"/>
                <a:gd name="T19" fmla="*/ 7 h 10"/>
                <a:gd name="T20" fmla="*/ 0 w 10"/>
                <a:gd name="T21" fmla="*/ 6 h 10"/>
                <a:gd name="T22" fmla="*/ 0 w 10"/>
                <a:gd name="T23" fmla="*/ 6 h 10"/>
                <a:gd name="T24" fmla="*/ 0 w 10"/>
                <a:gd name="T25" fmla="*/ 3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7 w 10"/>
                <a:gd name="T37" fmla="*/ 1 h 10"/>
                <a:gd name="T38" fmla="*/ 8 w 10"/>
                <a:gd name="T39" fmla="*/ 3 h 10"/>
                <a:gd name="T40" fmla="*/ 10 w 10"/>
                <a:gd name="T41" fmla="*/ 6 h 10"/>
                <a:gd name="T42" fmla="*/ 10 w 10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lnTo>
                    <a:pt x="10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6633"/>
            <p:cNvSpPr>
              <a:spLocks noEditPoints="1"/>
            </p:cNvSpPr>
            <p:nvPr/>
          </p:nvSpPr>
          <p:spPr bwMode="auto">
            <a:xfrm>
              <a:off x="4426564" y="4887419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4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8 h 14"/>
                <a:gd name="T12" fmla="*/ 0 w 14"/>
                <a:gd name="T13" fmla="*/ 8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1 h 14"/>
                <a:gd name="T20" fmla="*/ 6 w 14"/>
                <a:gd name="T21" fmla="*/ 0 h 14"/>
                <a:gd name="T22" fmla="*/ 6 w 14"/>
                <a:gd name="T23" fmla="*/ 0 h 14"/>
                <a:gd name="T24" fmla="*/ 9 w 14"/>
                <a:gd name="T25" fmla="*/ 1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8 h 14"/>
                <a:gd name="T32" fmla="*/ 14 w 14"/>
                <a:gd name="T33" fmla="*/ 8 h 14"/>
                <a:gd name="T34" fmla="*/ 13 w 14"/>
                <a:gd name="T35" fmla="*/ 10 h 14"/>
                <a:gd name="T36" fmla="*/ 12 w 14"/>
                <a:gd name="T37" fmla="*/ 12 h 14"/>
                <a:gd name="T38" fmla="*/ 9 w 14"/>
                <a:gd name="T39" fmla="*/ 14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5 h 14"/>
                <a:gd name="T50" fmla="*/ 4 w 14"/>
                <a:gd name="T51" fmla="*/ 8 h 14"/>
                <a:gd name="T52" fmla="*/ 4 w 14"/>
                <a:gd name="T53" fmla="*/ 8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9 w 14"/>
                <a:gd name="T63" fmla="*/ 8 h 14"/>
                <a:gd name="T64" fmla="*/ 9 w 14"/>
                <a:gd name="T65" fmla="*/ 8 h 14"/>
                <a:gd name="T66" fmla="*/ 8 w 14"/>
                <a:gd name="T67" fmla="*/ 5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8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6634"/>
            <p:cNvSpPr>
              <a:spLocks/>
            </p:cNvSpPr>
            <p:nvPr/>
          </p:nvSpPr>
          <p:spPr bwMode="auto">
            <a:xfrm>
              <a:off x="3967581" y="4788179"/>
              <a:ext cx="62025" cy="62025"/>
            </a:xfrm>
            <a:custGeom>
              <a:avLst/>
              <a:gdLst>
                <a:gd name="T0" fmla="*/ 10 w 10"/>
                <a:gd name="T1" fmla="*/ 5 h 10"/>
                <a:gd name="T2" fmla="*/ 10 w 10"/>
                <a:gd name="T3" fmla="*/ 5 h 10"/>
                <a:gd name="T4" fmla="*/ 10 w 10"/>
                <a:gd name="T5" fmla="*/ 7 h 10"/>
                <a:gd name="T6" fmla="*/ 9 w 10"/>
                <a:gd name="T7" fmla="*/ 8 h 10"/>
                <a:gd name="T8" fmla="*/ 6 w 10"/>
                <a:gd name="T9" fmla="*/ 9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9 h 10"/>
                <a:gd name="T16" fmla="*/ 1 w 10"/>
                <a:gd name="T17" fmla="*/ 8 h 10"/>
                <a:gd name="T18" fmla="*/ 0 w 10"/>
                <a:gd name="T19" fmla="*/ 7 h 10"/>
                <a:gd name="T20" fmla="*/ 0 w 10"/>
                <a:gd name="T21" fmla="*/ 5 h 10"/>
                <a:gd name="T22" fmla="*/ 0 w 10"/>
                <a:gd name="T23" fmla="*/ 5 h 10"/>
                <a:gd name="T24" fmla="*/ 0 w 10"/>
                <a:gd name="T25" fmla="*/ 2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9 w 10"/>
                <a:gd name="T37" fmla="*/ 1 h 10"/>
                <a:gd name="T38" fmla="*/ 10 w 10"/>
                <a:gd name="T39" fmla="*/ 2 h 10"/>
                <a:gd name="T40" fmla="*/ 10 w 10"/>
                <a:gd name="T41" fmla="*/ 5 h 10"/>
                <a:gd name="T42" fmla="*/ 10 w 10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lnTo>
                    <a:pt x="10" y="5"/>
                  </a:lnTo>
                  <a:lnTo>
                    <a:pt x="10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6635"/>
            <p:cNvSpPr>
              <a:spLocks noEditPoints="1"/>
            </p:cNvSpPr>
            <p:nvPr/>
          </p:nvSpPr>
          <p:spPr bwMode="auto">
            <a:xfrm>
              <a:off x="3955175" y="4775775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3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7 h 14"/>
                <a:gd name="T12" fmla="*/ 0 w 14"/>
                <a:gd name="T13" fmla="*/ 7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0 h 14"/>
                <a:gd name="T20" fmla="*/ 6 w 14"/>
                <a:gd name="T21" fmla="*/ 0 h 14"/>
                <a:gd name="T22" fmla="*/ 6 w 14"/>
                <a:gd name="T23" fmla="*/ 0 h 14"/>
                <a:gd name="T24" fmla="*/ 10 w 14"/>
                <a:gd name="T25" fmla="*/ 0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7 h 14"/>
                <a:gd name="T32" fmla="*/ 14 w 14"/>
                <a:gd name="T33" fmla="*/ 7 h 14"/>
                <a:gd name="T34" fmla="*/ 13 w 14"/>
                <a:gd name="T35" fmla="*/ 10 h 14"/>
                <a:gd name="T36" fmla="*/ 12 w 14"/>
                <a:gd name="T37" fmla="*/ 12 h 14"/>
                <a:gd name="T38" fmla="*/ 10 w 14"/>
                <a:gd name="T39" fmla="*/ 13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4 h 14"/>
                <a:gd name="T50" fmla="*/ 4 w 14"/>
                <a:gd name="T51" fmla="*/ 7 h 14"/>
                <a:gd name="T52" fmla="*/ 4 w 14"/>
                <a:gd name="T53" fmla="*/ 7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10 w 14"/>
                <a:gd name="T63" fmla="*/ 7 h 14"/>
                <a:gd name="T64" fmla="*/ 10 w 14"/>
                <a:gd name="T65" fmla="*/ 7 h 14"/>
                <a:gd name="T66" fmla="*/ 8 w 14"/>
                <a:gd name="T67" fmla="*/ 4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0" y="13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6636"/>
            <p:cNvSpPr>
              <a:spLocks/>
            </p:cNvSpPr>
            <p:nvPr/>
          </p:nvSpPr>
          <p:spPr bwMode="auto">
            <a:xfrm>
              <a:off x="5046812" y="4788179"/>
              <a:ext cx="68226" cy="62025"/>
            </a:xfrm>
            <a:custGeom>
              <a:avLst/>
              <a:gdLst>
                <a:gd name="T0" fmla="*/ 11 w 11"/>
                <a:gd name="T1" fmla="*/ 5 h 10"/>
                <a:gd name="T2" fmla="*/ 11 w 11"/>
                <a:gd name="T3" fmla="*/ 5 h 10"/>
                <a:gd name="T4" fmla="*/ 10 w 11"/>
                <a:gd name="T5" fmla="*/ 7 h 10"/>
                <a:gd name="T6" fmla="*/ 8 w 11"/>
                <a:gd name="T7" fmla="*/ 8 h 10"/>
                <a:gd name="T8" fmla="*/ 7 w 11"/>
                <a:gd name="T9" fmla="*/ 9 h 10"/>
                <a:gd name="T10" fmla="*/ 5 w 11"/>
                <a:gd name="T11" fmla="*/ 10 h 10"/>
                <a:gd name="T12" fmla="*/ 5 w 11"/>
                <a:gd name="T13" fmla="*/ 10 h 10"/>
                <a:gd name="T14" fmla="*/ 3 w 11"/>
                <a:gd name="T15" fmla="*/ 9 h 10"/>
                <a:gd name="T16" fmla="*/ 2 w 11"/>
                <a:gd name="T17" fmla="*/ 8 h 10"/>
                <a:gd name="T18" fmla="*/ 1 w 11"/>
                <a:gd name="T19" fmla="*/ 7 h 10"/>
                <a:gd name="T20" fmla="*/ 0 w 11"/>
                <a:gd name="T21" fmla="*/ 5 h 10"/>
                <a:gd name="T22" fmla="*/ 0 w 11"/>
                <a:gd name="T23" fmla="*/ 5 h 10"/>
                <a:gd name="T24" fmla="*/ 1 w 11"/>
                <a:gd name="T25" fmla="*/ 2 h 10"/>
                <a:gd name="T26" fmla="*/ 2 w 11"/>
                <a:gd name="T27" fmla="*/ 1 h 10"/>
                <a:gd name="T28" fmla="*/ 3 w 11"/>
                <a:gd name="T29" fmla="*/ 0 h 10"/>
                <a:gd name="T30" fmla="*/ 5 w 11"/>
                <a:gd name="T31" fmla="*/ 0 h 10"/>
                <a:gd name="T32" fmla="*/ 5 w 11"/>
                <a:gd name="T33" fmla="*/ 0 h 10"/>
                <a:gd name="T34" fmla="*/ 7 w 11"/>
                <a:gd name="T35" fmla="*/ 0 h 10"/>
                <a:gd name="T36" fmla="*/ 8 w 11"/>
                <a:gd name="T37" fmla="*/ 1 h 10"/>
                <a:gd name="T38" fmla="*/ 10 w 11"/>
                <a:gd name="T39" fmla="*/ 2 h 10"/>
                <a:gd name="T40" fmla="*/ 11 w 11"/>
                <a:gd name="T41" fmla="*/ 5 h 10"/>
                <a:gd name="T42" fmla="*/ 11 w 11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lnTo>
                    <a:pt x="11" y="5"/>
                  </a:lnTo>
                  <a:lnTo>
                    <a:pt x="10" y="7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2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6637"/>
            <p:cNvSpPr>
              <a:spLocks noEditPoints="1"/>
            </p:cNvSpPr>
            <p:nvPr/>
          </p:nvSpPr>
          <p:spPr bwMode="auto">
            <a:xfrm>
              <a:off x="5034408" y="4775775"/>
              <a:ext cx="93034" cy="86836"/>
            </a:xfrm>
            <a:custGeom>
              <a:avLst/>
              <a:gdLst>
                <a:gd name="T0" fmla="*/ 7 w 15"/>
                <a:gd name="T1" fmla="*/ 14 h 14"/>
                <a:gd name="T2" fmla="*/ 7 w 15"/>
                <a:gd name="T3" fmla="*/ 14 h 14"/>
                <a:gd name="T4" fmla="*/ 4 w 15"/>
                <a:gd name="T5" fmla="*/ 13 h 14"/>
                <a:gd name="T6" fmla="*/ 2 w 15"/>
                <a:gd name="T7" fmla="*/ 12 h 14"/>
                <a:gd name="T8" fmla="*/ 1 w 15"/>
                <a:gd name="T9" fmla="*/ 10 h 14"/>
                <a:gd name="T10" fmla="*/ 0 w 15"/>
                <a:gd name="T11" fmla="*/ 7 h 14"/>
                <a:gd name="T12" fmla="*/ 0 w 15"/>
                <a:gd name="T13" fmla="*/ 7 h 14"/>
                <a:gd name="T14" fmla="*/ 1 w 15"/>
                <a:gd name="T15" fmla="*/ 4 h 14"/>
                <a:gd name="T16" fmla="*/ 2 w 15"/>
                <a:gd name="T17" fmla="*/ 2 h 14"/>
                <a:gd name="T18" fmla="*/ 4 w 15"/>
                <a:gd name="T19" fmla="*/ 0 h 14"/>
                <a:gd name="T20" fmla="*/ 7 w 15"/>
                <a:gd name="T21" fmla="*/ 0 h 14"/>
                <a:gd name="T22" fmla="*/ 7 w 15"/>
                <a:gd name="T23" fmla="*/ 0 h 14"/>
                <a:gd name="T24" fmla="*/ 10 w 15"/>
                <a:gd name="T25" fmla="*/ 0 h 14"/>
                <a:gd name="T26" fmla="*/ 13 w 15"/>
                <a:gd name="T27" fmla="*/ 2 h 14"/>
                <a:gd name="T28" fmla="*/ 14 w 15"/>
                <a:gd name="T29" fmla="*/ 4 h 14"/>
                <a:gd name="T30" fmla="*/ 15 w 15"/>
                <a:gd name="T31" fmla="*/ 7 h 14"/>
                <a:gd name="T32" fmla="*/ 15 w 15"/>
                <a:gd name="T33" fmla="*/ 7 h 14"/>
                <a:gd name="T34" fmla="*/ 14 w 15"/>
                <a:gd name="T35" fmla="*/ 10 h 14"/>
                <a:gd name="T36" fmla="*/ 13 w 15"/>
                <a:gd name="T37" fmla="*/ 12 h 14"/>
                <a:gd name="T38" fmla="*/ 10 w 15"/>
                <a:gd name="T39" fmla="*/ 13 h 14"/>
                <a:gd name="T40" fmla="*/ 7 w 15"/>
                <a:gd name="T41" fmla="*/ 14 h 14"/>
                <a:gd name="T42" fmla="*/ 7 w 15"/>
                <a:gd name="T43" fmla="*/ 14 h 14"/>
                <a:gd name="T44" fmla="*/ 7 w 15"/>
                <a:gd name="T45" fmla="*/ 4 h 14"/>
                <a:gd name="T46" fmla="*/ 7 w 15"/>
                <a:gd name="T47" fmla="*/ 4 h 14"/>
                <a:gd name="T48" fmla="*/ 5 w 15"/>
                <a:gd name="T49" fmla="*/ 4 h 14"/>
                <a:gd name="T50" fmla="*/ 4 w 15"/>
                <a:gd name="T51" fmla="*/ 7 h 14"/>
                <a:gd name="T52" fmla="*/ 4 w 15"/>
                <a:gd name="T53" fmla="*/ 7 h 14"/>
                <a:gd name="T54" fmla="*/ 5 w 15"/>
                <a:gd name="T55" fmla="*/ 9 h 14"/>
                <a:gd name="T56" fmla="*/ 7 w 15"/>
                <a:gd name="T57" fmla="*/ 10 h 14"/>
                <a:gd name="T58" fmla="*/ 7 w 15"/>
                <a:gd name="T59" fmla="*/ 10 h 14"/>
                <a:gd name="T60" fmla="*/ 9 w 15"/>
                <a:gd name="T61" fmla="*/ 9 h 14"/>
                <a:gd name="T62" fmla="*/ 10 w 15"/>
                <a:gd name="T63" fmla="*/ 7 h 14"/>
                <a:gd name="T64" fmla="*/ 10 w 15"/>
                <a:gd name="T65" fmla="*/ 7 h 14"/>
                <a:gd name="T66" fmla="*/ 9 w 15"/>
                <a:gd name="T67" fmla="*/ 4 h 14"/>
                <a:gd name="T68" fmla="*/ 7 w 15"/>
                <a:gd name="T69" fmla="*/ 4 h 14"/>
                <a:gd name="T70" fmla="*/ 7 w 15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14">
                  <a:moveTo>
                    <a:pt x="7" y="14"/>
                  </a:moveTo>
                  <a:lnTo>
                    <a:pt x="7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4" y="10"/>
                  </a:lnTo>
                  <a:lnTo>
                    <a:pt x="13" y="12"/>
                  </a:lnTo>
                  <a:lnTo>
                    <a:pt x="10" y="13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5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9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6638"/>
            <p:cNvSpPr>
              <a:spLocks noEditPoints="1"/>
            </p:cNvSpPr>
            <p:nvPr/>
          </p:nvSpPr>
          <p:spPr bwMode="auto">
            <a:xfrm>
              <a:off x="4079225" y="4124511"/>
              <a:ext cx="868347" cy="179875"/>
            </a:xfrm>
            <a:custGeom>
              <a:avLst/>
              <a:gdLst>
                <a:gd name="T0" fmla="*/ 16 w 140"/>
                <a:gd name="T1" fmla="*/ 29 h 29"/>
                <a:gd name="T2" fmla="*/ 0 w 140"/>
                <a:gd name="T3" fmla="*/ 29 h 29"/>
                <a:gd name="T4" fmla="*/ 21 w 140"/>
                <a:gd name="T5" fmla="*/ 1 h 29"/>
                <a:gd name="T6" fmla="*/ 38 w 140"/>
                <a:gd name="T7" fmla="*/ 0 h 29"/>
                <a:gd name="T8" fmla="*/ 121 w 140"/>
                <a:gd name="T9" fmla="*/ 0 h 29"/>
                <a:gd name="T10" fmla="*/ 140 w 140"/>
                <a:gd name="T11" fmla="*/ 27 h 29"/>
                <a:gd name="T12" fmla="*/ 128 w 140"/>
                <a:gd name="T13" fmla="*/ 27 h 29"/>
                <a:gd name="T14" fmla="*/ 110 w 140"/>
                <a:gd name="T15" fmla="*/ 24 h 29"/>
                <a:gd name="T16" fmla="*/ 73 w 140"/>
                <a:gd name="T17" fmla="*/ 24 h 29"/>
                <a:gd name="T18" fmla="*/ 33 w 140"/>
                <a:gd name="T19" fmla="*/ 24 h 29"/>
                <a:gd name="T20" fmla="*/ 16 w 140"/>
                <a:gd name="T21" fmla="*/ 29 h 29"/>
                <a:gd name="T22" fmla="*/ 8 w 140"/>
                <a:gd name="T23" fmla="*/ 25 h 29"/>
                <a:gd name="T24" fmla="*/ 15 w 140"/>
                <a:gd name="T25" fmla="*/ 25 h 29"/>
                <a:gd name="T26" fmla="*/ 32 w 140"/>
                <a:gd name="T27" fmla="*/ 20 h 29"/>
                <a:gd name="T28" fmla="*/ 73 w 140"/>
                <a:gd name="T29" fmla="*/ 20 h 29"/>
                <a:gd name="T30" fmla="*/ 111 w 140"/>
                <a:gd name="T31" fmla="*/ 20 h 29"/>
                <a:gd name="T32" fmla="*/ 129 w 140"/>
                <a:gd name="T33" fmla="*/ 23 h 29"/>
                <a:gd name="T34" fmla="*/ 133 w 140"/>
                <a:gd name="T35" fmla="*/ 23 h 29"/>
                <a:gd name="T36" fmla="*/ 119 w 140"/>
                <a:gd name="T37" fmla="*/ 4 h 29"/>
                <a:gd name="T38" fmla="*/ 38 w 140"/>
                <a:gd name="T39" fmla="*/ 4 h 29"/>
                <a:gd name="T40" fmla="*/ 23 w 140"/>
                <a:gd name="T41" fmla="*/ 5 h 29"/>
                <a:gd name="T42" fmla="*/ 8 w 140"/>
                <a:gd name="T4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29">
                  <a:moveTo>
                    <a:pt x="16" y="29"/>
                  </a:moveTo>
                  <a:lnTo>
                    <a:pt x="0" y="29"/>
                  </a:lnTo>
                  <a:lnTo>
                    <a:pt x="21" y="1"/>
                  </a:lnTo>
                  <a:lnTo>
                    <a:pt x="38" y="0"/>
                  </a:lnTo>
                  <a:lnTo>
                    <a:pt x="121" y="0"/>
                  </a:lnTo>
                  <a:lnTo>
                    <a:pt x="140" y="27"/>
                  </a:lnTo>
                  <a:lnTo>
                    <a:pt x="128" y="27"/>
                  </a:lnTo>
                  <a:lnTo>
                    <a:pt x="110" y="24"/>
                  </a:lnTo>
                  <a:lnTo>
                    <a:pt x="73" y="24"/>
                  </a:lnTo>
                  <a:lnTo>
                    <a:pt x="33" y="24"/>
                  </a:lnTo>
                  <a:lnTo>
                    <a:pt x="16" y="29"/>
                  </a:lnTo>
                  <a:close/>
                  <a:moveTo>
                    <a:pt x="8" y="25"/>
                  </a:moveTo>
                  <a:lnTo>
                    <a:pt x="15" y="25"/>
                  </a:lnTo>
                  <a:lnTo>
                    <a:pt x="32" y="20"/>
                  </a:lnTo>
                  <a:lnTo>
                    <a:pt x="73" y="20"/>
                  </a:lnTo>
                  <a:lnTo>
                    <a:pt x="111" y="20"/>
                  </a:lnTo>
                  <a:lnTo>
                    <a:pt x="129" y="23"/>
                  </a:lnTo>
                  <a:lnTo>
                    <a:pt x="133" y="23"/>
                  </a:lnTo>
                  <a:lnTo>
                    <a:pt x="119" y="4"/>
                  </a:lnTo>
                  <a:lnTo>
                    <a:pt x="38" y="4"/>
                  </a:lnTo>
                  <a:lnTo>
                    <a:pt x="23" y="5"/>
                  </a:lnTo>
                  <a:lnTo>
                    <a:pt x="8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6639"/>
            <p:cNvSpPr>
              <a:spLocks/>
            </p:cNvSpPr>
            <p:nvPr/>
          </p:nvSpPr>
          <p:spPr bwMode="auto">
            <a:xfrm>
              <a:off x="4042011" y="4577296"/>
              <a:ext cx="421768" cy="347338"/>
            </a:xfrm>
            <a:custGeom>
              <a:avLst/>
              <a:gdLst>
                <a:gd name="T0" fmla="*/ 68 w 68"/>
                <a:gd name="T1" fmla="*/ 56 h 56"/>
                <a:gd name="T2" fmla="*/ 68 w 68"/>
                <a:gd name="T3" fmla="*/ 56 h 56"/>
                <a:gd name="T4" fmla="*/ 59 w 68"/>
                <a:gd name="T5" fmla="*/ 54 h 56"/>
                <a:gd name="T6" fmla="*/ 50 w 68"/>
                <a:gd name="T7" fmla="*/ 52 h 56"/>
                <a:gd name="T8" fmla="*/ 42 w 68"/>
                <a:gd name="T9" fmla="*/ 49 h 56"/>
                <a:gd name="T10" fmla="*/ 36 w 68"/>
                <a:gd name="T11" fmla="*/ 45 h 56"/>
                <a:gd name="T12" fmla="*/ 29 w 68"/>
                <a:gd name="T13" fmla="*/ 41 h 56"/>
                <a:gd name="T14" fmla="*/ 23 w 68"/>
                <a:gd name="T15" fmla="*/ 36 h 56"/>
                <a:gd name="T16" fmla="*/ 14 w 68"/>
                <a:gd name="T17" fmla="*/ 26 h 56"/>
                <a:gd name="T18" fmla="*/ 7 w 68"/>
                <a:gd name="T19" fmla="*/ 16 h 56"/>
                <a:gd name="T20" fmla="*/ 3 w 68"/>
                <a:gd name="T21" fmla="*/ 9 h 56"/>
                <a:gd name="T22" fmla="*/ 0 w 68"/>
                <a:gd name="T23" fmla="*/ 1 h 56"/>
                <a:gd name="T24" fmla="*/ 4 w 68"/>
                <a:gd name="T25" fmla="*/ 0 h 56"/>
                <a:gd name="T26" fmla="*/ 4 w 68"/>
                <a:gd name="T27" fmla="*/ 0 h 56"/>
                <a:gd name="T28" fmla="*/ 7 w 68"/>
                <a:gd name="T29" fmla="*/ 7 h 56"/>
                <a:gd name="T30" fmla="*/ 11 w 68"/>
                <a:gd name="T31" fmla="*/ 14 h 56"/>
                <a:gd name="T32" fmla="*/ 18 w 68"/>
                <a:gd name="T33" fmla="*/ 24 h 56"/>
                <a:gd name="T34" fmla="*/ 26 w 68"/>
                <a:gd name="T35" fmla="*/ 33 h 56"/>
                <a:gd name="T36" fmla="*/ 31 w 68"/>
                <a:gd name="T37" fmla="*/ 37 h 56"/>
                <a:gd name="T38" fmla="*/ 38 w 68"/>
                <a:gd name="T39" fmla="*/ 42 h 56"/>
                <a:gd name="T40" fmla="*/ 44 w 68"/>
                <a:gd name="T41" fmla="*/ 45 h 56"/>
                <a:gd name="T42" fmla="*/ 51 w 68"/>
                <a:gd name="T43" fmla="*/ 48 h 56"/>
                <a:gd name="T44" fmla="*/ 60 w 68"/>
                <a:gd name="T45" fmla="*/ 50 h 56"/>
                <a:gd name="T46" fmla="*/ 68 w 68"/>
                <a:gd name="T47" fmla="*/ 52 h 56"/>
                <a:gd name="T48" fmla="*/ 68 w 68"/>
                <a:gd name="T4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56">
                  <a:moveTo>
                    <a:pt x="68" y="56"/>
                  </a:moveTo>
                  <a:lnTo>
                    <a:pt x="68" y="56"/>
                  </a:lnTo>
                  <a:lnTo>
                    <a:pt x="59" y="54"/>
                  </a:lnTo>
                  <a:lnTo>
                    <a:pt x="50" y="52"/>
                  </a:lnTo>
                  <a:lnTo>
                    <a:pt x="42" y="49"/>
                  </a:lnTo>
                  <a:lnTo>
                    <a:pt x="36" y="45"/>
                  </a:lnTo>
                  <a:lnTo>
                    <a:pt x="29" y="41"/>
                  </a:lnTo>
                  <a:lnTo>
                    <a:pt x="23" y="36"/>
                  </a:lnTo>
                  <a:lnTo>
                    <a:pt x="14" y="26"/>
                  </a:lnTo>
                  <a:lnTo>
                    <a:pt x="7" y="16"/>
                  </a:lnTo>
                  <a:lnTo>
                    <a:pt x="3" y="9"/>
                  </a:lnTo>
                  <a:lnTo>
                    <a:pt x="0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7"/>
                  </a:lnTo>
                  <a:lnTo>
                    <a:pt x="11" y="14"/>
                  </a:lnTo>
                  <a:lnTo>
                    <a:pt x="18" y="24"/>
                  </a:lnTo>
                  <a:lnTo>
                    <a:pt x="26" y="33"/>
                  </a:lnTo>
                  <a:lnTo>
                    <a:pt x="31" y="37"/>
                  </a:lnTo>
                  <a:lnTo>
                    <a:pt x="38" y="42"/>
                  </a:lnTo>
                  <a:lnTo>
                    <a:pt x="44" y="45"/>
                  </a:lnTo>
                  <a:lnTo>
                    <a:pt x="51" y="48"/>
                  </a:lnTo>
                  <a:lnTo>
                    <a:pt x="60" y="50"/>
                  </a:lnTo>
                  <a:lnTo>
                    <a:pt x="68" y="52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6640"/>
            <p:cNvSpPr>
              <a:spLocks/>
            </p:cNvSpPr>
            <p:nvPr/>
          </p:nvSpPr>
          <p:spPr bwMode="auto">
            <a:xfrm>
              <a:off x="4606434" y="4707547"/>
              <a:ext cx="328729" cy="217090"/>
            </a:xfrm>
            <a:custGeom>
              <a:avLst/>
              <a:gdLst>
                <a:gd name="T0" fmla="*/ 1 w 53"/>
                <a:gd name="T1" fmla="*/ 35 h 35"/>
                <a:gd name="T2" fmla="*/ 0 w 53"/>
                <a:gd name="T3" fmla="*/ 31 h 35"/>
                <a:gd name="T4" fmla="*/ 0 w 53"/>
                <a:gd name="T5" fmla="*/ 31 h 35"/>
                <a:gd name="T6" fmla="*/ 7 w 53"/>
                <a:gd name="T7" fmla="*/ 30 h 35"/>
                <a:gd name="T8" fmla="*/ 13 w 53"/>
                <a:gd name="T9" fmla="*/ 28 h 35"/>
                <a:gd name="T10" fmla="*/ 20 w 53"/>
                <a:gd name="T11" fmla="*/ 25 h 35"/>
                <a:gd name="T12" fmla="*/ 28 w 53"/>
                <a:gd name="T13" fmla="*/ 21 h 35"/>
                <a:gd name="T14" fmla="*/ 36 w 53"/>
                <a:gd name="T15" fmla="*/ 15 h 35"/>
                <a:gd name="T16" fmla="*/ 44 w 53"/>
                <a:gd name="T17" fmla="*/ 8 h 35"/>
                <a:gd name="T18" fmla="*/ 50 w 53"/>
                <a:gd name="T19" fmla="*/ 0 h 35"/>
                <a:gd name="T20" fmla="*/ 53 w 53"/>
                <a:gd name="T21" fmla="*/ 2 h 35"/>
                <a:gd name="T22" fmla="*/ 53 w 53"/>
                <a:gd name="T23" fmla="*/ 2 h 35"/>
                <a:gd name="T24" fmla="*/ 50 w 53"/>
                <a:gd name="T25" fmla="*/ 7 h 35"/>
                <a:gd name="T26" fmla="*/ 47 w 53"/>
                <a:gd name="T27" fmla="*/ 11 h 35"/>
                <a:gd name="T28" fmla="*/ 39 w 53"/>
                <a:gd name="T29" fmla="*/ 19 h 35"/>
                <a:gd name="T30" fmla="*/ 31 w 53"/>
                <a:gd name="T31" fmla="*/ 24 h 35"/>
                <a:gd name="T32" fmla="*/ 23 w 53"/>
                <a:gd name="T33" fmla="*/ 29 h 35"/>
                <a:gd name="T34" fmla="*/ 14 w 53"/>
                <a:gd name="T35" fmla="*/ 32 h 35"/>
                <a:gd name="T36" fmla="*/ 8 w 53"/>
                <a:gd name="T37" fmla="*/ 34 h 35"/>
                <a:gd name="T38" fmla="*/ 1 w 53"/>
                <a:gd name="T39" fmla="*/ 35 h 35"/>
                <a:gd name="T40" fmla="*/ 1 w 53"/>
                <a:gd name="T4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" y="35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7" y="30"/>
                  </a:lnTo>
                  <a:lnTo>
                    <a:pt x="13" y="28"/>
                  </a:lnTo>
                  <a:lnTo>
                    <a:pt x="20" y="25"/>
                  </a:lnTo>
                  <a:lnTo>
                    <a:pt x="28" y="21"/>
                  </a:lnTo>
                  <a:lnTo>
                    <a:pt x="36" y="15"/>
                  </a:lnTo>
                  <a:lnTo>
                    <a:pt x="44" y="8"/>
                  </a:lnTo>
                  <a:lnTo>
                    <a:pt x="50" y="0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50" y="7"/>
                  </a:lnTo>
                  <a:lnTo>
                    <a:pt x="47" y="11"/>
                  </a:lnTo>
                  <a:lnTo>
                    <a:pt x="39" y="19"/>
                  </a:lnTo>
                  <a:lnTo>
                    <a:pt x="31" y="24"/>
                  </a:lnTo>
                  <a:lnTo>
                    <a:pt x="23" y="29"/>
                  </a:lnTo>
                  <a:lnTo>
                    <a:pt x="14" y="32"/>
                  </a:lnTo>
                  <a:lnTo>
                    <a:pt x="8" y="34"/>
                  </a:lnTo>
                  <a:lnTo>
                    <a:pt x="1" y="35"/>
                  </a:lnTo>
                  <a:lnTo>
                    <a:pt x="1" y="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6641"/>
            <p:cNvSpPr>
              <a:spLocks/>
            </p:cNvSpPr>
            <p:nvPr/>
          </p:nvSpPr>
          <p:spPr bwMode="auto">
            <a:xfrm>
              <a:off x="4581623" y="4626914"/>
              <a:ext cx="390754" cy="272909"/>
            </a:xfrm>
            <a:custGeom>
              <a:avLst/>
              <a:gdLst>
                <a:gd name="T0" fmla="*/ 1 w 63"/>
                <a:gd name="T1" fmla="*/ 44 h 44"/>
                <a:gd name="T2" fmla="*/ 0 w 63"/>
                <a:gd name="T3" fmla="*/ 40 h 44"/>
                <a:gd name="T4" fmla="*/ 0 w 63"/>
                <a:gd name="T5" fmla="*/ 40 h 44"/>
                <a:gd name="T6" fmla="*/ 7 w 63"/>
                <a:gd name="T7" fmla="*/ 38 h 44"/>
                <a:gd name="T8" fmla="*/ 13 w 63"/>
                <a:gd name="T9" fmla="*/ 36 h 44"/>
                <a:gd name="T10" fmla="*/ 21 w 63"/>
                <a:gd name="T11" fmla="*/ 32 h 44"/>
                <a:gd name="T12" fmla="*/ 31 w 63"/>
                <a:gd name="T13" fmla="*/ 26 h 44"/>
                <a:gd name="T14" fmla="*/ 40 w 63"/>
                <a:gd name="T15" fmla="*/ 20 h 44"/>
                <a:gd name="T16" fmla="*/ 51 w 63"/>
                <a:gd name="T17" fmla="*/ 11 h 44"/>
                <a:gd name="T18" fmla="*/ 59 w 63"/>
                <a:gd name="T19" fmla="*/ 0 h 44"/>
                <a:gd name="T20" fmla="*/ 63 w 63"/>
                <a:gd name="T21" fmla="*/ 3 h 44"/>
                <a:gd name="T22" fmla="*/ 63 w 63"/>
                <a:gd name="T23" fmla="*/ 3 h 44"/>
                <a:gd name="T24" fmla="*/ 53 w 63"/>
                <a:gd name="T25" fmla="*/ 14 h 44"/>
                <a:gd name="T26" fmla="*/ 43 w 63"/>
                <a:gd name="T27" fmla="*/ 23 h 44"/>
                <a:gd name="T28" fmla="*/ 33 w 63"/>
                <a:gd name="T29" fmla="*/ 31 h 44"/>
                <a:gd name="T30" fmla="*/ 23 w 63"/>
                <a:gd name="T31" fmla="*/ 36 h 44"/>
                <a:gd name="T32" fmla="*/ 15 w 63"/>
                <a:gd name="T33" fmla="*/ 40 h 44"/>
                <a:gd name="T34" fmla="*/ 8 w 63"/>
                <a:gd name="T35" fmla="*/ 42 h 44"/>
                <a:gd name="T36" fmla="*/ 1 w 63"/>
                <a:gd name="T37" fmla="*/ 44 h 44"/>
                <a:gd name="T38" fmla="*/ 1 w 63"/>
                <a:gd name="T3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44">
                  <a:moveTo>
                    <a:pt x="1" y="44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7" y="38"/>
                  </a:lnTo>
                  <a:lnTo>
                    <a:pt x="13" y="36"/>
                  </a:lnTo>
                  <a:lnTo>
                    <a:pt x="21" y="32"/>
                  </a:lnTo>
                  <a:lnTo>
                    <a:pt x="31" y="26"/>
                  </a:lnTo>
                  <a:lnTo>
                    <a:pt x="40" y="20"/>
                  </a:lnTo>
                  <a:lnTo>
                    <a:pt x="51" y="11"/>
                  </a:lnTo>
                  <a:lnTo>
                    <a:pt x="59" y="0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53" y="14"/>
                  </a:lnTo>
                  <a:lnTo>
                    <a:pt x="43" y="23"/>
                  </a:lnTo>
                  <a:lnTo>
                    <a:pt x="33" y="31"/>
                  </a:lnTo>
                  <a:lnTo>
                    <a:pt x="23" y="36"/>
                  </a:lnTo>
                  <a:lnTo>
                    <a:pt x="15" y="40"/>
                  </a:lnTo>
                  <a:lnTo>
                    <a:pt x="8" y="42"/>
                  </a:lnTo>
                  <a:lnTo>
                    <a:pt x="1" y="44"/>
                  </a:lnTo>
                  <a:lnTo>
                    <a:pt x="1" y="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6642"/>
            <p:cNvSpPr>
              <a:spLocks/>
            </p:cNvSpPr>
            <p:nvPr/>
          </p:nvSpPr>
          <p:spPr bwMode="auto">
            <a:xfrm>
              <a:off x="5009597" y="4577296"/>
              <a:ext cx="1029612" cy="254304"/>
            </a:xfrm>
            <a:custGeom>
              <a:avLst/>
              <a:gdLst>
                <a:gd name="T0" fmla="*/ 4 w 166"/>
                <a:gd name="T1" fmla="*/ 41 h 41"/>
                <a:gd name="T2" fmla="*/ 0 w 166"/>
                <a:gd name="T3" fmla="*/ 40 h 41"/>
                <a:gd name="T4" fmla="*/ 2 w 166"/>
                <a:gd name="T5" fmla="*/ 16 h 41"/>
                <a:gd name="T6" fmla="*/ 10 w 166"/>
                <a:gd name="T7" fmla="*/ 16 h 41"/>
                <a:gd name="T8" fmla="*/ 19 w 166"/>
                <a:gd name="T9" fmla="*/ 1 h 41"/>
                <a:gd name="T10" fmla="*/ 19 w 166"/>
                <a:gd name="T11" fmla="*/ 23 h 41"/>
                <a:gd name="T12" fmla="*/ 19 w 166"/>
                <a:gd name="T13" fmla="*/ 23 h 41"/>
                <a:gd name="T14" fmla="*/ 93 w 166"/>
                <a:gd name="T15" fmla="*/ 14 h 41"/>
                <a:gd name="T16" fmla="*/ 138 w 166"/>
                <a:gd name="T17" fmla="*/ 8 h 41"/>
                <a:gd name="T18" fmla="*/ 138 w 166"/>
                <a:gd name="T19" fmla="*/ 8 h 41"/>
                <a:gd name="T20" fmla="*/ 138 w 166"/>
                <a:gd name="T21" fmla="*/ 4 h 41"/>
                <a:gd name="T22" fmla="*/ 137 w 166"/>
                <a:gd name="T23" fmla="*/ 2 h 41"/>
                <a:gd name="T24" fmla="*/ 139 w 166"/>
                <a:gd name="T25" fmla="*/ 2 h 41"/>
                <a:gd name="T26" fmla="*/ 139 w 166"/>
                <a:gd name="T27" fmla="*/ 2 h 41"/>
                <a:gd name="T28" fmla="*/ 142 w 166"/>
                <a:gd name="T29" fmla="*/ 1 h 41"/>
                <a:gd name="T30" fmla="*/ 149 w 166"/>
                <a:gd name="T31" fmla="*/ 0 h 41"/>
                <a:gd name="T32" fmla="*/ 157 w 166"/>
                <a:gd name="T33" fmla="*/ 0 h 41"/>
                <a:gd name="T34" fmla="*/ 160 w 166"/>
                <a:gd name="T35" fmla="*/ 0 h 41"/>
                <a:gd name="T36" fmla="*/ 163 w 166"/>
                <a:gd name="T37" fmla="*/ 2 h 41"/>
                <a:gd name="T38" fmla="*/ 163 w 166"/>
                <a:gd name="T39" fmla="*/ 2 h 41"/>
                <a:gd name="T40" fmla="*/ 165 w 166"/>
                <a:gd name="T41" fmla="*/ 5 h 41"/>
                <a:gd name="T42" fmla="*/ 166 w 166"/>
                <a:gd name="T43" fmla="*/ 8 h 41"/>
                <a:gd name="T44" fmla="*/ 166 w 166"/>
                <a:gd name="T45" fmla="*/ 8 h 41"/>
                <a:gd name="T46" fmla="*/ 165 w 166"/>
                <a:gd name="T47" fmla="*/ 10 h 41"/>
                <a:gd name="T48" fmla="*/ 164 w 166"/>
                <a:gd name="T49" fmla="*/ 12 h 41"/>
                <a:gd name="T50" fmla="*/ 162 w 166"/>
                <a:gd name="T51" fmla="*/ 13 h 41"/>
                <a:gd name="T52" fmla="*/ 160 w 166"/>
                <a:gd name="T53" fmla="*/ 10 h 41"/>
                <a:gd name="T54" fmla="*/ 161 w 166"/>
                <a:gd name="T55" fmla="*/ 12 h 41"/>
                <a:gd name="T56" fmla="*/ 160 w 166"/>
                <a:gd name="T57" fmla="*/ 10 h 41"/>
                <a:gd name="T58" fmla="*/ 160 w 166"/>
                <a:gd name="T59" fmla="*/ 10 h 41"/>
                <a:gd name="T60" fmla="*/ 161 w 166"/>
                <a:gd name="T61" fmla="*/ 9 h 41"/>
                <a:gd name="T62" fmla="*/ 162 w 166"/>
                <a:gd name="T63" fmla="*/ 7 h 41"/>
                <a:gd name="T64" fmla="*/ 162 w 166"/>
                <a:gd name="T65" fmla="*/ 7 h 41"/>
                <a:gd name="T66" fmla="*/ 161 w 166"/>
                <a:gd name="T67" fmla="*/ 6 h 41"/>
                <a:gd name="T68" fmla="*/ 160 w 166"/>
                <a:gd name="T69" fmla="*/ 5 h 41"/>
                <a:gd name="T70" fmla="*/ 160 w 166"/>
                <a:gd name="T71" fmla="*/ 5 h 41"/>
                <a:gd name="T72" fmla="*/ 157 w 166"/>
                <a:gd name="T73" fmla="*/ 4 h 41"/>
                <a:gd name="T74" fmla="*/ 153 w 166"/>
                <a:gd name="T75" fmla="*/ 4 h 41"/>
                <a:gd name="T76" fmla="*/ 142 w 166"/>
                <a:gd name="T77" fmla="*/ 5 h 41"/>
                <a:gd name="T78" fmla="*/ 142 w 166"/>
                <a:gd name="T79" fmla="*/ 5 h 41"/>
                <a:gd name="T80" fmla="*/ 142 w 166"/>
                <a:gd name="T81" fmla="*/ 8 h 41"/>
                <a:gd name="T82" fmla="*/ 141 w 166"/>
                <a:gd name="T83" fmla="*/ 11 h 41"/>
                <a:gd name="T84" fmla="*/ 141 w 166"/>
                <a:gd name="T85" fmla="*/ 11 h 41"/>
                <a:gd name="T86" fmla="*/ 139 w 166"/>
                <a:gd name="T87" fmla="*/ 12 h 41"/>
                <a:gd name="T88" fmla="*/ 124 w 166"/>
                <a:gd name="T89" fmla="*/ 14 h 41"/>
                <a:gd name="T90" fmla="*/ 17 w 166"/>
                <a:gd name="T91" fmla="*/ 28 h 41"/>
                <a:gd name="T92" fmla="*/ 14 w 166"/>
                <a:gd name="T93" fmla="*/ 28 h 41"/>
                <a:gd name="T94" fmla="*/ 14 w 166"/>
                <a:gd name="T95" fmla="*/ 17 h 41"/>
                <a:gd name="T96" fmla="*/ 12 w 166"/>
                <a:gd name="T97" fmla="*/ 21 h 41"/>
                <a:gd name="T98" fmla="*/ 6 w 166"/>
                <a:gd name="T99" fmla="*/ 21 h 41"/>
                <a:gd name="T100" fmla="*/ 4 w 166"/>
                <a:gd name="T10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41">
                  <a:moveTo>
                    <a:pt x="4" y="41"/>
                  </a:moveTo>
                  <a:lnTo>
                    <a:pt x="0" y="40"/>
                  </a:lnTo>
                  <a:lnTo>
                    <a:pt x="2" y="16"/>
                  </a:lnTo>
                  <a:lnTo>
                    <a:pt x="10" y="16"/>
                  </a:lnTo>
                  <a:lnTo>
                    <a:pt x="19" y="1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93" y="14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8" y="4"/>
                  </a:lnTo>
                  <a:lnTo>
                    <a:pt x="137" y="2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2" y="1"/>
                  </a:lnTo>
                  <a:lnTo>
                    <a:pt x="149" y="0"/>
                  </a:lnTo>
                  <a:lnTo>
                    <a:pt x="157" y="0"/>
                  </a:lnTo>
                  <a:lnTo>
                    <a:pt x="160" y="0"/>
                  </a:lnTo>
                  <a:lnTo>
                    <a:pt x="163" y="2"/>
                  </a:lnTo>
                  <a:lnTo>
                    <a:pt x="163" y="2"/>
                  </a:lnTo>
                  <a:lnTo>
                    <a:pt x="165" y="5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65" y="10"/>
                  </a:lnTo>
                  <a:lnTo>
                    <a:pt x="164" y="12"/>
                  </a:lnTo>
                  <a:lnTo>
                    <a:pt x="162" y="13"/>
                  </a:lnTo>
                  <a:lnTo>
                    <a:pt x="160" y="10"/>
                  </a:lnTo>
                  <a:lnTo>
                    <a:pt x="161" y="12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1" y="9"/>
                  </a:lnTo>
                  <a:lnTo>
                    <a:pt x="162" y="7"/>
                  </a:lnTo>
                  <a:lnTo>
                    <a:pt x="162" y="7"/>
                  </a:lnTo>
                  <a:lnTo>
                    <a:pt x="161" y="6"/>
                  </a:lnTo>
                  <a:lnTo>
                    <a:pt x="160" y="5"/>
                  </a:lnTo>
                  <a:lnTo>
                    <a:pt x="160" y="5"/>
                  </a:lnTo>
                  <a:lnTo>
                    <a:pt x="157" y="4"/>
                  </a:lnTo>
                  <a:lnTo>
                    <a:pt x="153" y="4"/>
                  </a:lnTo>
                  <a:lnTo>
                    <a:pt x="142" y="5"/>
                  </a:lnTo>
                  <a:lnTo>
                    <a:pt x="142" y="5"/>
                  </a:lnTo>
                  <a:lnTo>
                    <a:pt x="142" y="8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9" y="12"/>
                  </a:lnTo>
                  <a:lnTo>
                    <a:pt x="124" y="14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4" y="17"/>
                  </a:lnTo>
                  <a:lnTo>
                    <a:pt x="12" y="21"/>
                  </a:lnTo>
                  <a:lnTo>
                    <a:pt x="6" y="21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6643"/>
            <p:cNvSpPr>
              <a:spLocks/>
            </p:cNvSpPr>
            <p:nvPr/>
          </p:nvSpPr>
          <p:spPr bwMode="auto">
            <a:xfrm>
              <a:off x="3024803" y="4564891"/>
              <a:ext cx="1023409" cy="254304"/>
            </a:xfrm>
            <a:custGeom>
              <a:avLst/>
              <a:gdLst>
                <a:gd name="T0" fmla="*/ 161 w 165"/>
                <a:gd name="T1" fmla="*/ 41 h 41"/>
                <a:gd name="T2" fmla="*/ 157 w 165"/>
                <a:gd name="T3" fmla="*/ 28 h 41"/>
                <a:gd name="T4" fmla="*/ 156 w 165"/>
                <a:gd name="T5" fmla="*/ 26 h 41"/>
                <a:gd name="T6" fmla="*/ 149 w 165"/>
                <a:gd name="T7" fmla="*/ 19 h 41"/>
                <a:gd name="T8" fmla="*/ 148 w 165"/>
                <a:gd name="T9" fmla="*/ 29 h 41"/>
                <a:gd name="T10" fmla="*/ 148 w 165"/>
                <a:gd name="T11" fmla="*/ 31 h 41"/>
                <a:gd name="T12" fmla="*/ 145 w 165"/>
                <a:gd name="T13" fmla="*/ 31 h 41"/>
                <a:gd name="T14" fmla="*/ 94 w 165"/>
                <a:gd name="T15" fmla="*/ 25 h 41"/>
                <a:gd name="T16" fmla="*/ 22 w 165"/>
                <a:gd name="T17" fmla="*/ 13 h 41"/>
                <a:gd name="T18" fmla="*/ 25 w 165"/>
                <a:gd name="T19" fmla="*/ 10 h 41"/>
                <a:gd name="T20" fmla="*/ 27 w 165"/>
                <a:gd name="T21" fmla="*/ 5 h 41"/>
                <a:gd name="T22" fmla="*/ 22 w 165"/>
                <a:gd name="T23" fmla="*/ 6 h 41"/>
                <a:gd name="T24" fmla="*/ 8 w 165"/>
                <a:gd name="T25" fmla="*/ 7 h 41"/>
                <a:gd name="T26" fmla="*/ 6 w 165"/>
                <a:gd name="T27" fmla="*/ 8 h 41"/>
                <a:gd name="T28" fmla="*/ 6 w 165"/>
                <a:gd name="T29" fmla="*/ 13 h 41"/>
                <a:gd name="T30" fmla="*/ 3 w 165"/>
                <a:gd name="T31" fmla="*/ 19 h 41"/>
                <a:gd name="T32" fmla="*/ 1 w 165"/>
                <a:gd name="T33" fmla="*/ 15 h 41"/>
                <a:gd name="T34" fmla="*/ 1 w 165"/>
                <a:gd name="T35" fmla="*/ 6 h 41"/>
                <a:gd name="T36" fmla="*/ 2 w 165"/>
                <a:gd name="T37" fmla="*/ 5 h 41"/>
                <a:gd name="T38" fmla="*/ 9 w 165"/>
                <a:gd name="T39" fmla="*/ 3 h 41"/>
                <a:gd name="T40" fmla="*/ 22 w 165"/>
                <a:gd name="T41" fmla="*/ 2 h 41"/>
                <a:gd name="T42" fmla="*/ 28 w 165"/>
                <a:gd name="T43" fmla="*/ 0 h 41"/>
                <a:gd name="T44" fmla="*/ 29 w 165"/>
                <a:gd name="T45" fmla="*/ 0 h 41"/>
                <a:gd name="T46" fmla="*/ 31 w 165"/>
                <a:gd name="T47" fmla="*/ 2 h 41"/>
                <a:gd name="T48" fmla="*/ 31 w 165"/>
                <a:gd name="T49" fmla="*/ 6 h 41"/>
                <a:gd name="T50" fmla="*/ 29 w 165"/>
                <a:gd name="T51" fmla="*/ 10 h 41"/>
                <a:gd name="T52" fmla="*/ 127 w 165"/>
                <a:gd name="T53" fmla="*/ 26 h 41"/>
                <a:gd name="T54" fmla="*/ 144 w 165"/>
                <a:gd name="T55" fmla="*/ 27 h 41"/>
                <a:gd name="T56" fmla="*/ 146 w 165"/>
                <a:gd name="T57" fmla="*/ 11 h 41"/>
                <a:gd name="T58" fmla="*/ 150 w 165"/>
                <a:gd name="T59" fmla="*/ 11 h 41"/>
                <a:gd name="T60" fmla="*/ 152 w 165"/>
                <a:gd name="T61" fmla="*/ 16 h 41"/>
                <a:gd name="T62" fmla="*/ 157 w 165"/>
                <a:gd name="T63" fmla="*/ 22 h 41"/>
                <a:gd name="T64" fmla="*/ 160 w 165"/>
                <a:gd name="T65" fmla="*/ 24 h 41"/>
                <a:gd name="T66" fmla="*/ 164 w 165"/>
                <a:gd name="T67" fmla="*/ 31 h 41"/>
                <a:gd name="T68" fmla="*/ 165 w 165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41">
                  <a:moveTo>
                    <a:pt x="161" y="41"/>
                  </a:moveTo>
                  <a:lnTo>
                    <a:pt x="161" y="41"/>
                  </a:lnTo>
                  <a:lnTo>
                    <a:pt x="160" y="32"/>
                  </a:lnTo>
                  <a:lnTo>
                    <a:pt x="157" y="28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2" y="23"/>
                  </a:lnTo>
                  <a:lnTo>
                    <a:pt x="149" y="19"/>
                  </a:lnTo>
                  <a:lnTo>
                    <a:pt x="149" y="19"/>
                  </a:lnTo>
                  <a:lnTo>
                    <a:pt x="148" y="29"/>
                  </a:lnTo>
                  <a:lnTo>
                    <a:pt x="148" y="30"/>
                  </a:lnTo>
                  <a:lnTo>
                    <a:pt x="148" y="31"/>
                  </a:lnTo>
                  <a:lnTo>
                    <a:pt x="148" y="31"/>
                  </a:lnTo>
                  <a:lnTo>
                    <a:pt x="145" y="31"/>
                  </a:lnTo>
                  <a:lnTo>
                    <a:pt x="130" y="30"/>
                  </a:lnTo>
                  <a:lnTo>
                    <a:pt x="94" y="25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3" y="6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10"/>
                  </a:lnTo>
                  <a:lnTo>
                    <a:pt x="6" y="13"/>
                  </a:lnTo>
                  <a:lnTo>
                    <a:pt x="8" y="17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9" y="3"/>
                  </a:lnTo>
                  <a:lnTo>
                    <a:pt x="15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1" y="6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98" y="22"/>
                  </a:lnTo>
                  <a:lnTo>
                    <a:pt x="127" y="26"/>
                  </a:lnTo>
                  <a:lnTo>
                    <a:pt x="144" y="27"/>
                  </a:lnTo>
                  <a:lnTo>
                    <a:pt x="144" y="27"/>
                  </a:lnTo>
                  <a:lnTo>
                    <a:pt x="145" y="17"/>
                  </a:lnTo>
                  <a:lnTo>
                    <a:pt x="146" y="11"/>
                  </a:lnTo>
                  <a:lnTo>
                    <a:pt x="147" y="2"/>
                  </a:lnTo>
                  <a:lnTo>
                    <a:pt x="150" y="11"/>
                  </a:lnTo>
                  <a:lnTo>
                    <a:pt x="150" y="11"/>
                  </a:lnTo>
                  <a:lnTo>
                    <a:pt x="152" y="16"/>
                  </a:lnTo>
                  <a:lnTo>
                    <a:pt x="154" y="19"/>
                  </a:lnTo>
                  <a:lnTo>
                    <a:pt x="157" y="22"/>
                  </a:lnTo>
                  <a:lnTo>
                    <a:pt x="157" y="22"/>
                  </a:lnTo>
                  <a:lnTo>
                    <a:pt x="160" y="24"/>
                  </a:lnTo>
                  <a:lnTo>
                    <a:pt x="162" y="26"/>
                  </a:lnTo>
                  <a:lnTo>
                    <a:pt x="164" y="31"/>
                  </a:lnTo>
                  <a:lnTo>
                    <a:pt x="165" y="36"/>
                  </a:lnTo>
                  <a:lnTo>
                    <a:pt x="165" y="41"/>
                  </a:lnTo>
                  <a:lnTo>
                    <a:pt x="161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6644"/>
            <p:cNvSpPr>
              <a:spLocks/>
            </p:cNvSpPr>
            <p:nvPr/>
          </p:nvSpPr>
          <p:spPr bwMode="auto">
            <a:xfrm>
              <a:off x="556215" y="4428437"/>
              <a:ext cx="2443779" cy="192279"/>
            </a:xfrm>
            <a:custGeom>
              <a:avLst/>
              <a:gdLst>
                <a:gd name="T0" fmla="*/ 394 w 394"/>
                <a:gd name="T1" fmla="*/ 31 h 31"/>
                <a:gd name="T2" fmla="*/ 0 w 394"/>
                <a:gd name="T3" fmla="*/ 5 h 31"/>
                <a:gd name="T4" fmla="*/ 0 w 394"/>
                <a:gd name="T5" fmla="*/ 0 h 31"/>
                <a:gd name="T6" fmla="*/ 394 w 394"/>
                <a:gd name="T7" fmla="*/ 27 h 31"/>
                <a:gd name="T8" fmla="*/ 394 w 39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31">
                  <a:moveTo>
                    <a:pt x="394" y="31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394" y="27"/>
                  </a:lnTo>
                  <a:lnTo>
                    <a:pt x="394" y="3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6645"/>
            <p:cNvSpPr>
              <a:spLocks/>
            </p:cNvSpPr>
            <p:nvPr/>
          </p:nvSpPr>
          <p:spPr bwMode="auto">
            <a:xfrm>
              <a:off x="3186068" y="4620711"/>
              <a:ext cx="750499" cy="111644"/>
            </a:xfrm>
            <a:custGeom>
              <a:avLst/>
              <a:gdLst>
                <a:gd name="T0" fmla="*/ 120 w 121"/>
                <a:gd name="T1" fmla="*/ 18 h 18"/>
                <a:gd name="T2" fmla="*/ 0 w 121"/>
                <a:gd name="T3" fmla="*/ 4 h 18"/>
                <a:gd name="T4" fmla="*/ 1 w 121"/>
                <a:gd name="T5" fmla="*/ 0 h 18"/>
                <a:gd name="T6" fmla="*/ 121 w 121"/>
                <a:gd name="T7" fmla="*/ 14 h 18"/>
                <a:gd name="T8" fmla="*/ 120 w 12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8">
                  <a:moveTo>
                    <a:pt x="120" y="18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121" y="14"/>
                  </a:lnTo>
                  <a:lnTo>
                    <a:pt x="120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6646"/>
            <p:cNvSpPr>
              <a:spLocks/>
            </p:cNvSpPr>
            <p:nvPr/>
          </p:nvSpPr>
          <p:spPr bwMode="auto">
            <a:xfrm>
              <a:off x="5133648" y="4608307"/>
              <a:ext cx="731892" cy="111644"/>
            </a:xfrm>
            <a:custGeom>
              <a:avLst/>
              <a:gdLst>
                <a:gd name="T0" fmla="*/ 1 w 118"/>
                <a:gd name="T1" fmla="*/ 18 h 18"/>
                <a:gd name="T2" fmla="*/ 0 w 118"/>
                <a:gd name="T3" fmla="*/ 14 h 18"/>
                <a:gd name="T4" fmla="*/ 118 w 118"/>
                <a:gd name="T5" fmla="*/ 0 h 18"/>
                <a:gd name="T6" fmla="*/ 118 w 118"/>
                <a:gd name="T7" fmla="*/ 4 h 18"/>
                <a:gd name="T8" fmla="*/ 1 w 1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8">
                  <a:moveTo>
                    <a:pt x="1" y="18"/>
                  </a:moveTo>
                  <a:lnTo>
                    <a:pt x="0" y="14"/>
                  </a:lnTo>
                  <a:lnTo>
                    <a:pt x="118" y="0"/>
                  </a:lnTo>
                  <a:lnTo>
                    <a:pt x="118" y="4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6647"/>
            <p:cNvSpPr>
              <a:spLocks/>
            </p:cNvSpPr>
            <p:nvPr/>
          </p:nvSpPr>
          <p:spPr bwMode="auto">
            <a:xfrm>
              <a:off x="6051616" y="4397421"/>
              <a:ext cx="2505802" cy="235694"/>
            </a:xfrm>
            <a:custGeom>
              <a:avLst/>
              <a:gdLst>
                <a:gd name="T0" fmla="*/ 1 w 404"/>
                <a:gd name="T1" fmla="*/ 38 h 38"/>
                <a:gd name="T2" fmla="*/ 0 w 404"/>
                <a:gd name="T3" fmla="*/ 34 h 38"/>
                <a:gd name="T4" fmla="*/ 404 w 404"/>
                <a:gd name="T5" fmla="*/ 0 h 38"/>
                <a:gd name="T6" fmla="*/ 404 w 404"/>
                <a:gd name="T7" fmla="*/ 4 h 38"/>
                <a:gd name="T8" fmla="*/ 1 w 40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8">
                  <a:moveTo>
                    <a:pt x="1" y="38"/>
                  </a:moveTo>
                  <a:lnTo>
                    <a:pt x="0" y="34"/>
                  </a:lnTo>
                  <a:lnTo>
                    <a:pt x="404" y="0"/>
                  </a:lnTo>
                  <a:lnTo>
                    <a:pt x="404" y="4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6648"/>
            <p:cNvSpPr>
              <a:spLocks noEditPoints="1"/>
            </p:cNvSpPr>
            <p:nvPr/>
          </p:nvSpPr>
          <p:spPr bwMode="auto">
            <a:xfrm>
              <a:off x="3055814" y="48688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1 h 24"/>
                <a:gd name="T8" fmla="*/ 1 w 24"/>
                <a:gd name="T9" fmla="*/ 17 h 24"/>
                <a:gd name="T10" fmla="*/ 0 w 24"/>
                <a:gd name="T11" fmla="*/ 13 h 24"/>
                <a:gd name="T12" fmla="*/ 0 w 24"/>
                <a:gd name="T13" fmla="*/ 13 h 24"/>
                <a:gd name="T14" fmla="*/ 1 w 24"/>
                <a:gd name="T15" fmla="*/ 7 h 24"/>
                <a:gd name="T16" fmla="*/ 3 w 24"/>
                <a:gd name="T17" fmla="*/ 4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6 w 24"/>
                <a:gd name="T25" fmla="*/ 1 h 24"/>
                <a:gd name="T26" fmla="*/ 20 w 24"/>
                <a:gd name="T27" fmla="*/ 4 h 24"/>
                <a:gd name="T28" fmla="*/ 23 w 24"/>
                <a:gd name="T29" fmla="*/ 7 h 24"/>
                <a:gd name="T30" fmla="*/ 24 w 24"/>
                <a:gd name="T31" fmla="*/ 13 h 24"/>
                <a:gd name="T32" fmla="*/ 24 w 24"/>
                <a:gd name="T33" fmla="*/ 13 h 24"/>
                <a:gd name="T34" fmla="*/ 23 w 24"/>
                <a:gd name="T35" fmla="*/ 17 h 24"/>
                <a:gd name="T36" fmla="*/ 20 w 24"/>
                <a:gd name="T37" fmla="*/ 21 h 24"/>
                <a:gd name="T38" fmla="*/ 16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7 h 24"/>
                <a:gd name="T52" fmla="*/ 5 w 24"/>
                <a:gd name="T53" fmla="*/ 9 h 24"/>
                <a:gd name="T54" fmla="*/ 4 w 24"/>
                <a:gd name="T55" fmla="*/ 13 h 24"/>
                <a:gd name="T56" fmla="*/ 4 w 24"/>
                <a:gd name="T57" fmla="*/ 13 h 24"/>
                <a:gd name="T58" fmla="*/ 5 w 24"/>
                <a:gd name="T59" fmla="*/ 16 h 24"/>
                <a:gd name="T60" fmla="*/ 6 w 24"/>
                <a:gd name="T61" fmla="*/ 18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4 w 24"/>
                <a:gd name="T69" fmla="*/ 19 h 24"/>
                <a:gd name="T70" fmla="*/ 17 w 24"/>
                <a:gd name="T71" fmla="*/ 18 h 24"/>
                <a:gd name="T72" fmla="*/ 19 w 24"/>
                <a:gd name="T73" fmla="*/ 16 h 24"/>
                <a:gd name="T74" fmla="*/ 20 w 24"/>
                <a:gd name="T75" fmla="*/ 13 h 24"/>
                <a:gd name="T76" fmla="*/ 20 w 24"/>
                <a:gd name="T77" fmla="*/ 13 h 24"/>
                <a:gd name="T78" fmla="*/ 19 w 24"/>
                <a:gd name="T79" fmla="*/ 9 h 24"/>
                <a:gd name="T80" fmla="*/ 17 w 24"/>
                <a:gd name="T81" fmla="*/ 7 h 24"/>
                <a:gd name="T82" fmla="*/ 14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7"/>
                  </a:lnTo>
                  <a:lnTo>
                    <a:pt x="5" y="9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5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4" y="19"/>
                  </a:lnTo>
                  <a:lnTo>
                    <a:pt x="17" y="18"/>
                  </a:lnTo>
                  <a:lnTo>
                    <a:pt x="19" y="16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19" y="9"/>
                  </a:lnTo>
                  <a:lnTo>
                    <a:pt x="17" y="7"/>
                  </a:lnTo>
                  <a:lnTo>
                    <a:pt x="14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6649"/>
            <p:cNvSpPr>
              <a:spLocks noEditPoints="1"/>
            </p:cNvSpPr>
            <p:nvPr/>
          </p:nvSpPr>
          <p:spPr bwMode="auto">
            <a:xfrm>
              <a:off x="5871741" y="48626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0 h 24"/>
                <a:gd name="T8" fmla="*/ 1 w 24"/>
                <a:gd name="T9" fmla="*/ 17 h 24"/>
                <a:gd name="T10" fmla="*/ 0 w 24"/>
                <a:gd name="T11" fmla="*/ 12 h 24"/>
                <a:gd name="T12" fmla="*/ 0 w 24"/>
                <a:gd name="T13" fmla="*/ 12 h 24"/>
                <a:gd name="T14" fmla="*/ 1 w 24"/>
                <a:gd name="T15" fmla="*/ 7 h 24"/>
                <a:gd name="T16" fmla="*/ 3 w 24"/>
                <a:gd name="T17" fmla="*/ 3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7 w 24"/>
                <a:gd name="T25" fmla="*/ 1 h 24"/>
                <a:gd name="T26" fmla="*/ 20 w 24"/>
                <a:gd name="T27" fmla="*/ 3 h 24"/>
                <a:gd name="T28" fmla="*/ 23 w 24"/>
                <a:gd name="T29" fmla="*/ 7 h 24"/>
                <a:gd name="T30" fmla="*/ 24 w 24"/>
                <a:gd name="T31" fmla="*/ 12 h 24"/>
                <a:gd name="T32" fmla="*/ 24 w 24"/>
                <a:gd name="T33" fmla="*/ 12 h 24"/>
                <a:gd name="T34" fmla="*/ 23 w 24"/>
                <a:gd name="T35" fmla="*/ 17 h 24"/>
                <a:gd name="T36" fmla="*/ 20 w 24"/>
                <a:gd name="T37" fmla="*/ 20 h 24"/>
                <a:gd name="T38" fmla="*/ 17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6 h 24"/>
                <a:gd name="T52" fmla="*/ 5 w 24"/>
                <a:gd name="T53" fmla="*/ 8 h 24"/>
                <a:gd name="T54" fmla="*/ 4 w 24"/>
                <a:gd name="T55" fmla="*/ 12 h 24"/>
                <a:gd name="T56" fmla="*/ 4 w 24"/>
                <a:gd name="T57" fmla="*/ 12 h 24"/>
                <a:gd name="T58" fmla="*/ 5 w 24"/>
                <a:gd name="T59" fmla="*/ 15 h 24"/>
                <a:gd name="T60" fmla="*/ 6 w 24"/>
                <a:gd name="T61" fmla="*/ 17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5 w 24"/>
                <a:gd name="T69" fmla="*/ 19 h 24"/>
                <a:gd name="T70" fmla="*/ 18 w 24"/>
                <a:gd name="T71" fmla="*/ 17 h 24"/>
                <a:gd name="T72" fmla="*/ 19 w 24"/>
                <a:gd name="T73" fmla="*/ 15 h 24"/>
                <a:gd name="T74" fmla="*/ 20 w 24"/>
                <a:gd name="T75" fmla="*/ 12 h 24"/>
                <a:gd name="T76" fmla="*/ 20 w 24"/>
                <a:gd name="T77" fmla="*/ 12 h 24"/>
                <a:gd name="T78" fmla="*/ 19 w 24"/>
                <a:gd name="T79" fmla="*/ 8 h 24"/>
                <a:gd name="T80" fmla="*/ 18 w 24"/>
                <a:gd name="T81" fmla="*/ 6 h 24"/>
                <a:gd name="T82" fmla="*/ 15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5"/>
                  </a:lnTo>
                  <a:lnTo>
                    <a:pt x="6" y="17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5" y="19"/>
                  </a:lnTo>
                  <a:lnTo>
                    <a:pt x="18" y="17"/>
                  </a:lnTo>
                  <a:lnTo>
                    <a:pt x="19" y="15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9" y="8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6650"/>
            <p:cNvSpPr>
              <a:spLocks noEditPoints="1"/>
            </p:cNvSpPr>
            <p:nvPr/>
          </p:nvSpPr>
          <p:spPr bwMode="auto">
            <a:xfrm>
              <a:off x="5729085" y="4719951"/>
              <a:ext cx="465183" cy="465188"/>
            </a:xfrm>
            <a:custGeom>
              <a:avLst/>
              <a:gdLst>
                <a:gd name="T0" fmla="*/ 37 w 75"/>
                <a:gd name="T1" fmla="*/ 75 h 75"/>
                <a:gd name="T2" fmla="*/ 23 w 75"/>
                <a:gd name="T3" fmla="*/ 71 h 75"/>
                <a:gd name="T4" fmla="*/ 10 w 75"/>
                <a:gd name="T5" fmla="*/ 63 h 75"/>
                <a:gd name="T6" fmla="*/ 3 w 75"/>
                <a:gd name="T7" fmla="*/ 51 h 75"/>
                <a:gd name="T8" fmla="*/ 0 w 75"/>
                <a:gd name="T9" fmla="*/ 37 h 75"/>
                <a:gd name="T10" fmla="*/ 1 w 75"/>
                <a:gd name="T11" fmla="*/ 29 h 75"/>
                <a:gd name="T12" fmla="*/ 6 w 75"/>
                <a:gd name="T13" fmla="*/ 17 h 75"/>
                <a:gd name="T14" fmla="*/ 16 w 75"/>
                <a:gd name="T15" fmla="*/ 6 h 75"/>
                <a:gd name="T16" fmla="*/ 29 w 75"/>
                <a:gd name="T17" fmla="*/ 1 h 75"/>
                <a:gd name="T18" fmla="*/ 37 w 75"/>
                <a:gd name="T19" fmla="*/ 0 h 75"/>
                <a:gd name="T20" fmla="*/ 51 w 75"/>
                <a:gd name="T21" fmla="*/ 3 h 75"/>
                <a:gd name="T22" fmla="*/ 63 w 75"/>
                <a:gd name="T23" fmla="*/ 10 h 75"/>
                <a:gd name="T24" fmla="*/ 71 w 75"/>
                <a:gd name="T25" fmla="*/ 23 h 75"/>
                <a:gd name="T26" fmla="*/ 75 w 75"/>
                <a:gd name="T27" fmla="*/ 37 h 75"/>
                <a:gd name="T28" fmla="*/ 73 w 75"/>
                <a:gd name="T29" fmla="*/ 45 h 75"/>
                <a:gd name="T30" fmla="*/ 68 w 75"/>
                <a:gd name="T31" fmla="*/ 58 h 75"/>
                <a:gd name="T32" fmla="*/ 58 w 75"/>
                <a:gd name="T33" fmla="*/ 68 h 75"/>
                <a:gd name="T34" fmla="*/ 44 w 75"/>
                <a:gd name="T35" fmla="*/ 74 h 75"/>
                <a:gd name="T36" fmla="*/ 37 w 75"/>
                <a:gd name="T37" fmla="*/ 75 h 75"/>
                <a:gd name="T38" fmla="*/ 37 w 75"/>
                <a:gd name="T39" fmla="*/ 4 h 75"/>
                <a:gd name="T40" fmla="*/ 24 w 75"/>
                <a:gd name="T41" fmla="*/ 6 h 75"/>
                <a:gd name="T42" fmla="*/ 13 w 75"/>
                <a:gd name="T43" fmla="*/ 13 h 75"/>
                <a:gd name="T44" fmla="*/ 6 w 75"/>
                <a:gd name="T45" fmla="*/ 24 h 75"/>
                <a:gd name="T46" fmla="*/ 4 w 75"/>
                <a:gd name="T47" fmla="*/ 37 h 75"/>
                <a:gd name="T48" fmla="*/ 5 w 75"/>
                <a:gd name="T49" fmla="*/ 44 h 75"/>
                <a:gd name="T50" fmla="*/ 9 w 75"/>
                <a:gd name="T51" fmla="*/ 56 h 75"/>
                <a:gd name="T52" fmla="*/ 19 w 75"/>
                <a:gd name="T53" fmla="*/ 64 h 75"/>
                <a:gd name="T54" fmla="*/ 30 w 75"/>
                <a:gd name="T55" fmla="*/ 69 h 75"/>
                <a:gd name="T56" fmla="*/ 37 w 75"/>
                <a:gd name="T57" fmla="*/ 70 h 75"/>
                <a:gd name="T58" fmla="*/ 50 w 75"/>
                <a:gd name="T59" fmla="*/ 67 h 75"/>
                <a:gd name="T60" fmla="*/ 60 w 75"/>
                <a:gd name="T61" fmla="*/ 61 h 75"/>
                <a:gd name="T62" fmla="*/ 67 w 75"/>
                <a:gd name="T63" fmla="*/ 50 h 75"/>
                <a:gd name="T64" fmla="*/ 70 w 75"/>
                <a:gd name="T65" fmla="*/ 37 h 75"/>
                <a:gd name="T66" fmla="*/ 69 w 75"/>
                <a:gd name="T67" fmla="*/ 30 h 75"/>
                <a:gd name="T68" fmla="*/ 64 w 75"/>
                <a:gd name="T69" fmla="*/ 19 h 75"/>
                <a:gd name="T70" fmla="*/ 56 w 75"/>
                <a:gd name="T71" fmla="*/ 9 h 75"/>
                <a:gd name="T72" fmla="*/ 44 w 75"/>
                <a:gd name="T73" fmla="*/ 5 h 75"/>
                <a:gd name="T74" fmla="*/ 37 w 75"/>
                <a:gd name="T75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75">
                  <a:moveTo>
                    <a:pt x="37" y="75"/>
                  </a:moveTo>
                  <a:lnTo>
                    <a:pt x="37" y="75"/>
                  </a:lnTo>
                  <a:lnTo>
                    <a:pt x="29" y="74"/>
                  </a:lnTo>
                  <a:lnTo>
                    <a:pt x="23" y="71"/>
                  </a:lnTo>
                  <a:lnTo>
                    <a:pt x="16" y="68"/>
                  </a:lnTo>
                  <a:lnTo>
                    <a:pt x="10" y="63"/>
                  </a:lnTo>
                  <a:lnTo>
                    <a:pt x="6" y="58"/>
                  </a:lnTo>
                  <a:lnTo>
                    <a:pt x="3" y="51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6" y="17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58" y="6"/>
                  </a:lnTo>
                  <a:lnTo>
                    <a:pt x="63" y="10"/>
                  </a:lnTo>
                  <a:lnTo>
                    <a:pt x="68" y="17"/>
                  </a:lnTo>
                  <a:lnTo>
                    <a:pt x="71" y="23"/>
                  </a:lnTo>
                  <a:lnTo>
                    <a:pt x="73" y="29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3" y="45"/>
                  </a:lnTo>
                  <a:lnTo>
                    <a:pt x="71" y="51"/>
                  </a:lnTo>
                  <a:lnTo>
                    <a:pt x="68" y="58"/>
                  </a:lnTo>
                  <a:lnTo>
                    <a:pt x="63" y="63"/>
                  </a:lnTo>
                  <a:lnTo>
                    <a:pt x="58" y="68"/>
                  </a:lnTo>
                  <a:lnTo>
                    <a:pt x="51" y="71"/>
                  </a:lnTo>
                  <a:lnTo>
                    <a:pt x="44" y="74"/>
                  </a:lnTo>
                  <a:lnTo>
                    <a:pt x="37" y="75"/>
                  </a:lnTo>
                  <a:lnTo>
                    <a:pt x="37" y="75"/>
                  </a:lnTo>
                  <a:close/>
                  <a:moveTo>
                    <a:pt x="37" y="4"/>
                  </a:moveTo>
                  <a:lnTo>
                    <a:pt x="37" y="4"/>
                  </a:lnTo>
                  <a:lnTo>
                    <a:pt x="30" y="5"/>
                  </a:lnTo>
                  <a:lnTo>
                    <a:pt x="24" y="6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6" y="24"/>
                  </a:lnTo>
                  <a:lnTo>
                    <a:pt x="5" y="30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5" y="44"/>
                  </a:lnTo>
                  <a:lnTo>
                    <a:pt x="6" y="50"/>
                  </a:lnTo>
                  <a:lnTo>
                    <a:pt x="9" y="56"/>
                  </a:lnTo>
                  <a:lnTo>
                    <a:pt x="13" y="61"/>
                  </a:lnTo>
                  <a:lnTo>
                    <a:pt x="19" y="64"/>
                  </a:lnTo>
                  <a:lnTo>
                    <a:pt x="24" y="67"/>
                  </a:lnTo>
                  <a:lnTo>
                    <a:pt x="30" y="69"/>
                  </a:lnTo>
                  <a:lnTo>
                    <a:pt x="37" y="70"/>
                  </a:lnTo>
                  <a:lnTo>
                    <a:pt x="37" y="70"/>
                  </a:lnTo>
                  <a:lnTo>
                    <a:pt x="44" y="69"/>
                  </a:lnTo>
                  <a:lnTo>
                    <a:pt x="50" y="67"/>
                  </a:lnTo>
                  <a:lnTo>
                    <a:pt x="56" y="64"/>
                  </a:lnTo>
                  <a:lnTo>
                    <a:pt x="60" y="61"/>
                  </a:lnTo>
                  <a:lnTo>
                    <a:pt x="64" y="56"/>
                  </a:lnTo>
                  <a:lnTo>
                    <a:pt x="67" y="50"/>
                  </a:lnTo>
                  <a:lnTo>
                    <a:pt x="69" y="44"/>
                  </a:lnTo>
                  <a:lnTo>
                    <a:pt x="70" y="37"/>
                  </a:lnTo>
                  <a:lnTo>
                    <a:pt x="70" y="37"/>
                  </a:lnTo>
                  <a:lnTo>
                    <a:pt x="69" y="30"/>
                  </a:lnTo>
                  <a:lnTo>
                    <a:pt x="67" y="24"/>
                  </a:lnTo>
                  <a:lnTo>
                    <a:pt x="64" y="19"/>
                  </a:lnTo>
                  <a:lnTo>
                    <a:pt x="60" y="13"/>
                  </a:lnTo>
                  <a:lnTo>
                    <a:pt x="56" y="9"/>
                  </a:lnTo>
                  <a:lnTo>
                    <a:pt x="50" y="6"/>
                  </a:lnTo>
                  <a:lnTo>
                    <a:pt x="44" y="5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6651"/>
            <p:cNvSpPr>
              <a:spLocks noEditPoints="1"/>
            </p:cNvSpPr>
            <p:nvPr/>
          </p:nvSpPr>
          <p:spPr bwMode="auto">
            <a:xfrm>
              <a:off x="2894549" y="4732355"/>
              <a:ext cx="434175" cy="452784"/>
            </a:xfrm>
            <a:custGeom>
              <a:avLst/>
              <a:gdLst>
                <a:gd name="T0" fmla="*/ 35 w 70"/>
                <a:gd name="T1" fmla="*/ 73 h 73"/>
                <a:gd name="T2" fmla="*/ 21 w 70"/>
                <a:gd name="T3" fmla="*/ 69 h 73"/>
                <a:gd name="T4" fmla="*/ 11 w 70"/>
                <a:gd name="T5" fmla="*/ 62 h 73"/>
                <a:gd name="T6" fmla="*/ 3 w 70"/>
                <a:gd name="T7" fmla="*/ 50 h 73"/>
                <a:gd name="T8" fmla="*/ 0 w 70"/>
                <a:gd name="T9" fmla="*/ 36 h 73"/>
                <a:gd name="T10" fmla="*/ 1 w 70"/>
                <a:gd name="T11" fmla="*/ 28 h 73"/>
                <a:gd name="T12" fmla="*/ 7 w 70"/>
                <a:gd name="T13" fmla="*/ 16 h 73"/>
                <a:gd name="T14" fmla="*/ 16 w 70"/>
                <a:gd name="T15" fmla="*/ 6 h 73"/>
                <a:gd name="T16" fmla="*/ 29 w 70"/>
                <a:gd name="T17" fmla="*/ 1 h 73"/>
                <a:gd name="T18" fmla="*/ 35 w 70"/>
                <a:gd name="T19" fmla="*/ 0 h 73"/>
                <a:gd name="T20" fmla="*/ 49 w 70"/>
                <a:gd name="T21" fmla="*/ 3 h 73"/>
                <a:gd name="T22" fmla="*/ 60 w 70"/>
                <a:gd name="T23" fmla="*/ 10 h 73"/>
                <a:gd name="T24" fmla="*/ 68 w 70"/>
                <a:gd name="T25" fmla="*/ 22 h 73"/>
                <a:gd name="T26" fmla="*/ 70 w 70"/>
                <a:gd name="T27" fmla="*/ 36 h 73"/>
                <a:gd name="T28" fmla="*/ 70 w 70"/>
                <a:gd name="T29" fmla="*/ 43 h 73"/>
                <a:gd name="T30" fmla="*/ 65 w 70"/>
                <a:gd name="T31" fmla="*/ 57 h 73"/>
                <a:gd name="T32" fmla="*/ 55 w 70"/>
                <a:gd name="T33" fmla="*/ 66 h 73"/>
                <a:gd name="T34" fmla="*/ 42 w 70"/>
                <a:gd name="T35" fmla="*/ 72 h 73"/>
                <a:gd name="T36" fmla="*/ 35 w 70"/>
                <a:gd name="T37" fmla="*/ 73 h 73"/>
                <a:gd name="T38" fmla="*/ 35 w 70"/>
                <a:gd name="T39" fmla="*/ 4 h 73"/>
                <a:gd name="T40" fmla="*/ 23 w 70"/>
                <a:gd name="T41" fmla="*/ 6 h 73"/>
                <a:gd name="T42" fmla="*/ 14 w 70"/>
                <a:gd name="T43" fmla="*/ 14 h 73"/>
                <a:gd name="T44" fmla="*/ 7 w 70"/>
                <a:gd name="T45" fmla="*/ 24 h 73"/>
                <a:gd name="T46" fmla="*/ 4 w 70"/>
                <a:gd name="T47" fmla="*/ 36 h 73"/>
                <a:gd name="T48" fmla="*/ 6 w 70"/>
                <a:gd name="T49" fmla="*/ 43 h 73"/>
                <a:gd name="T50" fmla="*/ 10 w 70"/>
                <a:gd name="T51" fmla="*/ 54 h 73"/>
                <a:gd name="T52" fmla="*/ 18 w 70"/>
                <a:gd name="T53" fmla="*/ 63 h 73"/>
                <a:gd name="T54" fmla="*/ 29 w 70"/>
                <a:gd name="T55" fmla="*/ 67 h 73"/>
                <a:gd name="T56" fmla="*/ 35 w 70"/>
                <a:gd name="T57" fmla="*/ 68 h 73"/>
                <a:gd name="T58" fmla="*/ 48 w 70"/>
                <a:gd name="T59" fmla="*/ 65 h 73"/>
                <a:gd name="T60" fmla="*/ 57 w 70"/>
                <a:gd name="T61" fmla="*/ 59 h 73"/>
                <a:gd name="T62" fmla="*/ 63 w 70"/>
                <a:gd name="T63" fmla="*/ 48 h 73"/>
                <a:gd name="T64" fmla="*/ 66 w 70"/>
                <a:gd name="T65" fmla="*/ 36 h 73"/>
                <a:gd name="T66" fmla="*/ 66 w 70"/>
                <a:gd name="T67" fmla="*/ 29 h 73"/>
                <a:gd name="T68" fmla="*/ 60 w 70"/>
                <a:gd name="T69" fmla="*/ 18 h 73"/>
                <a:gd name="T70" fmla="*/ 52 w 70"/>
                <a:gd name="T71" fmla="*/ 9 h 73"/>
                <a:gd name="T72" fmla="*/ 41 w 70"/>
                <a:gd name="T73" fmla="*/ 5 h 73"/>
                <a:gd name="T74" fmla="*/ 35 w 70"/>
                <a:gd name="T75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" h="73">
                  <a:moveTo>
                    <a:pt x="35" y="73"/>
                  </a:moveTo>
                  <a:lnTo>
                    <a:pt x="35" y="73"/>
                  </a:lnTo>
                  <a:lnTo>
                    <a:pt x="29" y="72"/>
                  </a:lnTo>
                  <a:lnTo>
                    <a:pt x="21" y="69"/>
                  </a:lnTo>
                  <a:lnTo>
                    <a:pt x="16" y="66"/>
                  </a:lnTo>
                  <a:lnTo>
                    <a:pt x="11" y="62"/>
                  </a:lnTo>
                  <a:lnTo>
                    <a:pt x="7" y="57"/>
                  </a:lnTo>
                  <a:lnTo>
                    <a:pt x="3" y="50"/>
                  </a:lnTo>
                  <a:lnTo>
                    <a:pt x="1" y="43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28"/>
                  </a:lnTo>
                  <a:lnTo>
                    <a:pt x="3" y="22"/>
                  </a:lnTo>
                  <a:lnTo>
                    <a:pt x="7" y="16"/>
                  </a:lnTo>
                  <a:lnTo>
                    <a:pt x="11" y="10"/>
                  </a:lnTo>
                  <a:lnTo>
                    <a:pt x="16" y="6"/>
                  </a:lnTo>
                  <a:lnTo>
                    <a:pt x="21" y="3"/>
                  </a:lnTo>
                  <a:lnTo>
                    <a:pt x="29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60" y="10"/>
                  </a:lnTo>
                  <a:lnTo>
                    <a:pt x="65" y="16"/>
                  </a:lnTo>
                  <a:lnTo>
                    <a:pt x="68" y="22"/>
                  </a:lnTo>
                  <a:lnTo>
                    <a:pt x="70" y="28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70" y="43"/>
                  </a:lnTo>
                  <a:lnTo>
                    <a:pt x="68" y="50"/>
                  </a:lnTo>
                  <a:lnTo>
                    <a:pt x="65" y="57"/>
                  </a:lnTo>
                  <a:lnTo>
                    <a:pt x="60" y="62"/>
                  </a:lnTo>
                  <a:lnTo>
                    <a:pt x="55" y="66"/>
                  </a:lnTo>
                  <a:lnTo>
                    <a:pt x="49" y="69"/>
                  </a:lnTo>
                  <a:lnTo>
                    <a:pt x="42" y="72"/>
                  </a:lnTo>
                  <a:lnTo>
                    <a:pt x="35" y="73"/>
                  </a:lnTo>
                  <a:lnTo>
                    <a:pt x="35" y="73"/>
                  </a:lnTo>
                  <a:close/>
                  <a:moveTo>
                    <a:pt x="35" y="4"/>
                  </a:moveTo>
                  <a:lnTo>
                    <a:pt x="35" y="4"/>
                  </a:lnTo>
                  <a:lnTo>
                    <a:pt x="29" y="5"/>
                  </a:lnTo>
                  <a:lnTo>
                    <a:pt x="23" y="6"/>
                  </a:lnTo>
                  <a:lnTo>
                    <a:pt x="18" y="9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7" y="24"/>
                  </a:lnTo>
                  <a:lnTo>
                    <a:pt x="6" y="29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43"/>
                  </a:lnTo>
                  <a:lnTo>
                    <a:pt x="7" y="48"/>
                  </a:lnTo>
                  <a:lnTo>
                    <a:pt x="10" y="54"/>
                  </a:lnTo>
                  <a:lnTo>
                    <a:pt x="14" y="59"/>
                  </a:lnTo>
                  <a:lnTo>
                    <a:pt x="18" y="63"/>
                  </a:lnTo>
                  <a:lnTo>
                    <a:pt x="23" y="65"/>
                  </a:lnTo>
                  <a:lnTo>
                    <a:pt x="29" y="67"/>
                  </a:lnTo>
                  <a:lnTo>
                    <a:pt x="35" y="68"/>
                  </a:lnTo>
                  <a:lnTo>
                    <a:pt x="35" y="68"/>
                  </a:lnTo>
                  <a:lnTo>
                    <a:pt x="41" y="67"/>
                  </a:lnTo>
                  <a:lnTo>
                    <a:pt x="48" y="65"/>
                  </a:lnTo>
                  <a:lnTo>
                    <a:pt x="52" y="63"/>
                  </a:lnTo>
                  <a:lnTo>
                    <a:pt x="57" y="59"/>
                  </a:lnTo>
                  <a:lnTo>
                    <a:pt x="60" y="54"/>
                  </a:lnTo>
                  <a:lnTo>
                    <a:pt x="63" y="48"/>
                  </a:lnTo>
                  <a:lnTo>
                    <a:pt x="66" y="43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9"/>
                  </a:lnTo>
                  <a:lnTo>
                    <a:pt x="63" y="24"/>
                  </a:lnTo>
                  <a:lnTo>
                    <a:pt x="60" y="18"/>
                  </a:lnTo>
                  <a:lnTo>
                    <a:pt x="57" y="14"/>
                  </a:lnTo>
                  <a:lnTo>
                    <a:pt x="52" y="9"/>
                  </a:lnTo>
                  <a:lnTo>
                    <a:pt x="48" y="6"/>
                  </a:lnTo>
                  <a:lnTo>
                    <a:pt x="41" y="5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6652"/>
            <p:cNvSpPr>
              <a:spLocks noChangeArrowheads="1"/>
            </p:cNvSpPr>
            <p:nvPr/>
          </p:nvSpPr>
          <p:spPr bwMode="auto">
            <a:xfrm>
              <a:off x="4507194" y="4136918"/>
              <a:ext cx="24811" cy="1240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6653"/>
            <p:cNvSpPr>
              <a:spLocks/>
            </p:cNvSpPr>
            <p:nvPr/>
          </p:nvSpPr>
          <p:spPr bwMode="auto">
            <a:xfrm>
              <a:off x="4699473" y="4130717"/>
              <a:ext cx="62025" cy="130254"/>
            </a:xfrm>
            <a:custGeom>
              <a:avLst/>
              <a:gdLst>
                <a:gd name="T0" fmla="*/ 7 w 10"/>
                <a:gd name="T1" fmla="*/ 21 h 21"/>
                <a:gd name="T2" fmla="*/ 0 w 10"/>
                <a:gd name="T3" fmla="*/ 1 h 21"/>
                <a:gd name="T4" fmla="*/ 4 w 10"/>
                <a:gd name="T5" fmla="*/ 0 h 21"/>
                <a:gd name="T6" fmla="*/ 10 w 10"/>
                <a:gd name="T7" fmla="*/ 20 h 21"/>
                <a:gd name="T8" fmla="*/ 7 w 1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">
                  <a:moveTo>
                    <a:pt x="7" y="21"/>
                  </a:moveTo>
                  <a:lnTo>
                    <a:pt x="0" y="1"/>
                  </a:lnTo>
                  <a:lnTo>
                    <a:pt x="4" y="0"/>
                  </a:lnTo>
                  <a:lnTo>
                    <a:pt x="10" y="2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6654"/>
            <p:cNvSpPr>
              <a:spLocks/>
            </p:cNvSpPr>
            <p:nvPr/>
          </p:nvSpPr>
          <p:spPr bwMode="auto">
            <a:xfrm>
              <a:off x="4773903" y="4130717"/>
              <a:ext cx="111644" cy="155064"/>
            </a:xfrm>
            <a:custGeom>
              <a:avLst/>
              <a:gdLst>
                <a:gd name="T0" fmla="*/ 15 w 18"/>
                <a:gd name="T1" fmla="*/ 25 h 25"/>
                <a:gd name="T2" fmla="*/ 0 w 18"/>
                <a:gd name="T3" fmla="*/ 2 h 25"/>
                <a:gd name="T4" fmla="*/ 3 w 18"/>
                <a:gd name="T5" fmla="*/ 0 h 25"/>
                <a:gd name="T6" fmla="*/ 18 w 18"/>
                <a:gd name="T7" fmla="*/ 23 h 25"/>
                <a:gd name="T8" fmla="*/ 15 w 18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5" y="25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8" y="23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6655"/>
            <p:cNvSpPr>
              <a:spLocks/>
            </p:cNvSpPr>
            <p:nvPr/>
          </p:nvSpPr>
          <p:spPr bwMode="auto">
            <a:xfrm>
              <a:off x="4271499" y="4130717"/>
              <a:ext cx="55819" cy="130254"/>
            </a:xfrm>
            <a:custGeom>
              <a:avLst/>
              <a:gdLst>
                <a:gd name="T0" fmla="*/ 4 w 9"/>
                <a:gd name="T1" fmla="*/ 21 h 21"/>
                <a:gd name="T2" fmla="*/ 0 w 9"/>
                <a:gd name="T3" fmla="*/ 20 h 21"/>
                <a:gd name="T4" fmla="*/ 5 w 9"/>
                <a:gd name="T5" fmla="*/ 0 h 21"/>
                <a:gd name="T6" fmla="*/ 9 w 9"/>
                <a:gd name="T7" fmla="*/ 1 h 21"/>
                <a:gd name="T8" fmla="*/ 4 w 9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4" y="21"/>
                  </a:moveTo>
                  <a:lnTo>
                    <a:pt x="0" y="20"/>
                  </a:lnTo>
                  <a:lnTo>
                    <a:pt x="5" y="0"/>
                  </a:lnTo>
                  <a:lnTo>
                    <a:pt x="9" y="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6656"/>
            <p:cNvSpPr>
              <a:spLocks noEditPoints="1"/>
            </p:cNvSpPr>
            <p:nvPr/>
          </p:nvSpPr>
          <p:spPr bwMode="auto">
            <a:xfrm>
              <a:off x="382546" y="2654528"/>
              <a:ext cx="8360948" cy="2679472"/>
            </a:xfrm>
            <a:custGeom>
              <a:avLst/>
              <a:gdLst>
                <a:gd name="T0" fmla="*/ 502 w 1348"/>
                <a:gd name="T1" fmla="*/ 394 h 432"/>
                <a:gd name="T2" fmla="*/ 511 w 1348"/>
                <a:gd name="T3" fmla="*/ 384 h 432"/>
                <a:gd name="T4" fmla="*/ 484 w 1348"/>
                <a:gd name="T5" fmla="*/ 334 h 432"/>
                <a:gd name="T6" fmla="*/ 443 w 1348"/>
                <a:gd name="T7" fmla="*/ 419 h 432"/>
                <a:gd name="T8" fmla="*/ 398 w 1348"/>
                <a:gd name="T9" fmla="*/ 357 h 432"/>
                <a:gd name="T10" fmla="*/ 344 w 1348"/>
                <a:gd name="T11" fmla="*/ 335 h 432"/>
                <a:gd name="T12" fmla="*/ 203 w 1348"/>
                <a:gd name="T13" fmla="*/ 322 h 432"/>
                <a:gd name="T14" fmla="*/ 167 w 1348"/>
                <a:gd name="T15" fmla="*/ 314 h 432"/>
                <a:gd name="T16" fmla="*/ 1 w 1348"/>
                <a:gd name="T17" fmla="*/ 263 h 432"/>
                <a:gd name="T18" fmla="*/ 588 w 1348"/>
                <a:gd name="T19" fmla="*/ 269 h 432"/>
                <a:gd name="T20" fmla="*/ 660 w 1348"/>
                <a:gd name="T21" fmla="*/ 86 h 432"/>
                <a:gd name="T22" fmla="*/ 678 w 1348"/>
                <a:gd name="T23" fmla="*/ 106 h 432"/>
                <a:gd name="T24" fmla="*/ 750 w 1348"/>
                <a:gd name="T25" fmla="*/ 260 h 432"/>
                <a:gd name="T26" fmla="*/ 760 w 1348"/>
                <a:gd name="T27" fmla="*/ 306 h 432"/>
                <a:gd name="T28" fmla="*/ 1348 w 1348"/>
                <a:gd name="T29" fmla="*/ 283 h 432"/>
                <a:gd name="T30" fmla="*/ 1152 w 1348"/>
                <a:gd name="T31" fmla="*/ 300 h 432"/>
                <a:gd name="T32" fmla="*/ 1008 w 1348"/>
                <a:gd name="T33" fmla="*/ 313 h 432"/>
                <a:gd name="T34" fmla="*/ 909 w 1348"/>
                <a:gd name="T35" fmla="*/ 323 h 432"/>
                <a:gd name="T36" fmla="*/ 923 w 1348"/>
                <a:gd name="T37" fmla="*/ 413 h 432"/>
                <a:gd name="T38" fmla="*/ 856 w 1348"/>
                <a:gd name="T39" fmla="*/ 373 h 432"/>
                <a:gd name="T40" fmla="*/ 828 w 1348"/>
                <a:gd name="T41" fmla="*/ 404 h 432"/>
                <a:gd name="T42" fmla="*/ 846 w 1348"/>
                <a:gd name="T43" fmla="*/ 425 h 432"/>
                <a:gd name="T44" fmla="*/ 810 w 1348"/>
                <a:gd name="T45" fmla="*/ 427 h 432"/>
                <a:gd name="T46" fmla="*/ 801 w 1348"/>
                <a:gd name="T47" fmla="*/ 395 h 432"/>
                <a:gd name="T48" fmla="*/ 774 w 1348"/>
                <a:gd name="T49" fmla="*/ 345 h 432"/>
                <a:gd name="T50" fmla="*/ 698 w 1348"/>
                <a:gd name="T51" fmla="*/ 382 h 432"/>
                <a:gd name="T52" fmla="*/ 682 w 1348"/>
                <a:gd name="T53" fmla="*/ 431 h 432"/>
                <a:gd name="T54" fmla="*/ 656 w 1348"/>
                <a:gd name="T55" fmla="*/ 431 h 432"/>
                <a:gd name="T56" fmla="*/ 619 w 1348"/>
                <a:gd name="T57" fmla="*/ 376 h 432"/>
                <a:gd name="T58" fmla="*/ 529 w 1348"/>
                <a:gd name="T59" fmla="*/ 413 h 432"/>
                <a:gd name="T60" fmla="*/ 544 w 1348"/>
                <a:gd name="T61" fmla="*/ 427 h 432"/>
                <a:gd name="T62" fmla="*/ 502 w 1348"/>
                <a:gd name="T63" fmla="*/ 398 h 432"/>
                <a:gd name="T64" fmla="*/ 531 w 1348"/>
                <a:gd name="T65" fmla="*/ 420 h 432"/>
                <a:gd name="T66" fmla="*/ 538 w 1348"/>
                <a:gd name="T67" fmla="*/ 400 h 432"/>
                <a:gd name="T68" fmla="*/ 594 w 1348"/>
                <a:gd name="T69" fmla="*/ 357 h 432"/>
                <a:gd name="T70" fmla="*/ 657 w 1348"/>
                <a:gd name="T71" fmla="*/ 408 h 432"/>
                <a:gd name="T72" fmla="*/ 673 w 1348"/>
                <a:gd name="T73" fmla="*/ 422 h 432"/>
                <a:gd name="T74" fmla="*/ 698 w 1348"/>
                <a:gd name="T75" fmla="*/ 375 h 432"/>
                <a:gd name="T76" fmla="*/ 760 w 1348"/>
                <a:gd name="T77" fmla="*/ 344 h 432"/>
                <a:gd name="T78" fmla="*/ 813 w 1348"/>
                <a:gd name="T79" fmla="*/ 413 h 432"/>
                <a:gd name="T80" fmla="*/ 796 w 1348"/>
                <a:gd name="T81" fmla="*/ 423 h 432"/>
                <a:gd name="T82" fmla="*/ 828 w 1348"/>
                <a:gd name="T83" fmla="*/ 421 h 432"/>
                <a:gd name="T84" fmla="*/ 834 w 1348"/>
                <a:gd name="T85" fmla="*/ 400 h 432"/>
                <a:gd name="T86" fmla="*/ 826 w 1348"/>
                <a:gd name="T87" fmla="*/ 383 h 432"/>
                <a:gd name="T88" fmla="*/ 870 w 1348"/>
                <a:gd name="T89" fmla="*/ 401 h 432"/>
                <a:gd name="T90" fmla="*/ 938 w 1348"/>
                <a:gd name="T91" fmla="*/ 372 h 432"/>
                <a:gd name="T92" fmla="*/ 993 w 1348"/>
                <a:gd name="T93" fmla="*/ 321 h 432"/>
                <a:gd name="T94" fmla="*/ 1138 w 1348"/>
                <a:gd name="T95" fmla="*/ 313 h 432"/>
                <a:gd name="T96" fmla="*/ 1318 w 1348"/>
                <a:gd name="T97" fmla="*/ 282 h 432"/>
                <a:gd name="T98" fmla="*/ 754 w 1348"/>
                <a:gd name="T99" fmla="*/ 311 h 432"/>
                <a:gd name="T100" fmla="*/ 739 w 1348"/>
                <a:gd name="T101" fmla="*/ 243 h 432"/>
                <a:gd name="T102" fmla="*/ 673 w 1348"/>
                <a:gd name="T103" fmla="*/ 84 h 432"/>
                <a:gd name="T104" fmla="*/ 637 w 1348"/>
                <a:gd name="T105" fmla="*/ 204 h 432"/>
                <a:gd name="T106" fmla="*/ 588 w 1348"/>
                <a:gd name="T107" fmla="*/ 310 h 432"/>
                <a:gd name="T108" fmla="*/ 195 w 1348"/>
                <a:gd name="T109" fmla="*/ 301 h 432"/>
                <a:gd name="T110" fmla="*/ 337 w 1348"/>
                <a:gd name="T111" fmla="*/ 312 h 432"/>
                <a:gd name="T112" fmla="*/ 426 w 1348"/>
                <a:gd name="T113" fmla="*/ 330 h 432"/>
                <a:gd name="T114" fmla="*/ 426 w 1348"/>
                <a:gd name="T115" fmla="*/ 413 h 432"/>
                <a:gd name="T116" fmla="*/ 479 w 1348"/>
                <a:gd name="T117" fmla="*/ 366 h 432"/>
                <a:gd name="T118" fmla="*/ 512 w 1348"/>
                <a:gd name="T119" fmla="*/ 374 h 432"/>
                <a:gd name="T120" fmla="*/ 520 w 1348"/>
                <a:gd name="T121" fmla="*/ 417 h 432"/>
                <a:gd name="T122" fmla="*/ 502 w 1348"/>
                <a:gd name="T123" fmla="*/ 3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8" h="432">
                  <a:moveTo>
                    <a:pt x="502" y="432"/>
                  </a:moveTo>
                  <a:lnTo>
                    <a:pt x="502" y="432"/>
                  </a:lnTo>
                  <a:lnTo>
                    <a:pt x="500" y="431"/>
                  </a:lnTo>
                  <a:lnTo>
                    <a:pt x="497" y="430"/>
                  </a:lnTo>
                  <a:lnTo>
                    <a:pt x="497" y="430"/>
                  </a:lnTo>
                  <a:lnTo>
                    <a:pt x="496" y="428"/>
                  </a:lnTo>
                  <a:lnTo>
                    <a:pt x="494" y="421"/>
                  </a:lnTo>
                  <a:lnTo>
                    <a:pt x="494" y="421"/>
                  </a:lnTo>
                  <a:lnTo>
                    <a:pt x="493" y="409"/>
                  </a:lnTo>
                  <a:lnTo>
                    <a:pt x="493" y="401"/>
                  </a:lnTo>
                  <a:lnTo>
                    <a:pt x="494" y="399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98" y="395"/>
                  </a:lnTo>
                  <a:lnTo>
                    <a:pt x="502" y="394"/>
                  </a:lnTo>
                  <a:lnTo>
                    <a:pt x="502" y="394"/>
                  </a:lnTo>
                  <a:lnTo>
                    <a:pt x="506" y="395"/>
                  </a:lnTo>
                  <a:lnTo>
                    <a:pt x="510" y="397"/>
                  </a:lnTo>
                  <a:lnTo>
                    <a:pt x="510" y="397"/>
                  </a:lnTo>
                  <a:lnTo>
                    <a:pt x="512" y="403"/>
                  </a:lnTo>
                  <a:lnTo>
                    <a:pt x="513" y="411"/>
                  </a:lnTo>
                  <a:lnTo>
                    <a:pt x="515" y="411"/>
                  </a:lnTo>
                  <a:lnTo>
                    <a:pt x="515" y="411"/>
                  </a:lnTo>
                  <a:lnTo>
                    <a:pt x="514" y="400"/>
                  </a:lnTo>
                  <a:lnTo>
                    <a:pt x="514" y="400"/>
                  </a:lnTo>
                  <a:lnTo>
                    <a:pt x="514" y="397"/>
                  </a:lnTo>
                  <a:lnTo>
                    <a:pt x="514" y="397"/>
                  </a:lnTo>
                  <a:lnTo>
                    <a:pt x="513" y="396"/>
                  </a:lnTo>
                  <a:lnTo>
                    <a:pt x="513" y="396"/>
                  </a:lnTo>
                  <a:lnTo>
                    <a:pt x="512" y="391"/>
                  </a:lnTo>
                  <a:lnTo>
                    <a:pt x="511" y="384"/>
                  </a:lnTo>
                  <a:lnTo>
                    <a:pt x="511" y="384"/>
                  </a:lnTo>
                  <a:lnTo>
                    <a:pt x="510" y="382"/>
                  </a:lnTo>
                  <a:lnTo>
                    <a:pt x="510" y="382"/>
                  </a:lnTo>
                  <a:lnTo>
                    <a:pt x="509" y="379"/>
                  </a:lnTo>
                  <a:lnTo>
                    <a:pt x="507" y="374"/>
                  </a:lnTo>
                  <a:lnTo>
                    <a:pt x="507" y="374"/>
                  </a:lnTo>
                  <a:lnTo>
                    <a:pt x="509" y="361"/>
                  </a:lnTo>
                  <a:lnTo>
                    <a:pt x="509" y="361"/>
                  </a:lnTo>
                  <a:lnTo>
                    <a:pt x="510" y="350"/>
                  </a:lnTo>
                  <a:lnTo>
                    <a:pt x="510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09" y="346"/>
                  </a:lnTo>
                  <a:lnTo>
                    <a:pt x="507" y="345"/>
                  </a:lnTo>
                  <a:lnTo>
                    <a:pt x="507" y="345"/>
                  </a:lnTo>
                  <a:lnTo>
                    <a:pt x="506" y="337"/>
                  </a:lnTo>
                  <a:lnTo>
                    <a:pt x="484" y="334"/>
                  </a:lnTo>
                  <a:lnTo>
                    <a:pt x="481" y="351"/>
                  </a:lnTo>
                  <a:lnTo>
                    <a:pt x="481" y="351"/>
                  </a:lnTo>
                  <a:lnTo>
                    <a:pt x="482" y="357"/>
                  </a:lnTo>
                  <a:lnTo>
                    <a:pt x="483" y="369"/>
                  </a:lnTo>
                  <a:lnTo>
                    <a:pt x="483" y="375"/>
                  </a:lnTo>
                  <a:lnTo>
                    <a:pt x="483" y="382"/>
                  </a:lnTo>
                  <a:lnTo>
                    <a:pt x="481" y="390"/>
                  </a:lnTo>
                  <a:lnTo>
                    <a:pt x="479" y="397"/>
                  </a:lnTo>
                  <a:lnTo>
                    <a:pt x="479" y="397"/>
                  </a:lnTo>
                  <a:lnTo>
                    <a:pt x="474" y="403"/>
                  </a:lnTo>
                  <a:lnTo>
                    <a:pt x="470" y="409"/>
                  </a:lnTo>
                  <a:lnTo>
                    <a:pt x="464" y="413"/>
                  </a:lnTo>
                  <a:lnTo>
                    <a:pt x="459" y="416"/>
                  </a:lnTo>
                  <a:lnTo>
                    <a:pt x="455" y="418"/>
                  </a:lnTo>
                  <a:lnTo>
                    <a:pt x="450" y="419"/>
                  </a:lnTo>
                  <a:lnTo>
                    <a:pt x="443" y="419"/>
                  </a:lnTo>
                  <a:lnTo>
                    <a:pt x="443" y="419"/>
                  </a:lnTo>
                  <a:lnTo>
                    <a:pt x="441" y="419"/>
                  </a:lnTo>
                  <a:lnTo>
                    <a:pt x="441" y="419"/>
                  </a:lnTo>
                  <a:lnTo>
                    <a:pt x="432" y="419"/>
                  </a:lnTo>
                  <a:lnTo>
                    <a:pt x="425" y="417"/>
                  </a:lnTo>
                  <a:lnTo>
                    <a:pt x="419" y="414"/>
                  </a:lnTo>
                  <a:lnTo>
                    <a:pt x="412" y="409"/>
                  </a:lnTo>
                  <a:lnTo>
                    <a:pt x="405" y="402"/>
                  </a:lnTo>
                  <a:lnTo>
                    <a:pt x="402" y="397"/>
                  </a:lnTo>
                  <a:lnTo>
                    <a:pt x="400" y="392"/>
                  </a:lnTo>
                  <a:lnTo>
                    <a:pt x="398" y="386"/>
                  </a:lnTo>
                  <a:lnTo>
                    <a:pt x="397" y="379"/>
                  </a:lnTo>
                  <a:lnTo>
                    <a:pt x="397" y="379"/>
                  </a:lnTo>
                  <a:lnTo>
                    <a:pt x="396" y="371"/>
                  </a:lnTo>
                  <a:lnTo>
                    <a:pt x="397" y="363"/>
                  </a:lnTo>
                  <a:lnTo>
                    <a:pt x="398" y="357"/>
                  </a:lnTo>
                  <a:lnTo>
                    <a:pt x="401" y="351"/>
                  </a:lnTo>
                  <a:lnTo>
                    <a:pt x="406" y="341"/>
                  </a:lnTo>
                  <a:lnTo>
                    <a:pt x="411" y="336"/>
                  </a:lnTo>
                  <a:lnTo>
                    <a:pt x="411" y="336"/>
                  </a:lnTo>
                  <a:lnTo>
                    <a:pt x="416" y="332"/>
                  </a:lnTo>
                  <a:lnTo>
                    <a:pt x="421" y="329"/>
                  </a:lnTo>
                  <a:lnTo>
                    <a:pt x="428" y="324"/>
                  </a:lnTo>
                  <a:lnTo>
                    <a:pt x="428" y="323"/>
                  </a:lnTo>
                  <a:lnTo>
                    <a:pt x="353" y="317"/>
                  </a:lnTo>
                  <a:lnTo>
                    <a:pt x="353" y="317"/>
                  </a:lnTo>
                  <a:lnTo>
                    <a:pt x="351" y="325"/>
                  </a:lnTo>
                  <a:lnTo>
                    <a:pt x="350" y="330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6" y="334"/>
                  </a:lnTo>
                  <a:lnTo>
                    <a:pt x="344" y="335"/>
                  </a:lnTo>
                  <a:lnTo>
                    <a:pt x="344" y="335"/>
                  </a:lnTo>
                  <a:lnTo>
                    <a:pt x="341" y="334"/>
                  </a:lnTo>
                  <a:lnTo>
                    <a:pt x="339" y="333"/>
                  </a:lnTo>
                  <a:lnTo>
                    <a:pt x="337" y="332"/>
                  </a:lnTo>
                  <a:lnTo>
                    <a:pt x="336" y="330"/>
                  </a:lnTo>
                  <a:lnTo>
                    <a:pt x="336" y="330"/>
                  </a:lnTo>
                  <a:lnTo>
                    <a:pt x="334" y="321"/>
                  </a:lnTo>
                  <a:lnTo>
                    <a:pt x="334" y="314"/>
                  </a:lnTo>
                  <a:lnTo>
                    <a:pt x="212" y="305"/>
                  </a:lnTo>
                  <a:lnTo>
                    <a:pt x="212" y="305"/>
                  </a:lnTo>
                  <a:lnTo>
                    <a:pt x="211" y="314"/>
                  </a:lnTo>
                  <a:lnTo>
                    <a:pt x="210" y="319"/>
                  </a:lnTo>
                  <a:lnTo>
                    <a:pt x="209" y="321"/>
                  </a:lnTo>
                  <a:lnTo>
                    <a:pt x="208" y="321"/>
                  </a:lnTo>
                  <a:lnTo>
                    <a:pt x="208" y="321"/>
                  </a:lnTo>
                  <a:lnTo>
                    <a:pt x="203" y="322"/>
                  </a:lnTo>
                  <a:lnTo>
                    <a:pt x="203" y="322"/>
                  </a:lnTo>
                  <a:lnTo>
                    <a:pt x="199" y="321"/>
                  </a:lnTo>
                  <a:lnTo>
                    <a:pt x="195" y="320"/>
                  </a:lnTo>
                  <a:lnTo>
                    <a:pt x="193" y="318"/>
                  </a:lnTo>
                  <a:lnTo>
                    <a:pt x="193" y="316"/>
                  </a:lnTo>
                  <a:lnTo>
                    <a:pt x="193" y="316"/>
                  </a:lnTo>
                  <a:lnTo>
                    <a:pt x="192" y="310"/>
                  </a:lnTo>
                  <a:lnTo>
                    <a:pt x="191" y="303"/>
                  </a:lnTo>
                  <a:lnTo>
                    <a:pt x="173" y="302"/>
                  </a:lnTo>
                  <a:lnTo>
                    <a:pt x="173" y="302"/>
                  </a:lnTo>
                  <a:lnTo>
                    <a:pt x="172" y="310"/>
                  </a:lnTo>
                  <a:lnTo>
                    <a:pt x="171" y="313"/>
                  </a:lnTo>
                  <a:lnTo>
                    <a:pt x="170" y="315"/>
                  </a:lnTo>
                  <a:lnTo>
                    <a:pt x="169" y="315"/>
                  </a:lnTo>
                  <a:lnTo>
                    <a:pt x="168" y="315"/>
                  </a:lnTo>
                  <a:lnTo>
                    <a:pt x="167" y="314"/>
                  </a:lnTo>
                  <a:lnTo>
                    <a:pt x="167" y="314"/>
                  </a:lnTo>
                  <a:lnTo>
                    <a:pt x="166" y="312"/>
                  </a:lnTo>
                  <a:lnTo>
                    <a:pt x="166" y="301"/>
                  </a:lnTo>
                  <a:lnTo>
                    <a:pt x="27" y="293"/>
                  </a:lnTo>
                  <a:lnTo>
                    <a:pt x="23" y="286"/>
                  </a:lnTo>
                  <a:lnTo>
                    <a:pt x="8" y="286"/>
                  </a:lnTo>
                  <a:lnTo>
                    <a:pt x="8" y="286"/>
                  </a:lnTo>
                  <a:lnTo>
                    <a:pt x="6" y="297"/>
                  </a:lnTo>
                  <a:lnTo>
                    <a:pt x="5" y="298"/>
                  </a:lnTo>
                  <a:lnTo>
                    <a:pt x="4" y="298"/>
                  </a:lnTo>
                  <a:lnTo>
                    <a:pt x="4" y="298"/>
                  </a:lnTo>
                  <a:lnTo>
                    <a:pt x="1" y="298"/>
                  </a:lnTo>
                  <a:lnTo>
                    <a:pt x="0" y="295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63"/>
                  </a:lnTo>
                  <a:lnTo>
                    <a:pt x="1" y="262"/>
                  </a:lnTo>
                  <a:lnTo>
                    <a:pt x="4" y="262"/>
                  </a:lnTo>
                  <a:lnTo>
                    <a:pt x="4" y="262"/>
                  </a:lnTo>
                  <a:lnTo>
                    <a:pt x="5" y="262"/>
                  </a:lnTo>
                  <a:lnTo>
                    <a:pt x="6" y="263"/>
                  </a:lnTo>
                  <a:lnTo>
                    <a:pt x="7" y="276"/>
                  </a:lnTo>
                  <a:lnTo>
                    <a:pt x="7" y="276"/>
                  </a:lnTo>
                  <a:lnTo>
                    <a:pt x="13" y="275"/>
                  </a:lnTo>
                  <a:lnTo>
                    <a:pt x="580" y="307"/>
                  </a:lnTo>
                  <a:lnTo>
                    <a:pt x="580" y="307"/>
                  </a:lnTo>
                  <a:lnTo>
                    <a:pt x="586" y="305"/>
                  </a:lnTo>
                  <a:lnTo>
                    <a:pt x="588" y="303"/>
                  </a:lnTo>
                  <a:lnTo>
                    <a:pt x="589" y="301"/>
                  </a:lnTo>
                  <a:lnTo>
                    <a:pt x="589" y="298"/>
                  </a:lnTo>
                  <a:lnTo>
                    <a:pt x="589" y="298"/>
                  </a:lnTo>
                  <a:lnTo>
                    <a:pt x="588" y="269"/>
                  </a:lnTo>
                  <a:lnTo>
                    <a:pt x="588" y="269"/>
                  </a:lnTo>
                  <a:lnTo>
                    <a:pt x="589" y="259"/>
                  </a:lnTo>
                  <a:lnTo>
                    <a:pt x="591" y="249"/>
                  </a:lnTo>
                  <a:lnTo>
                    <a:pt x="594" y="241"/>
                  </a:lnTo>
                  <a:lnTo>
                    <a:pt x="597" y="234"/>
                  </a:lnTo>
                  <a:lnTo>
                    <a:pt x="602" y="226"/>
                  </a:lnTo>
                  <a:lnTo>
                    <a:pt x="608" y="221"/>
                  </a:lnTo>
                  <a:lnTo>
                    <a:pt x="613" y="216"/>
                  </a:lnTo>
                  <a:lnTo>
                    <a:pt x="618" y="210"/>
                  </a:lnTo>
                  <a:lnTo>
                    <a:pt x="631" y="203"/>
                  </a:lnTo>
                  <a:lnTo>
                    <a:pt x="642" y="198"/>
                  </a:lnTo>
                  <a:lnTo>
                    <a:pt x="652" y="195"/>
                  </a:lnTo>
                  <a:lnTo>
                    <a:pt x="657" y="194"/>
                  </a:lnTo>
                  <a:lnTo>
                    <a:pt x="657" y="194"/>
                  </a:lnTo>
                  <a:lnTo>
                    <a:pt x="660" y="100"/>
                  </a:lnTo>
                  <a:lnTo>
                    <a:pt x="660" y="86"/>
                  </a:lnTo>
                  <a:lnTo>
                    <a:pt x="660" y="86"/>
                  </a:lnTo>
                  <a:lnTo>
                    <a:pt x="662" y="41"/>
                  </a:lnTo>
                  <a:lnTo>
                    <a:pt x="664" y="14"/>
                  </a:lnTo>
                  <a:lnTo>
                    <a:pt x="665" y="7"/>
                  </a:lnTo>
                  <a:lnTo>
                    <a:pt x="666" y="3"/>
                  </a:lnTo>
                  <a:lnTo>
                    <a:pt x="668" y="0"/>
                  </a:lnTo>
                  <a:lnTo>
                    <a:pt x="669" y="0"/>
                  </a:lnTo>
                  <a:lnTo>
                    <a:pt x="669" y="0"/>
                  </a:lnTo>
                  <a:lnTo>
                    <a:pt x="671" y="0"/>
                  </a:lnTo>
                  <a:lnTo>
                    <a:pt x="672" y="2"/>
                  </a:lnTo>
                  <a:lnTo>
                    <a:pt x="674" y="7"/>
                  </a:lnTo>
                  <a:lnTo>
                    <a:pt x="675" y="14"/>
                  </a:lnTo>
                  <a:lnTo>
                    <a:pt x="676" y="40"/>
                  </a:lnTo>
                  <a:lnTo>
                    <a:pt x="677" y="84"/>
                  </a:lnTo>
                  <a:lnTo>
                    <a:pt x="677" y="84"/>
                  </a:lnTo>
                  <a:lnTo>
                    <a:pt x="678" y="106"/>
                  </a:lnTo>
                  <a:lnTo>
                    <a:pt x="678" y="106"/>
                  </a:lnTo>
                  <a:lnTo>
                    <a:pt x="680" y="161"/>
                  </a:lnTo>
                  <a:lnTo>
                    <a:pt x="681" y="194"/>
                  </a:lnTo>
                  <a:lnTo>
                    <a:pt x="681" y="194"/>
                  </a:lnTo>
                  <a:lnTo>
                    <a:pt x="690" y="196"/>
                  </a:lnTo>
                  <a:lnTo>
                    <a:pt x="703" y="200"/>
                  </a:lnTo>
                  <a:lnTo>
                    <a:pt x="710" y="204"/>
                  </a:lnTo>
                  <a:lnTo>
                    <a:pt x="717" y="209"/>
                  </a:lnTo>
                  <a:lnTo>
                    <a:pt x="725" y="215"/>
                  </a:lnTo>
                  <a:lnTo>
                    <a:pt x="731" y="222"/>
                  </a:lnTo>
                  <a:lnTo>
                    <a:pt x="731" y="222"/>
                  </a:lnTo>
                  <a:lnTo>
                    <a:pt x="736" y="229"/>
                  </a:lnTo>
                  <a:lnTo>
                    <a:pt x="743" y="240"/>
                  </a:lnTo>
                  <a:lnTo>
                    <a:pt x="748" y="250"/>
                  </a:lnTo>
                  <a:lnTo>
                    <a:pt x="749" y="256"/>
                  </a:lnTo>
                  <a:lnTo>
                    <a:pt x="750" y="260"/>
                  </a:lnTo>
                  <a:lnTo>
                    <a:pt x="750" y="260"/>
                  </a:lnTo>
                  <a:lnTo>
                    <a:pt x="750" y="275"/>
                  </a:lnTo>
                  <a:lnTo>
                    <a:pt x="750" y="285"/>
                  </a:lnTo>
                  <a:lnTo>
                    <a:pt x="748" y="296"/>
                  </a:lnTo>
                  <a:lnTo>
                    <a:pt x="748" y="296"/>
                  </a:lnTo>
                  <a:lnTo>
                    <a:pt x="748" y="299"/>
                  </a:lnTo>
                  <a:lnTo>
                    <a:pt x="749" y="299"/>
                  </a:lnTo>
                  <a:lnTo>
                    <a:pt x="749" y="299"/>
                  </a:lnTo>
                  <a:lnTo>
                    <a:pt x="750" y="301"/>
                  </a:lnTo>
                  <a:lnTo>
                    <a:pt x="751" y="303"/>
                  </a:lnTo>
                  <a:lnTo>
                    <a:pt x="751" y="303"/>
                  </a:lnTo>
                  <a:lnTo>
                    <a:pt x="751" y="304"/>
                  </a:lnTo>
                  <a:lnTo>
                    <a:pt x="752" y="305"/>
                  </a:lnTo>
                  <a:lnTo>
                    <a:pt x="755" y="306"/>
                  </a:lnTo>
                  <a:lnTo>
                    <a:pt x="760" y="306"/>
                  </a:lnTo>
                  <a:lnTo>
                    <a:pt x="760" y="306"/>
                  </a:lnTo>
                  <a:lnTo>
                    <a:pt x="779" y="305"/>
                  </a:lnTo>
                  <a:lnTo>
                    <a:pt x="779" y="305"/>
                  </a:lnTo>
                  <a:lnTo>
                    <a:pt x="866" y="299"/>
                  </a:lnTo>
                  <a:lnTo>
                    <a:pt x="986" y="292"/>
                  </a:lnTo>
                  <a:lnTo>
                    <a:pt x="1315" y="272"/>
                  </a:lnTo>
                  <a:lnTo>
                    <a:pt x="1340" y="272"/>
                  </a:lnTo>
                  <a:lnTo>
                    <a:pt x="1340" y="272"/>
                  </a:lnTo>
                  <a:lnTo>
                    <a:pt x="1342" y="258"/>
                  </a:lnTo>
                  <a:lnTo>
                    <a:pt x="1343" y="256"/>
                  </a:lnTo>
                  <a:lnTo>
                    <a:pt x="1344" y="256"/>
                  </a:lnTo>
                  <a:lnTo>
                    <a:pt x="1346" y="256"/>
                  </a:lnTo>
                  <a:lnTo>
                    <a:pt x="1347" y="257"/>
                  </a:lnTo>
                  <a:lnTo>
                    <a:pt x="1347" y="257"/>
                  </a:lnTo>
                  <a:lnTo>
                    <a:pt x="1347" y="262"/>
                  </a:lnTo>
                  <a:lnTo>
                    <a:pt x="1348" y="273"/>
                  </a:lnTo>
                  <a:lnTo>
                    <a:pt x="1348" y="283"/>
                  </a:lnTo>
                  <a:lnTo>
                    <a:pt x="1347" y="290"/>
                  </a:lnTo>
                  <a:lnTo>
                    <a:pt x="1346" y="291"/>
                  </a:lnTo>
                  <a:lnTo>
                    <a:pt x="1344" y="291"/>
                  </a:lnTo>
                  <a:lnTo>
                    <a:pt x="1344" y="291"/>
                  </a:lnTo>
                  <a:lnTo>
                    <a:pt x="1343" y="291"/>
                  </a:lnTo>
                  <a:lnTo>
                    <a:pt x="1342" y="290"/>
                  </a:lnTo>
                  <a:lnTo>
                    <a:pt x="1340" y="287"/>
                  </a:lnTo>
                  <a:lnTo>
                    <a:pt x="1338" y="283"/>
                  </a:lnTo>
                  <a:lnTo>
                    <a:pt x="1323" y="283"/>
                  </a:lnTo>
                  <a:lnTo>
                    <a:pt x="1323" y="283"/>
                  </a:lnTo>
                  <a:lnTo>
                    <a:pt x="1322" y="284"/>
                  </a:lnTo>
                  <a:lnTo>
                    <a:pt x="1322" y="284"/>
                  </a:lnTo>
                  <a:lnTo>
                    <a:pt x="1321" y="285"/>
                  </a:lnTo>
                  <a:lnTo>
                    <a:pt x="1319" y="286"/>
                  </a:lnTo>
                  <a:lnTo>
                    <a:pt x="1319" y="286"/>
                  </a:lnTo>
                  <a:lnTo>
                    <a:pt x="1152" y="300"/>
                  </a:lnTo>
                  <a:lnTo>
                    <a:pt x="1152" y="300"/>
                  </a:lnTo>
                  <a:lnTo>
                    <a:pt x="1151" y="306"/>
                  </a:lnTo>
                  <a:lnTo>
                    <a:pt x="1149" y="313"/>
                  </a:lnTo>
                  <a:lnTo>
                    <a:pt x="1149" y="313"/>
                  </a:lnTo>
                  <a:lnTo>
                    <a:pt x="1147" y="316"/>
                  </a:lnTo>
                  <a:lnTo>
                    <a:pt x="1145" y="318"/>
                  </a:lnTo>
                  <a:lnTo>
                    <a:pt x="1142" y="318"/>
                  </a:lnTo>
                  <a:lnTo>
                    <a:pt x="1141" y="318"/>
                  </a:lnTo>
                  <a:lnTo>
                    <a:pt x="1141" y="318"/>
                  </a:lnTo>
                  <a:lnTo>
                    <a:pt x="1137" y="317"/>
                  </a:lnTo>
                  <a:lnTo>
                    <a:pt x="1136" y="316"/>
                  </a:lnTo>
                  <a:lnTo>
                    <a:pt x="1136" y="316"/>
                  </a:lnTo>
                  <a:lnTo>
                    <a:pt x="1133" y="313"/>
                  </a:lnTo>
                  <a:lnTo>
                    <a:pt x="1132" y="310"/>
                  </a:lnTo>
                  <a:lnTo>
                    <a:pt x="1131" y="302"/>
                  </a:lnTo>
                  <a:lnTo>
                    <a:pt x="1008" y="313"/>
                  </a:lnTo>
                  <a:lnTo>
                    <a:pt x="1008" y="313"/>
                  </a:lnTo>
                  <a:lnTo>
                    <a:pt x="1006" y="321"/>
                  </a:lnTo>
                  <a:lnTo>
                    <a:pt x="1004" y="325"/>
                  </a:lnTo>
                  <a:lnTo>
                    <a:pt x="1003" y="329"/>
                  </a:lnTo>
                  <a:lnTo>
                    <a:pt x="1003" y="329"/>
                  </a:lnTo>
                  <a:lnTo>
                    <a:pt x="1000" y="331"/>
                  </a:lnTo>
                  <a:lnTo>
                    <a:pt x="997" y="332"/>
                  </a:lnTo>
                  <a:lnTo>
                    <a:pt x="997" y="332"/>
                  </a:lnTo>
                  <a:lnTo>
                    <a:pt x="995" y="331"/>
                  </a:lnTo>
                  <a:lnTo>
                    <a:pt x="991" y="327"/>
                  </a:lnTo>
                  <a:lnTo>
                    <a:pt x="991" y="327"/>
                  </a:lnTo>
                  <a:lnTo>
                    <a:pt x="988" y="321"/>
                  </a:lnTo>
                  <a:lnTo>
                    <a:pt x="987" y="316"/>
                  </a:lnTo>
                  <a:lnTo>
                    <a:pt x="909" y="322"/>
                  </a:lnTo>
                  <a:lnTo>
                    <a:pt x="909" y="323"/>
                  </a:lnTo>
                  <a:lnTo>
                    <a:pt x="909" y="323"/>
                  </a:lnTo>
                  <a:lnTo>
                    <a:pt x="917" y="326"/>
                  </a:lnTo>
                  <a:lnTo>
                    <a:pt x="921" y="329"/>
                  </a:lnTo>
                  <a:lnTo>
                    <a:pt x="926" y="333"/>
                  </a:lnTo>
                  <a:lnTo>
                    <a:pt x="931" y="337"/>
                  </a:lnTo>
                  <a:lnTo>
                    <a:pt x="935" y="342"/>
                  </a:lnTo>
                  <a:lnTo>
                    <a:pt x="939" y="350"/>
                  </a:lnTo>
                  <a:lnTo>
                    <a:pt x="941" y="357"/>
                  </a:lnTo>
                  <a:lnTo>
                    <a:pt x="941" y="357"/>
                  </a:lnTo>
                  <a:lnTo>
                    <a:pt x="942" y="364"/>
                  </a:lnTo>
                  <a:lnTo>
                    <a:pt x="942" y="372"/>
                  </a:lnTo>
                  <a:lnTo>
                    <a:pt x="941" y="380"/>
                  </a:lnTo>
                  <a:lnTo>
                    <a:pt x="940" y="388"/>
                  </a:lnTo>
                  <a:lnTo>
                    <a:pt x="938" y="395"/>
                  </a:lnTo>
                  <a:lnTo>
                    <a:pt x="933" y="401"/>
                  </a:lnTo>
                  <a:lnTo>
                    <a:pt x="929" y="408"/>
                  </a:lnTo>
                  <a:lnTo>
                    <a:pt x="923" y="413"/>
                  </a:lnTo>
                  <a:lnTo>
                    <a:pt x="923" y="413"/>
                  </a:lnTo>
                  <a:lnTo>
                    <a:pt x="919" y="415"/>
                  </a:lnTo>
                  <a:lnTo>
                    <a:pt x="913" y="417"/>
                  </a:lnTo>
                  <a:lnTo>
                    <a:pt x="908" y="419"/>
                  </a:lnTo>
                  <a:lnTo>
                    <a:pt x="902" y="419"/>
                  </a:lnTo>
                  <a:lnTo>
                    <a:pt x="901" y="419"/>
                  </a:lnTo>
                  <a:lnTo>
                    <a:pt x="901" y="419"/>
                  </a:lnTo>
                  <a:lnTo>
                    <a:pt x="890" y="418"/>
                  </a:lnTo>
                  <a:lnTo>
                    <a:pt x="882" y="415"/>
                  </a:lnTo>
                  <a:lnTo>
                    <a:pt x="873" y="411"/>
                  </a:lnTo>
                  <a:lnTo>
                    <a:pt x="867" y="404"/>
                  </a:lnTo>
                  <a:lnTo>
                    <a:pt x="867" y="404"/>
                  </a:lnTo>
                  <a:lnTo>
                    <a:pt x="863" y="397"/>
                  </a:lnTo>
                  <a:lnTo>
                    <a:pt x="860" y="389"/>
                  </a:lnTo>
                  <a:lnTo>
                    <a:pt x="857" y="381"/>
                  </a:lnTo>
                  <a:lnTo>
                    <a:pt x="856" y="373"/>
                  </a:lnTo>
                  <a:lnTo>
                    <a:pt x="856" y="360"/>
                  </a:lnTo>
                  <a:lnTo>
                    <a:pt x="857" y="353"/>
                  </a:lnTo>
                  <a:lnTo>
                    <a:pt x="853" y="332"/>
                  </a:lnTo>
                  <a:lnTo>
                    <a:pt x="832" y="337"/>
                  </a:lnTo>
                  <a:lnTo>
                    <a:pt x="830" y="341"/>
                  </a:lnTo>
                  <a:lnTo>
                    <a:pt x="830" y="341"/>
                  </a:lnTo>
                  <a:lnTo>
                    <a:pt x="831" y="379"/>
                  </a:lnTo>
                  <a:lnTo>
                    <a:pt x="831" y="379"/>
                  </a:lnTo>
                  <a:lnTo>
                    <a:pt x="830" y="384"/>
                  </a:lnTo>
                  <a:lnTo>
                    <a:pt x="828" y="389"/>
                  </a:lnTo>
                  <a:lnTo>
                    <a:pt x="826" y="408"/>
                  </a:lnTo>
                  <a:lnTo>
                    <a:pt x="826" y="408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8" y="404"/>
                  </a:lnTo>
                  <a:lnTo>
                    <a:pt x="828" y="404"/>
                  </a:lnTo>
                  <a:lnTo>
                    <a:pt x="830" y="400"/>
                  </a:lnTo>
                  <a:lnTo>
                    <a:pt x="831" y="397"/>
                  </a:lnTo>
                  <a:lnTo>
                    <a:pt x="831" y="397"/>
                  </a:lnTo>
                  <a:lnTo>
                    <a:pt x="834" y="395"/>
                  </a:lnTo>
                  <a:lnTo>
                    <a:pt x="839" y="394"/>
                  </a:lnTo>
                  <a:lnTo>
                    <a:pt x="839" y="394"/>
                  </a:lnTo>
                  <a:lnTo>
                    <a:pt x="842" y="395"/>
                  </a:lnTo>
                  <a:lnTo>
                    <a:pt x="844" y="396"/>
                  </a:lnTo>
                  <a:lnTo>
                    <a:pt x="846" y="398"/>
                  </a:lnTo>
                  <a:lnTo>
                    <a:pt x="847" y="401"/>
                  </a:lnTo>
                  <a:lnTo>
                    <a:pt x="847" y="401"/>
                  </a:lnTo>
                  <a:lnTo>
                    <a:pt x="846" y="424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3" y="429"/>
                  </a:lnTo>
                  <a:lnTo>
                    <a:pt x="840" y="431"/>
                  </a:lnTo>
                  <a:lnTo>
                    <a:pt x="834" y="431"/>
                  </a:lnTo>
                  <a:lnTo>
                    <a:pt x="829" y="430"/>
                  </a:lnTo>
                  <a:lnTo>
                    <a:pt x="829" y="430"/>
                  </a:lnTo>
                  <a:lnTo>
                    <a:pt x="827" y="428"/>
                  </a:lnTo>
                  <a:lnTo>
                    <a:pt x="826" y="425"/>
                  </a:lnTo>
                  <a:lnTo>
                    <a:pt x="826" y="425"/>
                  </a:lnTo>
                  <a:lnTo>
                    <a:pt x="825" y="423"/>
                  </a:lnTo>
                  <a:lnTo>
                    <a:pt x="825" y="423"/>
                  </a:lnTo>
                  <a:lnTo>
                    <a:pt x="817" y="423"/>
                  </a:lnTo>
                  <a:lnTo>
                    <a:pt x="817" y="423"/>
                  </a:lnTo>
                  <a:lnTo>
                    <a:pt x="814" y="423"/>
                  </a:lnTo>
                  <a:lnTo>
                    <a:pt x="814" y="423"/>
                  </a:lnTo>
                  <a:lnTo>
                    <a:pt x="810" y="427"/>
                  </a:lnTo>
                  <a:lnTo>
                    <a:pt x="810" y="427"/>
                  </a:lnTo>
                  <a:lnTo>
                    <a:pt x="807" y="430"/>
                  </a:lnTo>
                  <a:lnTo>
                    <a:pt x="804" y="431"/>
                  </a:lnTo>
                  <a:lnTo>
                    <a:pt x="804" y="431"/>
                  </a:lnTo>
                  <a:lnTo>
                    <a:pt x="797" y="431"/>
                  </a:lnTo>
                  <a:lnTo>
                    <a:pt x="797" y="431"/>
                  </a:lnTo>
                  <a:lnTo>
                    <a:pt x="794" y="430"/>
                  </a:lnTo>
                  <a:lnTo>
                    <a:pt x="793" y="428"/>
                  </a:lnTo>
                  <a:lnTo>
                    <a:pt x="792" y="423"/>
                  </a:lnTo>
                  <a:lnTo>
                    <a:pt x="793" y="400"/>
                  </a:lnTo>
                  <a:lnTo>
                    <a:pt x="793" y="400"/>
                  </a:lnTo>
                  <a:lnTo>
                    <a:pt x="794" y="397"/>
                  </a:lnTo>
                  <a:lnTo>
                    <a:pt x="795" y="395"/>
                  </a:lnTo>
                  <a:lnTo>
                    <a:pt x="796" y="395"/>
                  </a:lnTo>
                  <a:lnTo>
                    <a:pt x="796" y="395"/>
                  </a:lnTo>
                  <a:lnTo>
                    <a:pt x="801" y="395"/>
                  </a:lnTo>
                  <a:lnTo>
                    <a:pt x="801" y="395"/>
                  </a:lnTo>
                  <a:lnTo>
                    <a:pt x="805" y="395"/>
                  </a:lnTo>
                  <a:lnTo>
                    <a:pt x="808" y="397"/>
                  </a:lnTo>
                  <a:lnTo>
                    <a:pt x="808" y="397"/>
                  </a:lnTo>
                  <a:lnTo>
                    <a:pt x="809" y="399"/>
                  </a:lnTo>
                  <a:lnTo>
                    <a:pt x="810" y="402"/>
                  </a:lnTo>
                  <a:lnTo>
                    <a:pt x="811" y="409"/>
                  </a:lnTo>
                  <a:lnTo>
                    <a:pt x="811" y="409"/>
                  </a:lnTo>
                  <a:lnTo>
                    <a:pt x="812" y="408"/>
                  </a:lnTo>
                  <a:lnTo>
                    <a:pt x="812" y="394"/>
                  </a:lnTo>
                  <a:lnTo>
                    <a:pt x="789" y="360"/>
                  </a:lnTo>
                  <a:lnTo>
                    <a:pt x="789" y="360"/>
                  </a:lnTo>
                  <a:lnTo>
                    <a:pt x="784" y="357"/>
                  </a:lnTo>
                  <a:lnTo>
                    <a:pt x="784" y="357"/>
                  </a:lnTo>
                  <a:lnTo>
                    <a:pt x="781" y="355"/>
                  </a:lnTo>
                  <a:lnTo>
                    <a:pt x="777" y="352"/>
                  </a:lnTo>
                  <a:lnTo>
                    <a:pt x="774" y="345"/>
                  </a:lnTo>
                  <a:lnTo>
                    <a:pt x="774" y="345"/>
                  </a:lnTo>
                  <a:lnTo>
                    <a:pt x="762" y="349"/>
                  </a:lnTo>
                  <a:lnTo>
                    <a:pt x="762" y="349"/>
                  </a:lnTo>
                  <a:lnTo>
                    <a:pt x="750" y="351"/>
                  </a:lnTo>
                  <a:lnTo>
                    <a:pt x="750" y="351"/>
                  </a:lnTo>
                  <a:lnTo>
                    <a:pt x="748" y="356"/>
                  </a:lnTo>
                  <a:lnTo>
                    <a:pt x="745" y="362"/>
                  </a:lnTo>
                  <a:lnTo>
                    <a:pt x="743" y="366"/>
                  </a:lnTo>
                  <a:lnTo>
                    <a:pt x="738" y="370"/>
                  </a:lnTo>
                  <a:lnTo>
                    <a:pt x="734" y="373"/>
                  </a:lnTo>
                  <a:lnTo>
                    <a:pt x="729" y="375"/>
                  </a:lnTo>
                  <a:lnTo>
                    <a:pt x="729" y="375"/>
                  </a:lnTo>
                  <a:lnTo>
                    <a:pt x="718" y="378"/>
                  </a:lnTo>
                  <a:lnTo>
                    <a:pt x="710" y="379"/>
                  </a:lnTo>
                  <a:lnTo>
                    <a:pt x="699" y="379"/>
                  </a:lnTo>
                  <a:lnTo>
                    <a:pt x="698" y="382"/>
                  </a:lnTo>
                  <a:lnTo>
                    <a:pt x="676" y="383"/>
                  </a:lnTo>
                  <a:lnTo>
                    <a:pt x="677" y="404"/>
                  </a:lnTo>
                  <a:lnTo>
                    <a:pt x="677" y="404"/>
                  </a:lnTo>
                  <a:lnTo>
                    <a:pt x="678" y="404"/>
                  </a:lnTo>
                  <a:lnTo>
                    <a:pt x="678" y="404"/>
                  </a:lnTo>
                  <a:lnTo>
                    <a:pt x="682" y="404"/>
                  </a:lnTo>
                  <a:lnTo>
                    <a:pt x="685" y="405"/>
                  </a:lnTo>
                  <a:lnTo>
                    <a:pt x="686" y="407"/>
                  </a:lnTo>
                  <a:lnTo>
                    <a:pt x="686" y="409"/>
                  </a:lnTo>
                  <a:lnTo>
                    <a:pt x="686" y="409"/>
                  </a:lnTo>
                  <a:lnTo>
                    <a:pt x="686" y="420"/>
                  </a:lnTo>
                  <a:lnTo>
                    <a:pt x="686" y="427"/>
                  </a:lnTo>
                  <a:lnTo>
                    <a:pt x="685" y="430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78" y="431"/>
                  </a:lnTo>
                  <a:lnTo>
                    <a:pt x="673" y="430"/>
                  </a:lnTo>
                  <a:lnTo>
                    <a:pt x="673" y="430"/>
                  </a:lnTo>
                  <a:lnTo>
                    <a:pt x="672" y="430"/>
                  </a:lnTo>
                  <a:lnTo>
                    <a:pt x="672" y="429"/>
                  </a:lnTo>
                  <a:lnTo>
                    <a:pt x="671" y="427"/>
                  </a:lnTo>
                  <a:lnTo>
                    <a:pt x="671" y="427"/>
                  </a:lnTo>
                  <a:lnTo>
                    <a:pt x="668" y="427"/>
                  </a:lnTo>
                  <a:lnTo>
                    <a:pt x="668" y="427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5" y="430"/>
                  </a:lnTo>
                  <a:lnTo>
                    <a:pt x="665" y="430"/>
                  </a:lnTo>
                  <a:lnTo>
                    <a:pt x="662" y="431"/>
                  </a:lnTo>
                  <a:lnTo>
                    <a:pt x="656" y="431"/>
                  </a:lnTo>
                  <a:lnTo>
                    <a:pt x="656" y="431"/>
                  </a:lnTo>
                  <a:lnTo>
                    <a:pt x="655" y="431"/>
                  </a:lnTo>
                  <a:lnTo>
                    <a:pt x="655" y="431"/>
                  </a:lnTo>
                  <a:lnTo>
                    <a:pt x="653" y="430"/>
                  </a:lnTo>
                  <a:lnTo>
                    <a:pt x="652" y="428"/>
                  </a:lnTo>
                  <a:lnTo>
                    <a:pt x="651" y="421"/>
                  </a:lnTo>
                  <a:lnTo>
                    <a:pt x="651" y="409"/>
                  </a:lnTo>
                  <a:lnTo>
                    <a:pt x="651" y="409"/>
                  </a:lnTo>
                  <a:lnTo>
                    <a:pt x="651" y="407"/>
                  </a:lnTo>
                  <a:lnTo>
                    <a:pt x="651" y="407"/>
                  </a:lnTo>
                  <a:lnTo>
                    <a:pt x="653" y="404"/>
                  </a:lnTo>
                  <a:lnTo>
                    <a:pt x="656" y="403"/>
                  </a:lnTo>
                  <a:lnTo>
                    <a:pt x="656" y="403"/>
                  </a:lnTo>
                  <a:lnTo>
                    <a:pt x="661" y="403"/>
                  </a:lnTo>
                  <a:lnTo>
                    <a:pt x="661" y="378"/>
                  </a:lnTo>
                  <a:lnTo>
                    <a:pt x="619" y="376"/>
                  </a:lnTo>
                  <a:lnTo>
                    <a:pt x="616" y="381"/>
                  </a:lnTo>
                  <a:lnTo>
                    <a:pt x="604" y="377"/>
                  </a:lnTo>
                  <a:lnTo>
                    <a:pt x="603" y="372"/>
                  </a:lnTo>
                  <a:lnTo>
                    <a:pt x="603" y="372"/>
                  </a:lnTo>
                  <a:lnTo>
                    <a:pt x="599" y="370"/>
                  </a:lnTo>
                  <a:lnTo>
                    <a:pt x="597" y="368"/>
                  </a:lnTo>
                  <a:lnTo>
                    <a:pt x="594" y="364"/>
                  </a:lnTo>
                  <a:lnTo>
                    <a:pt x="594" y="364"/>
                  </a:lnTo>
                  <a:lnTo>
                    <a:pt x="591" y="360"/>
                  </a:lnTo>
                  <a:lnTo>
                    <a:pt x="589" y="356"/>
                  </a:lnTo>
                  <a:lnTo>
                    <a:pt x="588" y="349"/>
                  </a:lnTo>
                  <a:lnTo>
                    <a:pt x="563" y="345"/>
                  </a:lnTo>
                  <a:lnTo>
                    <a:pt x="530" y="389"/>
                  </a:lnTo>
                  <a:lnTo>
                    <a:pt x="531" y="395"/>
                  </a:lnTo>
                  <a:lnTo>
                    <a:pt x="526" y="396"/>
                  </a:lnTo>
                  <a:lnTo>
                    <a:pt x="529" y="413"/>
                  </a:lnTo>
                  <a:lnTo>
                    <a:pt x="529" y="413"/>
                  </a:lnTo>
                  <a:lnTo>
                    <a:pt x="530" y="401"/>
                  </a:lnTo>
                  <a:lnTo>
                    <a:pt x="530" y="401"/>
                  </a:lnTo>
                  <a:lnTo>
                    <a:pt x="531" y="399"/>
                  </a:lnTo>
                  <a:lnTo>
                    <a:pt x="533" y="397"/>
                  </a:lnTo>
                  <a:lnTo>
                    <a:pt x="536" y="396"/>
                  </a:lnTo>
                  <a:lnTo>
                    <a:pt x="538" y="396"/>
                  </a:lnTo>
                  <a:lnTo>
                    <a:pt x="538" y="396"/>
                  </a:lnTo>
                  <a:lnTo>
                    <a:pt x="541" y="396"/>
                  </a:lnTo>
                  <a:lnTo>
                    <a:pt x="544" y="397"/>
                  </a:lnTo>
                  <a:lnTo>
                    <a:pt x="545" y="399"/>
                  </a:lnTo>
                  <a:lnTo>
                    <a:pt x="546" y="401"/>
                  </a:lnTo>
                  <a:lnTo>
                    <a:pt x="546" y="401"/>
                  </a:lnTo>
                  <a:lnTo>
                    <a:pt x="546" y="415"/>
                  </a:lnTo>
                  <a:lnTo>
                    <a:pt x="544" y="427"/>
                  </a:lnTo>
                  <a:lnTo>
                    <a:pt x="544" y="427"/>
                  </a:lnTo>
                  <a:lnTo>
                    <a:pt x="543" y="428"/>
                  </a:lnTo>
                  <a:lnTo>
                    <a:pt x="541" y="429"/>
                  </a:lnTo>
                  <a:lnTo>
                    <a:pt x="537" y="430"/>
                  </a:lnTo>
                  <a:lnTo>
                    <a:pt x="537" y="430"/>
                  </a:lnTo>
                  <a:lnTo>
                    <a:pt x="530" y="429"/>
                  </a:lnTo>
                  <a:lnTo>
                    <a:pt x="530" y="429"/>
                  </a:lnTo>
                  <a:lnTo>
                    <a:pt x="528" y="427"/>
                  </a:lnTo>
                  <a:lnTo>
                    <a:pt x="526" y="424"/>
                  </a:lnTo>
                  <a:lnTo>
                    <a:pt x="516" y="424"/>
                  </a:lnTo>
                  <a:lnTo>
                    <a:pt x="516" y="424"/>
                  </a:lnTo>
                  <a:lnTo>
                    <a:pt x="513" y="428"/>
                  </a:lnTo>
                  <a:lnTo>
                    <a:pt x="509" y="431"/>
                  </a:lnTo>
                  <a:lnTo>
                    <a:pt x="509" y="431"/>
                  </a:lnTo>
                  <a:lnTo>
                    <a:pt x="502" y="432"/>
                  </a:lnTo>
                  <a:lnTo>
                    <a:pt x="502" y="432"/>
                  </a:lnTo>
                  <a:close/>
                  <a:moveTo>
                    <a:pt x="502" y="398"/>
                  </a:moveTo>
                  <a:lnTo>
                    <a:pt x="502" y="398"/>
                  </a:lnTo>
                  <a:lnTo>
                    <a:pt x="499" y="399"/>
                  </a:lnTo>
                  <a:lnTo>
                    <a:pt x="497" y="400"/>
                  </a:lnTo>
                  <a:lnTo>
                    <a:pt x="497" y="400"/>
                  </a:lnTo>
                  <a:lnTo>
                    <a:pt x="497" y="404"/>
                  </a:lnTo>
                  <a:lnTo>
                    <a:pt x="497" y="413"/>
                  </a:lnTo>
                  <a:lnTo>
                    <a:pt x="498" y="421"/>
                  </a:lnTo>
                  <a:lnTo>
                    <a:pt x="500" y="427"/>
                  </a:lnTo>
                  <a:lnTo>
                    <a:pt x="500" y="427"/>
                  </a:lnTo>
                  <a:lnTo>
                    <a:pt x="503" y="428"/>
                  </a:lnTo>
                  <a:lnTo>
                    <a:pt x="507" y="427"/>
                  </a:lnTo>
                  <a:lnTo>
                    <a:pt x="507" y="427"/>
                  </a:lnTo>
                  <a:lnTo>
                    <a:pt x="511" y="423"/>
                  </a:lnTo>
                  <a:lnTo>
                    <a:pt x="514" y="421"/>
                  </a:lnTo>
                  <a:lnTo>
                    <a:pt x="514" y="420"/>
                  </a:lnTo>
                  <a:lnTo>
                    <a:pt x="531" y="420"/>
                  </a:lnTo>
                  <a:lnTo>
                    <a:pt x="531" y="422"/>
                  </a:lnTo>
                  <a:lnTo>
                    <a:pt x="531" y="422"/>
                  </a:lnTo>
                  <a:lnTo>
                    <a:pt x="531" y="423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37" y="425"/>
                  </a:lnTo>
                  <a:lnTo>
                    <a:pt x="537" y="425"/>
                  </a:lnTo>
                  <a:lnTo>
                    <a:pt x="540" y="424"/>
                  </a:lnTo>
                  <a:lnTo>
                    <a:pt x="540" y="424"/>
                  </a:lnTo>
                  <a:lnTo>
                    <a:pt x="542" y="414"/>
                  </a:lnTo>
                  <a:lnTo>
                    <a:pt x="542" y="402"/>
                  </a:lnTo>
                  <a:lnTo>
                    <a:pt x="542" y="402"/>
                  </a:lnTo>
                  <a:lnTo>
                    <a:pt x="541" y="400"/>
                  </a:lnTo>
                  <a:lnTo>
                    <a:pt x="540" y="400"/>
                  </a:lnTo>
                  <a:lnTo>
                    <a:pt x="538" y="400"/>
                  </a:lnTo>
                  <a:lnTo>
                    <a:pt x="538" y="400"/>
                  </a:lnTo>
                  <a:lnTo>
                    <a:pt x="535" y="400"/>
                  </a:lnTo>
                  <a:lnTo>
                    <a:pt x="534" y="402"/>
                  </a:lnTo>
                  <a:lnTo>
                    <a:pt x="534" y="402"/>
                  </a:lnTo>
                  <a:lnTo>
                    <a:pt x="533" y="412"/>
                  </a:lnTo>
                  <a:lnTo>
                    <a:pt x="533" y="418"/>
                  </a:lnTo>
                  <a:lnTo>
                    <a:pt x="532" y="420"/>
                  </a:lnTo>
                  <a:lnTo>
                    <a:pt x="524" y="419"/>
                  </a:lnTo>
                  <a:lnTo>
                    <a:pt x="522" y="393"/>
                  </a:lnTo>
                  <a:lnTo>
                    <a:pt x="525" y="392"/>
                  </a:lnTo>
                  <a:lnTo>
                    <a:pt x="525" y="386"/>
                  </a:lnTo>
                  <a:lnTo>
                    <a:pt x="561" y="341"/>
                  </a:lnTo>
                  <a:lnTo>
                    <a:pt x="592" y="345"/>
                  </a:lnTo>
                  <a:lnTo>
                    <a:pt x="592" y="347"/>
                  </a:lnTo>
                  <a:lnTo>
                    <a:pt x="592" y="347"/>
                  </a:lnTo>
                  <a:lnTo>
                    <a:pt x="592" y="352"/>
                  </a:lnTo>
                  <a:lnTo>
                    <a:pt x="594" y="357"/>
                  </a:lnTo>
                  <a:lnTo>
                    <a:pt x="597" y="362"/>
                  </a:lnTo>
                  <a:lnTo>
                    <a:pt x="597" y="362"/>
                  </a:lnTo>
                  <a:lnTo>
                    <a:pt x="600" y="365"/>
                  </a:lnTo>
                  <a:lnTo>
                    <a:pt x="603" y="368"/>
                  </a:lnTo>
                  <a:lnTo>
                    <a:pt x="606" y="369"/>
                  </a:lnTo>
                  <a:lnTo>
                    <a:pt x="608" y="368"/>
                  </a:lnTo>
                  <a:lnTo>
                    <a:pt x="609" y="374"/>
                  </a:lnTo>
                  <a:lnTo>
                    <a:pt x="614" y="376"/>
                  </a:lnTo>
                  <a:lnTo>
                    <a:pt x="617" y="372"/>
                  </a:lnTo>
                  <a:lnTo>
                    <a:pt x="666" y="374"/>
                  </a:lnTo>
                  <a:lnTo>
                    <a:pt x="666" y="410"/>
                  </a:lnTo>
                  <a:lnTo>
                    <a:pt x="662" y="409"/>
                  </a:lnTo>
                  <a:lnTo>
                    <a:pt x="662" y="409"/>
                  </a:lnTo>
                  <a:lnTo>
                    <a:pt x="660" y="408"/>
                  </a:lnTo>
                  <a:lnTo>
                    <a:pt x="657" y="408"/>
                  </a:lnTo>
                  <a:lnTo>
                    <a:pt x="657" y="408"/>
                  </a:lnTo>
                  <a:lnTo>
                    <a:pt x="655" y="409"/>
                  </a:lnTo>
                  <a:lnTo>
                    <a:pt x="655" y="409"/>
                  </a:lnTo>
                  <a:lnTo>
                    <a:pt x="655" y="419"/>
                  </a:lnTo>
                  <a:lnTo>
                    <a:pt x="656" y="427"/>
                  </a:lnTo>
                  <a:lnTo>
                    <a:pt x="656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2" y="424"/>
                  </a:lnTo>
                  <a:lnTo>
                    <a:pt x="664" y="423"/>
                  </a:lnTo>
                  <a:lnTo>
                    <a:pt x="665" y="423"/>
                  </a:lnTo>
                  <a:lnTo>
                    <a:pt x="665" y="423"/>
                  </a:lnTo>
                  <a:lnTo>
                    <a:pt x="668" y="422"/>
                  </a:lnTo>
                  <a:lnTo>
                    <a:pt x="668" y="422"/>
                  </a:lnTo>
                  <a:lnTo>
                    <a:pt x="673" y="422"/>
                  </a:lnTo>
                  <a:lnTo>
                    <a:pt x="673" y="422"/>
                  </a:lnTo>
                  <a:lnTo>
                    <a:pt x="675" y="423"/>
                  </a:lnTo>
                  <a:lnTo>
                    <a:pt x="675" y="427"/>
                  </a:lnTo>
                  <a:lnTo>
                    <a:pt x="675" y="427"/>
                  </a:lnTo>
                  <a:lnTo>
                    <a:pt x="681" y="427"/>
                  </a:lnTo>
                  <a:lnTo>
                    <a:pt x="681" y="427"/>
                  </a:lnTo>
                  <a:lnTo>
                    <a:pt x="681" y="418"/>
                  </a:lnTo>
                  <a:lnTo>
                    <a:pt x="681" y="409"/>
                  </a:lnTo>
                  <a:lnTo>
                    <a:pt x="681" y="409"/>
                  </a:lnTo>
                  <a:lnTo>
                    <a:pt x="678" y="409"/>
                  </a:lnTo>
                  <a:lnTo>
                    <a:pt x="678" y="409"/>
                  </a:lnTo>
                  <a:lnTo>
                    <a:pt x="675" y="409"/>
                  </a:lnTo>
                  <a:lnTo>
                    <a:pt x="673" y="410"/>
                  </a:lnTo>
                  <a:lnTo>
                    <a:pt x="672" y="379"/>
                  </a:lnTo>
                  <a:lnTo>
                    <a:pt x="695" y="378"/>
                  </a:lnTo>
                  <a:lnTo>
                    <a:pt x="697" y="375"/>
                  </a:lnTo>
                  <a:lnTo>
                    <a:pt x="698" y="375"/>
                  </a:lnTo>
                  <a:lnTo>
                    <a:pt x="698" y="375"/>
                  </a:lnTo>
                  <a:lnTo>
                    <a:pt x="707" y="375"/>
                  </a:lnTo>
                  <a:lnTo>
                    <a:pt x="715" y="374"/>
                  </a:lnTo>
                  <a:lnTo>
                    <a:pt x="728" y="371"/>
                  </a:lnTo>
                  <a:lnTo>
                    <a:pt x="728" y="371"/>
                  </a:lnTo>
                  <a:lnTo>
                    <a:pt x="733" y="369"/>
                  </a:lnTo>
                  <a:lnTo>
                    <a:pt x="737" y="365"/>
                  </a:lnTo>
                  <a:lnTo>
                    <a:pt x="740" y="361"/>
                  </a:lnTo>
                  <a:lnTo>
                    <a:pt x="743" y="358"/>
                  </a:lnTo>
                  <a:lnTo>
                    <a:pt x="745" y="352"/>
                  </a:lnTo>
                  <a:lnTo>
                    <a:pt x="746" y="349"/>
                  </a:lnTo>
                  <a:lnTo>
                    <a:pt x="746" y="346"/>
                  </a:lnTo>
                  <a:lnTo>
                    <a:pt x="748" y="346"/>
                  </a:lnTo>
                  <a:lnTo>
                    <a:pt x="748" y="346"/>
                  </a:lnTo>
                  <a:lnTo>
                    <a:pt x="760" y="344"/>
                  </a:lnTo>
                  <a:lnTo>
                    <a:pt x="760" y="344"/>
                  </a:lnTo>
                  <a:lnTo>
                    <a:pt x="774" y="341"/>
                  </a:lnTo>
                  <a:lnTo>
                    <a:pt x="776" y="340"/>
                  </a:lnTo>
                  <a:lnTo>
                    <a:pt x="776" y="342"/>
                  </a:lnTo>
                  <a:lnTo>
                    <a:pt x="776" y="342"/>
                  </a:lnTo>
                  <a:lnTo>
                    <a:pt x="779" y="346"/>
                  </a:lnTo>
                  <a:lnTo>
                    <a:pt x="783" y="351"/>
                  </a:lnTo>
                  <a:lnTo>
                    <a:pt x="786" y="354"/>
                  </a:lnTo>
                  <a:lnTo>
                    <a:pt x="786" y="354"/>
                  </a:lnTo>
                  <a:lnTo>
                    <a:pt x="790" y="356"/>
                  </a:lnTo>
                  <a:lnTo>
                    <a:pt x="791" y="356"/>
                  </a:lnTo>
                  <a:lnTo>
                    <a:pt x="816" y="392"/>
                  </a:lnTo>
                  <a:lnTo>
                    <a:pt x="816" y="408"/>
                  </a:lnTo>
                  <a:lnTo>
                    <a:pt x="816" y="408"/>
                  </a:lnTo>
                  <a:lnTo>
                    <a:pt x="815" y="410"/>
                  </a:lnTo>
                  <a:lnTo>
                    <a:pt x="814" y="412"/>
                  </a:lnTo>
                  <a:lnTo>
                    <a:pt x="813" y="413"/>
                  </a:lnTo>
                  <a:lnTo>
                    <a:pt x="810" y="413"/>
                  </a:lnTo>
                  <a:lnTo>
                    <a:pt x="810" y="413"/>
                  </a:lnTo>
                  <a:lnTo>
                    <a:pt x="809" y="413"/>
                  </a:lnTo>
                  <a:lnTo>
                    <a:pt x="808" y="413"/>
                  </a:lnTo>
                  <a:lnTo>
                    <a:pt x="807" y="411"/>
                  </a:lnTo>
                  <a:lnTo>
                    <a:pt x="807" y="411"/>
                  </a:lnTo>
                  <a:lnTo>
                    <a:pt x="806" y="404"/>
                  </a:lnTo>
                  <a:lnTo>
                    <a:pt x="805" y="399"/>
                  </a:lnTo>
                  <a:lnTo>
                    <a:pt x="805" y="399"/>
                  </a:lnTo>
                  <a:lnTo>
                    <a:pt x="804" y="399"/>
                  </a:lnTo>
                  <a:lnTo>
                    <a:pt x="801" y="399"/>
                  </a:lnTo>
                  <a:lnTo>
                    <a:pt x="801" y="399"/>
                  </a:lnTo>
                  <a:lnTo>
                    <a:pt x="797" y="399"/>
                  </a:lnTo>
                  <a:lnTo>
                    <a:pt x="797" y="399"/>
                  </a:lnTo>
                  <a:lnTo>
                    <a:pt x="797" y="401"/>
                  </a:lnTo>
                  <a:lnTo>
                    <a:pt x="796" y="423"/>
                  </a:lnTo>
                  <a:lnTo>
                    <a:pt x="796" y="423"/>
                  </a:lnTo>
                  <a:lnTo>
                    <a:pt x="797" y="427"/>
                  </a:lnTo>
                  <a:lnTo>
                    <a:pt x="797" y="427"/>
                  </a:lnTo>
                  <a:lnTo>
                    <a:pt x="804" y="427"/>
                  </a:lnTo>
                  <a:lnTo>
                    <a:pt x="804" y="427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11" y="420"/>
                  </a:lnTo>
                  <a:lnTo>
                    <a:pt x="814" y="419"/>
                  </a:lnTo>
                  <a:lnTo>
                    <a:pt x="814" y="419"/>
                  </a:lnTo>
                  <a:lnTo>
                    <a:pt x="817" y="419"/>
                  </a:lnTo>
                  <a:lnTo>
                    <a:pt x="817" y="419"/>
                  </a:lnTo>
                  <a:lnTo>
                    <a:pt x="826" y="419"/>
                  </a:lnTo>
                  <a:lnTo>
                    <a:pt x="826" y="419"/>
                  </a:lnTo>
                  <a:lnTo>
                    <a:pt x="827" y="420"/>
                  </a:lnTo>
                  <a:lnTo>
                    <a:pt x="828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31" y="425"/>
                  </a:lnTo>
                  <a:lnTo>
                    <a:pt x="831" y="425"/>
                  </a:lnTo>
                  <a:lnTo>
                    <a:pt x="836" y="427"/>
                  </a:lnTo>
                  <a:lnTo>
                    <a:pt x="836" y="427"/>
                  </a:lnTo>
                  <a:lnTo>
                    <a:pt x="840" y="425"/>
                  </a:lnTo>
                  <a:lnTo>
                    <a:pt x="842" y="423"/>
                  </a:lnTo>
                  <a:lnTo>
                    <a:pt x="842" y="423"/>
                  </a:lnTo>
                  <a:lnTo>
                    <a:pt x="843" y="401"/>
                  </a:lnTo>
                  <a:lnTo>
                    <a:pt x="843" y="401"/>
                  </a:lnTo>
                  <a:lnTo>
                    <a:pt x="841" y="399"/>
                  </a:lnTo>
                  <a:lnTo>
                    <a:pt x="839" y="398"/>
                  </a:lnTo>
                  <a:lnTo>
                    <a:pt x="839" y="398"/>
                  </a:lnTo>
                  <a:lnTo>
                    <a:pt x="836" y="399"/>
                  </a:lnTo>
                  <a:lnTo>
                    <a:pt x="834" y="400"/>
                  </a:lnTo>
                  <a:lnTo>
                    <a:pt x="834" y="400"/>
                  </a:lnTo>
                  <a:lnTo>
                    <a:pt x="832" y="405"/>
                  </a:lnTo>
                  <a:lnTo>
                    <a:pt x="832" y="405"/>
                  </a:lnTo>
                  <a:lnTo>
                    <a:pt x="831" y="411"/>
                  </a:lnTo>
                  <a:lnTo>
                    <a:pt x="831" y="411"/>
                  </a:lnTo>
                  <a:lnTo>
                    <a:pt x="829" y="413"/>
                  </a:lnTo>
                  <a:lnTo>
                    <a:pt x="827" y="413"/>
                  </a:lnTo>
                  <a:lnTo>
                    <a:pt x="827" y="413"/>
                  </a:lnTo>
                  <a:lnTo>
                    <a:pt x="826" y="413"/>
                  </a:lnTo>
                  <a:lnTo>
                    <a:pt x="824" y="411"/>
                  </a:lnTo>
                  <a:lnTo>
                    <a:pt x="823" y="410"/>
                  </a:lnTo>
                  <a:lnTo>
                    <a:pt x="822" y="409"/>
                  </a:lnTo>
                  <a:lnTo>
                    <a:pt x="824" y="388"/>
                  </a:lnTo>
                  <a:lnTo>
                    <a:pt x="824" y="386"/>
                  </a:lnTo>
                  <a:lnTo>
                    <a:pt x="824" y="386"/>
                  </a:lnTo>
                  <a:lnTo>
                    <a:pt x="826" y="383"/>
                  </a:lnTo>
                  <a:lnTo>
                    <a:pt x="827" y="379"/>
                  </a:lnTo>
                  <a:lnTo>
                    <a:pt x="827" y="379"/>
                  </a:lnTo>
                  <a:lnTo>
                    <a:pt x="826" y="341"/>
                  </a:lnTo>
                  <a:lnTo>
                    <a:pt x="826" y="341"/>
                  </a:lnTo>
                  <a:lnTo>
                    <a:pt x="829" y="334"/>
                  </a:lnTo>
                  <a:lnTo>
                    <a:pt x="856" y="327"/>
                  </a:lnTo>
                  <a:lnTo>
                    <a:pt x="862" y="353"/>
                  </a:lnTo>
                  <a:lnTo>
                    <a:pt x="862" y="354"/>
                  </a:lnTo>
                  <a:lnTo>
                    <a:pt x="862" y="354"/>
                  </a:lnTo>
                  <a:lnTo>
                    <a:pt x="861" y="359"/>
                  </a:lnTo>
                  <a:lnTo>
                    <a:pt x="861" y="371"/>
                  </a:lnTo>
                  <a:lnTo>
                    <a:pt x="862" y="379"/>
                  </a:lnTo>
                  <a:lnTo>
                    <a:pt x="863" y="386"/>
                  </a:lnTo>
                  <a:lnTo>
                    <a:pt x="866" y="395"/>
                  </a:lnTo>
                  <a:lnTo>
                    <a:pt x="870" y="401"/>
                  </a:lnTo>
                  <a:lnTo>
                    <a:pt x="870" y="401"/>
                  </a:lnTo>
                  <a:lnTo>
                    <a:pt x="876" y="408"/>
                  </a:lnTo>
                  <a:lnTo>
                    <a:pt x="883" y="412"/>
                  </a:lnTo>
                  <a:lnTo>
                    <a:pt x="891" y="414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7" y="415"/>
                  </a:lnTo>
                  <a:lnTo>
                    <a:pt x="912" y="413"/>
                  </a:lnTo>
                  <a:lnTo>
                    <a:pt x="921" y="410"/>
                  </a:lnTo>
                  <a:lnTo>
                    <a:pt x="921" y="410"/>
                  </a:lnTo>
                  <a:lnTo>
                    <a:pt x="926" y="404"/>
                  </a:lnTo>
                  <a:lnTo>
                    <a:pt x="930" y="399"/>
                  </a:lnTo>
                  <a:lnTo>
                    <a:pt x="933" y="393"/>
                  </a:lnTo>
                  <a:lnTo>
                    <a:pt x="935" y="386"/>
                  </a:lnTo>
                  <a:lnTo>
                    <a:pt x="938" y="379"/>
                  </a:lnTo>
                  <a:lnTo>
                    <a:pt x="938" y="372"/>
                  </a:lnTo>
                  <a:lnTo>
                    <a:pt x="938" y="364"/>
                  </a:lnTo>
                  <a:lnTo>
                    <a:pt x="937" y="358"/>
                  </a:lnTo>
                  <a:lnTo>
                    <a:pt x="937" y="358"/>
                  </a:lnTo>
                  <a:lnTo>
                    <a:pt x="934" y="350"/>
                  </a:lnTo>
                  <a:lnTo>
                    <a:pt x="930" y="343"/>
                  </a:lnTo>
                  <a:lnTo>
                    <a:pt x="926" y="338"/>
                  </a:lnTo>
                  <a:lnTo>
                    <a:pt x="921" y="334"/>
                  </a:lnTo>
                  <a:lnTo>
                    <a:pt x="911" y="329"/>
                  </a:lnTo>
                  <a:lnTo>
                    <a:pt x="907" y="326"/>
                  </a:lnTo>
                  <a:lnTo>
                    <a:pt x="905" y="326"/>
                  </a:lnTo>
                  <a:lnTo>
                    <a:pt x="905" y="319"/>
                  </a:lnTo>
                  <a:lnTo>
                    <a:pt x="991" y="311"/>
                  </a:lnTo>
                  <a:lnTo>
                    <a:pt x="991" y="313"/>
                  </a:lnTo>
                  <a:lnTo>
                    <a:pt x="991" y="313"/>
                  </a:lnTo>
                  <a:lnTo>
                    <a:pt x="992" y="318"/>
                  </a:lnTo>
                  <a:lnTo>
                    <a:pt x="993" y="321"/>
                  </a:lnTo>
                  <a:lnTo>
                    <a:pt x="995" y="325"/>
                  </a:lnTo>
                  <a:lnTo>
                    <a:pt x="995" y="325"/>
                  </a:lnTo>
                  <a:lnTo>
                    <a:pt x="997" y="326"/>
                  </a:lnTo>
                  <a:lnTo>
                    <a:pt x="997" y="327"/>
                  </a:lnTo>
                  <a:lnTo>
                    <a:pt x="997" y="327"/>
                  </a:lnTo>
                  <a:lnTo>
                    <a:pt x="1000" y="325"/>
                  </a:lnTo>
                  <a:lnTo>
                    <a:pt x="1000" y="325"/>
                  </a:lnTo>
                  <a:lnTo>
                    <a:pt x="1002" y="320"/>
                  </a:lnTo>
                  <a:lnTo>
                    <a:pt x="1004" y="311"/>
                  </a:lnTo>
                  <a:lnTo>
                    <a:pt x="1004" y="310"/>
                  </a:lnTo>
                  <a:lnTo>
                    <a:pt x="1135" y="298"/>
                  </a:lnTo>
                  <a:lnTo>
                    <a:pt x="1135" y="300"/>
                  </a:lnTo>
                  <a:lnTo>
                    <a:pt x="1135" y="300"/>
                  </a:lnTo>
                  <a:lnTo>
                    <a:pt x="1136" y="307"/>
                  </a:lnTo>
                  <a:lnTo>
                    <a:pt x="1137" y="311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9" y="314"/>
                  </a:lnTo>
                  <a:lnTo>
                    <a:pt x="1141" y="314"/>
                  </a:lnTo>
                  <a:lnTo>
                    <a:pt x="1142" y="314"/>
                  </a:lnTo>
                  <a:lnTo>
                    <a:pt x="1142" y="314"/>
                  </a:lnTo>
                  <a:lnTo>
                    <a:pt x="1143" y="314"/>
                  </a:lnTo>
                  <a:lnTo>
                    <a:pt x="1145" y="312"/>
                  </a:lnTo>
                  <a:lnTo>
                    <a:pt x="1145" y="312"/>
                  </a:lnTo>
                  <a:lnTo>
                    <a:pt x="1146" y="303"/>
                  </a:lnTo>
                  <a:lnTo>
                    <a:pt x="1147" y="298"/>
                  </a:lnTo>
                  <a:lnTo>
                    <a:pt x="1147" y="296"/>
                  </a:lnTo>
                  <a:lnTo>
                    <a:pt x="1149" y="296"/>
                  </a:lnTo>
                  <a:lnTo>
                    <a:pt x="1149" y="296"/>
                  </a:lnTo>
                  <a:lnTo>
                    <a:pt x="1318" y="282"/>
                  </a:lnTo>
                  <a:lnTo>
                    <a:pt x="1318" y="282"/>
                  </a:lnTo>
                  <a:lnTo>
                    <a:pt x="1316" y="279"/>
                  </a:lnTo>
                  <a:lnTo>
                    <a:pt x="1341" y="279"/>
                  </a:lnTo>
                  <a:lnTo>
                    <a:pt x="1342" y="280"/>
                  </a:lnTo>
                  <a:lnTo>
                    <a:pt x="1342" y="280"/>
                  </a:lnTo>
                  <a:lnTo>
                    <a:pt x="1343" y="283"/>
                  </a:lnTo>
                  <a:lnTo>
                    <a:pt x="1343" y="283"/>
                  </a:lnTo>
                  <a:lnTo>
                    <a:pt x="1343" y="276"/>
                  </a:lnTo>
                  <a:lnTo>
                    <a:pt x="1316" y="276"/>
                  </a:lnTo>
                  <a:lnTo>
                    <a:pt x="986" y="296"/>
                  </a:lnTo>
                  <a:lnTo>
                    <a:pt x="986" y="296"/>
                  </a:lnTo>
                  <a:lnTo>
                    <a:pt x="867" y="303"/>
                  </a:lnTo>
                  <a:lnTo>
                    <a:pt x="781" y="310"/>
                  </a:lnTo>
                  <a:lnTo>
                    <a:pt x="781" y="310"/>
                  </a:lnTo>
                  <a:lnTo>
                    <a:pt x="760" y="311"/>
                  </a:lnTo>
                  <a:lnTo>
                    <a:pt x="760" y="311"/>
                  </a:lnTo>
                  <a:lnTo>
                    <a:pt x="754" y="311"/>
                  </a:lnTo>
                  <a:lnTo>
                    <a:pt x="750" y="310"/>
                  </a:lnTo>
                  <a:lnTo>
                    <a:pt x="748" y="307"/>
                  </a:lnTo>
                  <a:lnTo>
                    <a:pt x="747" y="303"/>
                  </a:lnTo>
                  <a:lnTo>
                    <a:pt x="746" y="302"/>
                  </a:lnTo>
                  <a:lnTo>
                    <a:pt x="746" y="302"/>
                  </a:lnTo>
                  <a:lnTo>
                    <a:pt x="745" y="301"/>
                  </a:lnTo>
                  <a:lnTo>
                    <a:pt x="744" y="299"/>
                  </a:lnTo>
                  <a:lnTo>
                    <a:pt x="744" y="299"/>
                  </a:lnTo>
                  <a:lnTo>
                    <a:pt x="744" y="296"/>
                  </a:lnTo>
                  <a:lnTo>
                    <a:pt x="744" y="296"/>
                  </a:lnTo>
                  <a:lnTo>
                    <a:pt x="746" y="284"/>
                  </a:lnTo>
                  <a:lnTo>
                    <a:pt x="746" y="275"/>
                  </a:lnTo>
                  <a:lnTo>
                    <a:pt x="746" y="260"/>
                  </a:lnTo>
                  <a:lnTo>
                    <a:pt x="746" y="260"/>
                  </a:lnTo>
                  <a:lnTo>
                    <a:pt x="744" y="252"/>
                  </a:lnTo>
                  <a:lnTo>
                    <a:pt x="739" y="243"/>
                  </a:lnTo>
                  <a:lnTo>
                    <a:pt x="734" y="234"/>
                  </a:lnTo>
                  <a:lnTo>
                    <a:pt x="728" y="225"/>
                  </a:lnTo>
                  <a:lnTo>
                    <a:pt x="728" y="225"/>
                  </a:lnTo>
                  <a:lnTo>
                    <a:pt x="720" y="217"/>
                  </a:lnTo>
                  <a:lnTo>
                    <a:pt x="712" y="210"/>
                  </a:lnTo>
                  <a:lnTo>
                    <a:pt x="705" y="206"/>
                  </a:lnTo>
                  <a:lnTo>
                    <a:pt x="697" y="202"/>
                  </a:lnTo>
                  <a:lnTo>
                    <a:pt x="685" y="199"/>
                  </a:lnTo>
                  <a:lnTo>
                    <a:pt x="679" y="198"/>
                  </a:lnTo>
                  <a:lnTo>
                    <a:pt x="678" y="197"/>
                  </a:lnTo>
                  <a:lnTo>
                    <a:pt x="678" y="196"/>
                  </a:lnTo>
                  <a:lnTo>
                    <a:pt x="678" y="196"/>
                  </a:lnTo>
                  <a:lnTo>
                    <a:pt x="676" y="167"/>
                  </a:lnTo>
                  <a:lnTo>
                    <a:pt x="674" y="106"/>
                  </a:lnTo>
                  <a:lnTo>
                    <a:pt x="674" y="106"/>
                  </a:lnTo>
                  <a:lnTo>
                    <a:pt x="673" y="84"/>
                  </a:lnTo>
                  <a:lnTo>
                    <a:pt x="673" y="84"/>
                  </a:lnTo>
                  <a:lnTo>
                    <a:pt x="672" y="36"/>
                  </a:lnTo>
                  <a:lnTo>
                    <a:pt x="671" y="18"/>
                  </a:lnTo>
                  <a:lnTo>
                    <a:pt x="669" y="6"/>
                  </a:lnTo>
                  <a:lnTo>
                    <a:pt x="669" y="6"/>
                  </a:lnTo>
                  <a:lnTo>
                    <a:pt x="668" y="19"/>
                  </a:lnTo>
                  <a:lnTo>
                    <a:pt x="667" y="39"/>
                  </a:lnTo>
                  <a:lnTo>
                    <a:pt x="665" y="86"/>
                  </a:lnTo>
                  <a:lnTo>
                    <a:pt x="665" y="100"/>
                  </a:lnTo>
                  <a:lnTo>
                    <a:pt x="665" y="100"/>
                  </a:lnTo>
                  <a:lnTo>
                    <a:pt x="661" y="195"/>
                  </a:lnTo>
                  <a:lnTo>
                    <a:pt x="661" y="197"/>
                  </a:lnTo>
                  <a:lnTo>
                    <a:pt x="660" y="197"/>
                  </a:lnTo>
                  <a:lnTo>
                    <a:pt x="660" y="197"/>
                  </a:lnTo>
                  <a:lnTo>
                    <a:pt x="648" y="200"/>
                  </a:lnTo>
                  <a:lnTo>
                    <a:pt x="637" y="204"/>
                  </a:lnTo>
                  <a:lnTo>
                    <a:pt x="625" y="211"/>
                  </a:lnTo>
                  <a:lnTo>
                    <a:pt x="619" y="216"/>
                  </a:lnTo>
                  <a:lnTo>
                    <a:pt x="613" y="220"/>
                  </a:lnTo>
                  <a:lnTo>
                    <a:pt x="608" y="226"/>
                  </a:lnTo>
                  <a:lnTo>
                    <a:pt x="602" y="233"/>
                  </a:lnTo>
                  <a:lnTo>
                    <a:pt x="598" y="241"/>
                  </a:lnTo>
                  <a:lnTo>
                    <a:pt x="595" y="249"/>
                  </a:lnTo>
                  <a:lnTo>
                    <a:pt x="593" y="259"/>
                  </a:lnTo>
                  <a:lnTo>
                    <a:pt x="592" y="269"/>
                  </a:lnTo>
                  <a:lnTo>
                    <a:pt x="592" y="269"/>
                  </a:lnTo>
                  <a:lnTo>
                    <a:pt x="593" y="298"/>
                  </a:lnTo>
                  <a:lnTo>
                    <a:pt x="593" y="300"/>
                  </a:lnTo>
                  <a:lnTo>
                    <a:pt x="593" y="300"/>
                  </a:lnTo>
                  <a:lnTo>
                    <a:pt x="593" y="303"/>
                  </a:lnTo>
                  <a:lnTo>
                    <a:pt x="592" y="305"/>
                  </a:lnTo>
                  <a:lnTo>
                    <a:pt x="588" y="310"/>
                  </a:lnTo>
                  <a:lnTo>
                    <a:pt x="583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12" y="279"/>
                  </a:lnTo>
                  <a:lnTo>
                    <a:pt x="12" y="279"/>
                  </a:lnTo>
                  <a:lnTo>
                    <a:pt x="8" y="280"/>
                  </a:lnTo>
                  <a:lnTo>
                    <a:pt x="6" y="280"/>
                  </a:lnTo>
                  <a:lnTo>
                    <a:pt x="5" y="280"/>
                  </a:lnTo>
                  <a:lnTo>
                    <a:pt x="5" y="282"/>
                  </a:lnTo>
                  <a:lnTo>
                    <a:pt x="26" y="282"/>
                  </a:lnTo>
                  <a:lnTo>
                    <a:pt x="29" y="288"/>
                  </a:lnTo>
                  <a:lnTo>
                    <a:pt x="170" y="297"/>
                  </a:lnTo>
                  <a:lnTo>
                    <a:pt x="170" y="297"/>
                  </a:lnTo>
                  <a:lnTo>
                    <a:pt x="195" y="299"/>
                  </a:lnTo>
                  <a:lnTo>
                    <a:pt x="195" y="301"/>
                  </a:lnTo>
                  <a:lnTo>
                    <a:pt x="195" y="301"/>
                  </a:lnTo>
                  <a:lnTo>
                    <a:pt x="195" y="306"/>
                  </a:lnTo>
                  <a:lnTo>
                    <a:pt x="197" y="315"/>
                  </a:lnTo>
                  <a:lnTo>
                    <a:pt x="197" y="315"/>
                  </a:lnTo>
                  <a:lnTo>
                    <a:pt x="198" y="317"/>
                  </a:lnTo>
                  <a:lnTo>
                    <a:pt x="200" y="317"/>
                  </a:lnTo>
                  <a:lnTo>
                    <a:pt x="203" y="318"/>
                  </a:lnTo>
                  <a:lnTo>
                    <a:pt x="203" y="318"/>
                  </a:lnTo>
                  <a:lnTo>
                    <a:pt x="206" y="317"/>
                  </a:lnTo>
                  <a:lnTo>
                    <a:pt x="206" y="317"/>
                  </a:lnTo>
                  <a:lnTo>
                    <a:pt x="207" y="312"/>
                  </a:lnTo>
                  <a:lnTo>
                    <a:pt x="208" y="302"/>
                  </a:lnTo>
                  <a:lnTo>
                    <a:pt x="208" y="300"/>
                  </a:lnTo>
                  <a:lnTo>
                    <a:pt x="337" y="311"/>
                  </a:lnTo>
                  <a:lnTo>
                    <a:pt x="337" y="312"/>
                  </a:lnTo>
                  <a:lnTo>
                    <a:pt x="337" y="312"/>
                  </a:lnTo>
                  <a:lnTo>
                    <a:pt x="338" y="320"/>
                  </a:lnTo>
                  <a:lnTo>
                    <a:pt x="340" y="327"/>
                  </a:lnTo>
                  <a:lnTo>
                    <a:pt x="340" y="327"/>
                  </a:lnTo>
                  <a:lnTo>
                    <a:pt x="341" y="330"/>
                  </a:lnTo>
                  <a:lnTo>
                    <a:pt x="344" y="331"/>
                  </a:lnTo>
                  <a:lnTo>
                    <a:pt x="344" y="331"/>
                  </a:lnTo>
                  <a:lnTo>
                    <a:pt x="346" y="330"/>
                  </a:lnTo>
                  <a:lnTo>
                    <a:pt x="346" y="330"/>
                  </a:lnTo>
                  <a:lnTo>
                    <a:pt x="347" y="324"/>
                  </a:lnTo>
                  <a:lnTo>
                    <a:pt x="348" y="315"/>
                  </a:lnTo>
                  <a:lnTo>
                    <a:pt x="348" y="312"/>
                  </a:lnTo>
                  <a:lnTo>
                    <a:pt x="431" y="319"/>
                  </a:lnTo>
                  <a:lnTo>
                    <a:pt x="435" y="326"/>
                  </a:lnTo>
                  <a:lnTo>
                    <a:pt x="433" y="327"/>
                  </a:lnTo>
                  <a:lnTo>
                    <a:pt x="433" y="327"/>
                  </a:lnTo>
                  <a:lnTo>
                    <a:pt x="426" y="330"/>
                  </a:lnTo>
                  <a:lnTo>
                    <a:pt x="420" y="334"/>
                  </a:lnTo>
                  <a:lnTo>
                    <a:pt x="414" y="339"/>
                  </a:lnTo>
                  <a:lnTo>
                    <a:pt x="414" y="339"/>
                  </a:lnTo>
                  <a:lnTo>
                    <a:pt x="409" y="344"/>
                  </a:lnTo>
                  <a:lnTo>
                    <a:pt x="404" y="353"/>
                  </a:lnTo>
                  <a:lnTo>
                    <a:pt x="402" y="358"/>
                  </a:lnTo>
                  <a:lnTo>
                    <a:pt x="401" y="364"/>
                  </a:lnTo>
                  <a:lnTo>
                    <a:pt x="400" y="371"/>
                  </a:lnTo>
                  <a:lnTo>
                    <a:pt x="401" y="379"/>
                  </a:lnTo>
                  <a:lnTo>
                    <a:pt x="401" y="379"/>
                  </a:lnTo>
                  <a:lnTo>
                    <a:pt x="402" y="384"/>
                  </a:lnTo>
                  <a:lnTo>
                    <a:pt x="404" y="390"/>
                  </a:lnTo>
                  <a:lnTo>
                    <a:pt x="408" y="399"/>
                  </a:lnTo>
                  <a:lnTo>
                    <a:pt x="414" y="405"/>
                  </a:lnTo>
                  <a:lnTo>
                    <a:pt x="420" y="410"/>
                  </a:lnTo>
                  <a:lnTo>
                    <a:pt x="426" y="413"/>
                  </a:lnTo>
                  <a:lnTo>
                    <a:pt x="432" y="415"/>
                  </a:lnTo>
                  <a:lnTo>
                    <a:pt x="441" y="415"/>
                  </a:lnTo>
                  <a:lnTo>
                    <a:pt x="441" y="415"/>
                  </a:lnTo>
                  <a:lnTo>
                    <a:pt x="443" y="415"/>
                  </a:lnTo>
                  <a:lnTo>
                    <a:pt x="443" y="415"/>
                  </a:lnTo>
                  <a:lnTo>
                    <a:pt x="451" y="414"/>
                  </a:lnTo>
                  <a:lnTo>
                    <a:pt x="459" y="411"/>
                  </a:lnTo>
                  <a:lnTo>
                    <a:pt x="463" y="409"/>
                  </a:lnTo>
                  <a:lnTo>
                    <a:pt x="467" y="405"/>
                  </a:lnTo>
                  <a:lnTo>
                    <a:pt x="472" y="400"/>
                  </a:lnTo>
                  <a:lnTo>
                    <a:pt x="475" y="395"/>
                  </a:lnTo>
                  <a:lnTo>
                    <a:pt x="475" y="395"/>
                  </a:lnTo>
                  <a:lnTo>
                    <a:pt x="478" y="388"/>
                  </a:lnTo>
                  <a:lnTo>
                    <a:pt x="479" y="380"/>
                  </a:lnTo>
                  <a:lnTo>
                    <a:pt x="479" y="373"/>
                  </a:lnTo>
                  <a:lnTo>
                    <a:pt x="479" y="366"/>
                  </a:lnTo>
                  <a:lnTo>
                    <a:pt x="478" y="356"/>
                  </a:lnTo>
                  <a:lnTo>
                    <a:pt x="477" y="352"/>
                  </a:lnTo>
                  <a:lnTo>
                    <a:pt x="477" y="352"/>
                  </a:lnTo>
                  <a:lnTo>
                    <a:pt x="481" y="329"/>
                  </a:lnTo>
                  <a:lnTo>
                    <a:pt x="511" y="333"/>
                  </a:lnTo>
                  <a:lnTo>
                    <a:pt x="511" y="335"/>
                  </a:lnTo>
                  <a:lnTo>
                    <a:pt x="511" y="335"/>
                  </a:lnTo>
                  <a:lnTo>
                    <a:pt x="512" y="344"/>
                  </a:lnTo>
                  <a:lnTo>
                    <a:pt x="513" y="345"/>
                  </a:lnTo>
                  <a:lnTo>
                    <a:pt x="513" y="345"/>
                  </a:lnTo>
                  <a:lnTo>
                    <a:pt x="513" y="346"/>
                  </a:lnTo>
                  <a:lnTo>
                    <a:pt x="514" y="350"/>
                  </a:lnTo>
                  <a:lnTo>
                    <a:pt x="514" y="350"/>
                  </a:lnTo>
                  <a:lnTo>
                    <a:pt x="513" y="361"/>
                  </a:lnTo>
                  <a:lnTo>
                    <a:pt x="513" y="361"/>
                  </a:lnTo>
                  <a:lnTo>
                    <a:pt x="512" y="374"/>
                  </a:lnTo>
                  <a:lnTo>
                    <a:pt x="512" y="374"/>
                  </a:lnTo>
                  <a:lnTo>
                    <a:pt x="512" y="378"/>
                  </a:lnTo>
                  <a:lnTo>
                    <a:pt x="514" y="380"/>
                  </a:lnTo>
                  <a:lnTo>
                    <a:pt x="514" y="380"/>
                  </a:lnTo>
                  <a:lnTo>
                    <a:pt x="515" y="382"/>
                  </a:lnTo>
                  <a:lnTo>
                    <a:pt x="515" y="384"/>
                  </a:lnTo>
                  <a:lnTo>
                    <a:pt x="515" y="384"/>
                  </a:lnTo>
                  <a:lnTo>
                    <a:pt x="516" y="390"/>
                  </a:lnTo>
                  <a:lnTo>
                    <a:pt x="517" y="395"/>
                  </a:lnTo>
                  <a:lnTo>
                    <a:pt x="517" y="395"/>
                  </a:lnTo>
                  <a:lnTo>
                    <a:pt x="518" y="397"/>
                  </a:lnTo>
                  <a:lnTo>
                    <a:pt x="518" y="397"/>
                  </a:lnTo>
                  <a:lnTo>
                    <a:pt x="518" y="399"/>
                  </a:lnTo>
                  <a:lnTo>
                    <a:pt x="518" y="399"/>
                  </a:lnTo>
                  <a:lnTo>
                    <a:pt x="520" y="417"/>
                  </a:lnTo>
                  <a:lnTo>
                    <a:pt x="520" y="417"/>
                  </a:lnTo>
                  <a:lnTo>
                    <a:pt x="519" y="419"/>
                  </a:lnTo>
                  <a:lnTo>
                    <a:pt x="518" y="419"/>
                  </a:lnTo>
                  <a:lnTo>
                    <a:pt x="518" y="419"/>
                  </a:lnTo>
                  <a:lnTo>
                    <a:pt x="517" y="419"/>
                  </a:lnTo>
                  <a:lnTo>
                    <a:pt x="515" y="418"/>
                  </a:lnTo>
                  <a:lnTo>
                    <a:pt x="515" y="417"/>
                  </a:lnTo>
                  <a:lnTo>
                    <a:pt x="514" y="415"/>
                  </a:lnTo>
                  <a:lnTo>
                    <a:pt x="509" y="415"/>
                  </a:lnTo>
                  <a:lnTo>
                    <a:pt x="509" y="413"/>
                  </a:lnTo>
                  <a:lnTo>
                    <a:pt x="509" y="413"/>
                  </a:lnTo>
                  <a:lnTo>
                    <a:pt x="507" y="405"/>
                  </a:lnTo>
                  <a:lnTo>
                    <a:pt x="505" y="399"/>
                  </a:lnTo>
                  <a:lnTo>
                    <a:pt x="505" y="399"/>
                  </a:lnTo>
                  <a:lnTo>
                    <a:pt x="504" y="398"/>
                  </a:lnTo>
                  <a:lnTo>
                    <a:pt x="502" y="398"/>
                  </a:lnTo>
                  <a:lnTo>
                    <a:pt x="502" y="3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6657"/>
            <p:cNvSpPr>
              <a:spLocks noEditPoints="1"/>
            </p:cNvSpPr>
            <p:nvPr/>
          </p:nvSpPr>
          <p:spPr bwMode="auto">
            <a:xfrm>
              <a:off x="5245292" y="4732355"/>
              <a:ext cx="198480" cy="74429"/>
            </a:xfrm>
            <a:custGeom>
              <a:avLst/>
              <a:gdLst>
                <a:gd name="T0" fmla="*/ 14 w 32"/>
                <a:gd name="T1" fmla="*/ 12 h 12"/>
                <a:gd name="T2" fmla="*/ 0 w 32"/>
                <a:gd name="T3" fmla="*/ 5 h 12"/>
                <a:gd name="T4" fmla="*/ 32 w 32"/>
                <a:gd name="T5" fmla="*/ 0 h 12"/>
                <a:gd name="T6" fmla="*/ 14 w 32"/>
                <a:gd name="T7" fmla="*/ 12 h 12"/>
                <a:gd name="T8" fmla="*/ 7 w 32"/>
                <a:gd name="T9" fmla="*/ 6 h 12"/>
                <a:gd name="T10" fmla="*/ 14 w 32"/>
                <a:gd name="T11" fmla="*/ 10 h 12"/>
                <a:gd name="T12" fmla="*/ 24 w 32"/>
                <a:gd name="T13" fmla="*/ 4 h 12"/>
                <a:gd name="T14" fmla="*/ 7 w 32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4" y="12"/>
                  </a:moveTo>
                  <a:lnTo>
                    <a:pt x="0" y="5"/>
                  </a:lnTo>
                  <a:lnTo>
                    <a:pt x="32" y="0"/>
                  </a:lnTo>
                  <a:lnTo>
                    <a:pt x="14" y="12"/>
                  </a:lnTo>
                  <a:close/>
                  <a:moveTo>
                    <a:pt x="7" y="6"/>
                  </a:moveTo>
                  <a:lnTo>
                    <a:pt x="14" y="10"/>
                  </a:lnTo>
                  <a:lnTo>
                    <a:pt x="24" y="4"/>
                  </a:lnTo>
                  <a:lnTo>
                    <a:pt x="7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6658"/>
            <p:cNvSpPr>
              <a:spLocks noEditPoints="1"/>
            </p:cNvSpPr>
            <p:nvPr/>
          </p:nvSpPr>
          <p:spPr bwMode="auto">
            <a:xfrm>
              <a:off x="5239089" y="4769570"/>
              <a:ext cx="80630" cy="68229"/>
            </a:xfrm>
            <a:custGeom>
              <a:avLst/>
              <a:gdLst>
                <a:gd name="T0" fmla="*/ 7 w 13"/>
                <a:gd name="T1" fmla="*/ 11 h 11"/>
                <a:gd name="T2" fmla="*/ 0 w 13"/>
                <a:gd name="T3" fmla="*/ 3 h 11"/>
                <a:gd name="T4" fmla="*/ 1 w 13"/>
                <a:gd name="T5" fmla="*/ 0 h 11"/>
                <a:gd name="T6" fmla="*/ 13 w 13"/>
                <a:gd name="T7" fmla="*/ 6 h 11"/>
                <a:gd name="T8" fmla="*/ 7 w 13"/>
                <a:gd name="T9" fmla="*/ 11 h 11"/>
                <a:gd name="T10" fmla="*/ 2 w 13"/>
                <a:gd name="T11" fmla="*/ 3 h 11"/>
                <a:gd name="T12" fmla="*/ 7 w 13"/>
                <a:gd name="T13" fmla="*/ 9 h 11"/>
                <a:gd name="T14" fmla="*/ 9 w 13"/>
                <a:gd name="T15" fmla="*/ 6 h 11"/>
                <a:gd name="T16" fmla="*/ 2 w 13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7" y="11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3" y="6"/>
                  </a:lnTo>
                  <a:lnTo>
                    <a:pt x="7" y="11"/>
                  </a:lnTo>
                  <a:close/>
                  <a:moveTo>
                    <a:pt x="2" y="3"/>
                  </a:moveTo>
                  <a:lnTo>
                    <a:pt x="7" y="9"/>
                  </a:lnTo>
                  <a:lnTo>
                    <a:pt x="9" y="6"/>
                  </a:lnTo>
                  <a:lnTo>
                    <a:pt x="2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6659"/>
            <p:cNvSpPr>
              <a:spLocks noEditPoints="1"/>
            </p:cNvSpPr>
            <p:nvPr/>
          </p:nvSpPr>
          <p:spPr bwMode="auto">
            <a:xfrm>
              <a:off x="5301114" y="4750965"/>
              <a:ext cx="142655" cy="297720"/>
            </a:xfrm>
            <a:custGeom>
              <a:avLst/>
              <a:gdLst>
                <a:gd name="T0" fmla="*/ 23 w 23"/>
                <a:gd name="T1" fmla="*/ 48 h 48"/>
                <a:gd name="T2" fmla="*/ 0 w 23"/>
                <a:gd name="T3" fmla="*/ 15 h 48"/>
                <a:gd name="T4" fmla="*/ 22 w 23"/>
                <a:gd name="T5" fmla="*/ 0 h 48"/>
                <a:gd name="T6" fmla="*/ 23 w 23"/>
                <a:gd name="T7" fmla="*/ 48 h 48"/>
                <a:gd name="T8" fmla="*/ 3 w 23"/>
                <a:gd name="T9" fmla="*/ 16 h 48"/>
                <a:gd name="T10" fmla="*/ 21 w 23"/>
                <a:gd name="T11" fmla="*/ 41 h 48"/>
                <a:gd name="T12" fmla="*/ 20 w 23"/>
                <a:gd name="T13" fmla="*/ 3 h 48"/>
                <a:gd name="T14" fmla="*/ 3 w 23"/>
                <a:gd name="T1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8">
                  <a:moveTo>
                    <a:pt x="23" y="48"/>
                  </a:moveTo>
                  <a:lnTo>
                    <a:pt x="0" y="15"/>
                  </a:lnTo>
                  <a:lnTo>
                    <a:pt x="22" y="0"/>
                  </a:lnTo>
                  <a:lnTo>
                    <a:pt x="23" y="48"/>
                  </a:lnTo>
                  <a:close/>
                  <a:moveTo>
                    <a:pt x="3" y="16"/>
                  </a:moveTo>
                  <a:lnTo>
                    <a:pt x="21" y="41"/>
                  </a:lnTo>
                  <a:lnTo>
                    <a:pt x="20" y="3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6660"/>
            <p:cNvSpPr>
              <a:spLocks noEditPoints="1"/>
            </p:cNvSpPr>
            <p:nvPr/>
          </p:nvSpPr>
          <p:spPr bwMode="auto">
            <a:xfrm>
              <a:off x="3620243" y="4769570"/>
              <a:ext cx="142655" cy="291519"/>
            </a:xfrm>
            <a:custGeom>
              <a:avLst/>
              <a:gdLst>
                <a:gd name="T0" fmla="*/ 0 w 23"/>
                <a:gd name="T1" fmla="*/ 47 h 47"/>
                <a:gd name="T2" fmla="*/ 1 w 23"/>
                <a:gd name="T3" fmla="*/ 1 h 47"/>
                <a:gd name="T4" fmla="*/ 2 w 23"/>
                <a:gd name="T5" fmla="*/ 0 h 47"/>
                <a:gd name="T6" fmla="*/ 23 w 23"/>
                <a:gd name="T7" fmla="*/ 13 h 47"/>
                <a:gd name="T8" fmla="*/ 23 w 23"/>
                <a:gd name="T9" fmla="*/ 19 h 47"/>
                <a:gd name="T10" fmla="*/ 3 w 23"/>
                <a:gd name="T11" fmla="*/ 47 h 47"/>
                <a:gd name="T12" fmla="*/ 0 w 23"/>
                <a:gd name="T13" fmla="*/ 47 h 47"/>
                <a:gd name="T14" fmla="*/ 3 w 23"/>
                <a:gd name="T15" fmla="*/ 2 h 47"/>
                <a:gd name="T16" fmla="*/ 2 w 23"/>
                <a:gd name="T17" fmla="*/ 44 h 47"/>
                <a:gd name="T18" fmla="*/ 21 w 23"/>
                <a:gd name="T19" fmla="*/ 18 h 47"/>
                <a:gd name="T20" fmla="*/ 21 w 23"/>
                <a:gd name="T21" fmla="*/ 14 h 47"/>
                <a:gd name="T22" fmla="*/ 3 w 23"/>
                <a:gd name="T23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7">
                  <a:moveTo>
                    <a:pt x="0" y="47"/>
                  </a:moveTo>
                  <a:lnTo>
                    <a:pt x="1" y="1"/>
                  </a:lnTo>
                  <a:lnTo>
                    <a:pt x="2" y="0"/>
                  </a:lnTo>
                  <a:lnTo>
                    <a:pt x="23" y="13"/>
                  </a:lnTo>
                  <a:lnTo>
                    <a:pt x="23" y="19"/>
                  </a:lnTo>
                  <a:lnTo>
                    <a:pt x="3" y="47"/>
                  </a:lnTo>
                  <a:lnTo>
                    <a:pt x="0" y="47"/>
                  </a:lnTo>
                  <a:close/>
                  <a:moveTo>
                    <a:pt x="3" y="2"/>
                  </a:moveTo>
                  <a:lnTo>
                    <a:pt x="2" y="44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6661"/>
            <p:cNvSpPr>
              <a:spLocks noEditPoints="1"/>
            </p:cNvSpPr>
            <p:nvPr/>
          </p:nvSpPr>
          <p:spPr bwMode="auto">
            <a:xfrm>
              <a:off x="3607836" y="4744761"/>
              <a:ext cx="204681" cy="80635"/>
            </a:xfrm>
            <a:custGeom>
              <a:avLst/>
              <a:gdLst>
                <a:gd name="T0" fmla="*/ 21 w 33"/>
                <a:gd name="T1" fmla="*/ 13 h 13"/>
                <a:gd name="T2" fmla="*/ 0 w 33"/>
                <a:gd name="T3" fmla="*/ 0 h 13"/>
                <a:gd name="T4" fmla="*/ 33 w 33"/>
                <a:gd name="T5" fmla="*/ 5 h 13"/>
                <a:gd name="T6" fmla="*/ 21 w 33"/>
                <a:gd name="T7" fmla="*/ 13 h 13"/>
                <a:gd name="T8" fmla="*/ 11 w 33"/>
                <a:gd name="T9" fmla="*/ 4 h 13"/>
                <a:gd name="T10" fmla="*/ 21 w 33"/>
                <a:gd name="T11" fmla="*/ 10 h 13"/>
                <a:gd name="T12" fmla="*/ 26 w 33"/>
                <a:gd name="T13" fmla="*/ 6 h 13"/>
                <a:gd name="T14" fmla="*/ 11 w 33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3">
                  <a:moveTo>
                    <a:pt x="21" y="13"/>
                  </a:moveTo>
                  <a:lnTo>
                    <a:pt x="0" y="0"/>
                  </a:lnTo>
                  <a:lnTo>
                    <a:pt x="33" y="5"/>
                  </a:lnTo>
                  <a:lnTo>
                    <a:pt x="21" y="13"/>
                  </a:lnTo>
                  <a:close/>
                  <a:moveTo>
                    <a:pt x="11" y="4"/>
                  </a:moveTo>
                  <a:lnTo>
                    <a:pt x="21" y="10"/>
                  </a:lnTo>
                  <a:lnTo>
                    <a:pt x="26" y="6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6662"/>
            <p:cNvSpPr>
              <a:spLocks noEditPoints="1"/>
            </p:cNvSpPr>
            <p:nvPr/>
          </p:nvSpPr>
          <p:spPr bwMode="auto">
            <a:xfrm>
              <a:off x="3744291" y="4775775"/>
              <a:ext cx="93034" cy="74429"/>
            </a:xfrm>
            <a:custGeom>
              <a:avLst/>
              <a:gdLst>
                <a:gd name="T0" fmla="*/ 6 w 15"/>
                <a:gd name="T1" fmla="*/ 12 h 12"/>
                <a:gd name="T2" fmla="*/ 1 w 15"/>
                <a:gd name="T3" fmla="*/ 10 h 12"/>
                <a:gd name="T4" fmla="*/ 0 w 15"/>
                <a:gd name="T5" fmla="*/ 8 h 12"/>
                <a:gd name="T6" fmla="*/ 10 w 15"/>
                <a:gd name="T7" fmla="*/ 1 h 12"/>
                <a:gd name="T8" fmla="*/ 15 w 15"/>
                <a:gd name="T9" fmla="*/ 0 h 12"/>
                <a:gd name="T10" fmla="*/ 6 w 15"/>
                <a:gd name="T11" fmla="*/ 12 h 12"/>
                <a:gd name="T12" fmla="*/ 3 w 15"/>
                <a:gd name="T13" fmla="*/ 9 h 12"/>
                <a:gd name="T14" fmla="*/ 4 w 15"/>
                <a:gd name="T15" fmla="*/ 10 h 12"/>
                <a:gd name="T16" fmla="*/ 9 w 15"/>
                <a:gd name="T17" fmla="*/ 4 h 12"/>
                <a:gd name="T18" fmla="*/ 3 w 15"/>
                <a:gd name="T19" fmla="*/ 9 h 12"/>
                <a:gd name="T20" fmla="*/ 3 w 15"/>
                <a:gd name="T2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2">
                  <a:moveTo>
                    <a:pt x="6" y="12"/>
                  </a:moveTo>
                  <a:lnTo>
                    <a:pt x="1" y="10"/>
                  </a:lnTo>
                  <a:lnTo>
                    <a:pt x="0" y="8"/>
                  </a:lnTo>
                  <a:lnTo>
                    <a:pt x="10" y="1"/>
                  </a:lnTo>
                  <a:lnTo>
                    <a:pt x="15" y="0"/>
                  </a:lnTo>
                  <a:lnTo>
                    <a:pt x="6" y="12"/>
                  </a:lnTo>
                  <a:close/>
                  <a:moveTo>
                    <a:pt x="3" y="9"/>
                  </a:moveTo>
                  <a:lnTo>
                    <a:pt x="4" y="10"/>
                  </a:lnTo>
                  <a:lnTo>
                    <a:pt x="9" y="4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-357350" y="303795"/>
            <a:ext cx="9779403" cy="3983462"/>
            <a:chOff x="-717603" y="303795"/>
            <a:chExt cx="9779403" cy="3983462"/>
          </a:xfrm>
        </p:grpSpPr>
        <p:sp>
          <p:nvSpPr>
            <p:cNvPr id="172" name="Freeform 5796"/>
            <p:cNvSpPr>
              <a:spLocks/>
            </p:cNvSpPr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5797"/>
            <p:cNvSpPr>
              <a:spLocks/>
            </p:cNvSpPr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5798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5799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5800"/>
            <p:cNvSpPr>
              <a:spLocks/>
            </p:cNvSpPr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5801"/>
            <p:cNvSpPr>
              <a:spLocks/>
            </p:cNvSpPr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5802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5803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804"/>
            <p:cNvSpPr>
              <a:spLocks/>
            </p:cNvSpPr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5805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5806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5807"/>
            <p:cNvSpPr>
              <a:spLocks/>
            </p:cNvSpPr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5808"/>
            <p:cNvSpPr>
              <a:spLocks/>
            </p:cNvSpPr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5809"/>
            <p:cNvSpPr>
              <a:spLocks/>
            </p:cNvSpPr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5810"/>
            <p:cNvSpPr>
              <a:spLocks/>
            </p:cNvSpPr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5811"/>
            <p:cNvSpPr>
              <a:spLocks/>
            </p:cNvSpPr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5813"/>
            <p:cNvSpPr>
              <a:spLocks/>
            </p:cNvSpPr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5814"/>
            <p:cNvSpPr>
              <a:spLocks/>
            </p:cNvSpPr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5815"/>
            <p:cNvSpPr>
              <a:spLocks/>
            </p:cNvSpPr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5816"/>
            <p:cNvSpPr>
              <a:spLocks/>
            </p:cNvSpPr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5821"/>
            <p:cNvSpPr>
              <a:spLocks/>
            </p:cNvSpPr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5822"/>
            <p:cNvSpPr>
              <a:spLocks/>
            </p:cNvSpPr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5823"/>
            <p:cNvSpPr>
              <a:spLocks/>
            </p:cNvSpPr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5824"/>
            <p:cNvSpPr>
              <a:spLocks/>
            </p:cNvSpPr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5825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5826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5827"/>
            <p:cNvSpPr>
              <a:spLocks/>
            </p:cNvSpPr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5828"/>
            <p:cNvSpPr>
              <a:spLocks/>
            </p:cNvSpPr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5829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5830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5831"/>
            <p:cNvSpPr>
              <a:spLocks/>
            </p:cNvSpPr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5832"/>
            <p:cNvSpPr>
              <a:spLocks/>
            </p:cNvSpPr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5833"/>
            <p:cNvSpPr>
              <a:spLocks/>
            </p:cNvSpPr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5834"/>
            <p:cNvSpPr>
              <a:spLocks/>
            </p:cNvSpPr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5835"/>
            <p:cNvSpPr>
              <a:spLocks/>
            </p:cNvSpPr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5836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5837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5838"/>
            <p:cNvSpPr>
              <a:spLocks/>
            </p:cNvSpPr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5839"/>
            <p:cNvSpPr>
              <a:spLocks/>
            </p:cNvSpPr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5841"/>
            <p:cNvSpPr>
              <a:spLocks/>
            </p:cNvSpPr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5842"/>
            <p:cNvSpPr>
              <a:spLocks/>
            </p:cNvSpPr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5844"/>
            <p:cNvSpPr>
              <a:spLocks/>
            </p:cNvSpPr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6620"/>
            <p:cNvSpPr>
              <a:spLocks/>
            </p:cNvSpPr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6621"/>
            <p:cNvSpPr>
              <a:spLocks/>
            </p:cNvSpPr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6622"/>
            <p:cNvSpPr>
              <a:spLocks/>
            </p:cNvSpPr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6623"/>
            <p:cNvSpPr>
              <a:spLocks/>
            </p:cNvSpPr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6624"/>
            <p:cNvSpPr>
              <a:spLocks/>
            </p:cNvSpPr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6625"/>
            <p:cNvSpPr>
              <a:spLocks/>
            </p:cNvSpPr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6626"/>
            <p:cNvSpPr>
              <a:spLocks/>
            </p:cNvSpPr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6627"/>
            <p:cNvSpPr>
              <a:spLocks/>
            </p:cNvSpPr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5812"/>
            <p:cNvSpPr>
              <a:spLocks/>
            </p:cNvSpPr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4.1.3 SQLite</a:t>
            </a:r>
            <a:r>
              <a:rPr lang="zh-CN" altLang="en-US" dirty="0" smtClean="0"/>
              <a:t>工作原理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769268"/>
            <a:ext cx="6984776" cy="454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472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4.1.4 SQLite</a:t>
            </a:r>
            <a:r>
              <a:rPr lang="zh-CN" altLang="en-US" dirty="0" smtClean="0"/>
              <a:t>的基本用法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创建、打开数据库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696080"/>
            <a:ext cx="81369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public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abstract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SQLiteDatabase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openOrCreateDatabase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(String name,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mode,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SQLiteDatabase.CursorFactory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factory)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2990248"/>
            <a:ext cx="81369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db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openOrCreateDatabase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dbUser.db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", MODE_PRIVATE, null);</a:t>
            </a:r>
          </a:p>
        </p:txBody>
      </p:sp>
    </p:spTree>
    <p:extLst>
      <p:ext uri="{BB962C8B-B14F-4D97-AF65-F5344CB8AC3E}">
        <p14:creationId xmlns:p14="http://schemas.microsoft.com/office/powerpoint/2010/main" val="1482257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4.1.4 SQLite</a:t>
            </a:r>
            <a:r>
              <a:rPr lang="zh-CN" altLang="en-US" dirty="0" smtClean="0"/>
              <a:t>的基本用法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696080"/>
            <a:ext cx="81369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db.execSQL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("CREATE TABLE IF NOT EXISTS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tuserinfo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(_id INTEGER PRIMARY KEY AUTOINCREMENT, username VARCHAR,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userpwd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VARCHAR,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usertype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INTEGER)");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9315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4.1.4 SQLite</a:t>
            </a:r>
            <a:r>
              <a:rPr lang="zh-CN" altLang="en-US" dirty="0" smtClean="0"/>
              <a:t>的基本用法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删除表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696080"/>
            <a:ext cx="81369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db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.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execSQL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("DROP TABLE IF EXISTS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tuserinfo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");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477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DA4"/>
      </a:accent1>
      <a:accent2>
        <a:srgbClr val="00AFD2"/>
      </a:accent2>
      <a:accent3>
        <a:srgbClr val="76D1E0"/>
      </a:accent3>
      <a:accent4>
        <a:srgbClr val="E6E7E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2103</TotalTime>
  <Pages>0</Pages>
  <Words>2072</Words>
  <Characters>0</Characters>
  <Application>Microsoft Office PowerPoint</Application>
  <DocSecurity>0</DocSecurity>
  <PresentationFormat>全屏显示(16:10)</PresentationFormat>
  <Lines>0</Lines>
  <Paragraphs>614</Paragraphs>
  <Slides>54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4" baseType="lpstr">
      <vt:lpstr>Arial</vt:lpstr>
      <vt:lpstr>宋体</vt:lpstr>
      <vt:lpstr>Calibri</vt:lpstr>
      <vt:lpstr>方正兰亭中粗黑_GBK</vt:lpstr>
      <vt:lpstr>微软雅黑</vt:lpstr>
      <vt:lpstr>Wingdings</vt:lpstr>
      <vt:lpstr>Times New Roman</vt:lpstr>
      <vt:lpstr>方正兰亭中黑_GBK</vt:lpstr>
      <vt:lpstr>方正兰亭黑_GBK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kingsoft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GuangheZhang</cp:lastModifiedBy>
  <cp:revision>250</cp:revision>
  <cp:lastPrinted>1899-12-30T00:00:00Z</cp:lastPrinted>
  <dcterms:created xsi:type="dcterms:W3CDTF">2010-06-08T02:33:18Z</dcterms:created>
  <dcterms:modified xsi:type="dcterms:W3CDTF">2017-05-26T03:05:13Z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