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0153-8F50-4AA7-9913-59DEC1AA3858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79BE1-6CE9-4201-86EA-1CDB8BD6B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8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79BE1-6CE9-4201-86EA-1CDB8BD6B8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4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0842-072D-437B-AAB4-2BF199AA714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C567-0F35-4501-B78B-A63C689C9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6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0842-072D-437B-AAB4-2BF199AA714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C567-0F35-4501-B78B-A63C689C9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7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0842-072D-437B-AAB4-2BF199AA714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C567-0F35-4501-B78B-A63C689C9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8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0842-072D-437B-AAB4-2BF199AA714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C567-0F35-4501-B78B-A63C689C9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0842-072D-437B-AAB4-2BF199AA714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C567-0F35-4501-B78B-A63C689C9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0842-072D-437B-AAB4-2BF199AA714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C567-0F35-4501-B78B-A63C689C9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7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0842-072D-437B-AAB4-2BF199AA714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C567-0F35-4501-B78B-A63C689C9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4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0842-072D-437B-AAB4-2BF199AA714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C567-0F35-4501-B78B-A63C689C9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7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0842-072D-437B-AAB4-2BF199AA714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C567-0F35-4501-B78B-A63C689C9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5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0842-072D-437B-AAB4-2BF199AA714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C567-0F35-4501-B78B-A63C689C9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4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80842-072D-437B-AAB4-2BF199AA714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C567-0F35-4501-B78B-A63C689C9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80842-072D-437B-AAB4-2BF199AA714B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9C567-0F35-4501-B78B-A63C689C9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3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7639372" y="762001"/>
            <a:ext cx="3834171" cy="5998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156854" y="762001"/>
            <a:ext cx="3877121" cy="5879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矩形 1"/>
          <p:cNvSpPr/>
          <p:nvPr/>
        </p:nvSpPr>
        <p:spPr>
          <a:xfrm>
            <a:off x="150684" y="497878"/>
            <a:ext cx="2559860" cy="5935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Index: App\Bootstrap::Run()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25584" y="1227221"/>
            <a:ext cx="3600000" cy="593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dc(server()-&gt;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25584" y="2229564"/>
            <a:ext cx="3600000" cy="105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实例化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，获得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(‘Get’)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，获取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,c ,a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和传递的参数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25584" y="3697128"/>
            <a:ext cx="3600000" cy="779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获得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$controller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，默认为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获取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$method.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，默认为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25584" y="4885676"/>
            <a:ext cx="3600000" cy="593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创建路由，前缀默认为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47764" y="1295398"/>
            <a:ext cx="3600000" cy="411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定义根路径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App\Controller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47764" y="1907098"/>
            <a:ext cx="3600000" cy="141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正则表达式检验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名称是否匹配；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要求：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、名称要用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0~9.a~z,A~Zd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的字符组成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、首字母由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a~z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A~Z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的字符组成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47764" y="3524292"/>
            <a:ext cx="3600000" cy="145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获取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对应的位置与文件：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）如果为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名为：前缀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方法名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方法名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._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：方法名为：前缀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.Post/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._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param.Post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9798" y="2341001"/>
            <a:ext cx="2570746" cy="9304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文件夹下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Bootstrap.php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routerRun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25584" y="5888018"/>
            <a:ext cx="3600000" cy="593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$this-&gt;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RouterRunController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47764" y="5308400"/>
            <a:ext cx="3600000" cy="1333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文件夹下是否存在相应的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方法。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如果有后缀先查找有后缀的文件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；如果没有的话查找控制器下是否与方法同名的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文件（某些方法单独放在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文件中）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2" idx="2"/>
            <a:endCxn id="12" idx="0"/>
          </p:cNvCxnSpPr>
          <p:nvPr/>
        </p:nvCxnSpPr>
        <p:spPr>
          <a:xfrm flipH="1">
            <a:off x="1425171" y="1091436"/>
            <a:ext cx="5443" cy="1249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>
            <a:off x="5125584" y="1820779"/>
            <a:ext cx="0" cy="408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  <a:endCxn id="6" idx="0"/>
          </p:cNvCxnSpPr>
          <p:nvPr/>
        </p:nvCxnSpPr>
        <p:spPr>
          <a:xfrm>
            <a:off x="5125584" y="3288343"/>
            <a:ext cx="0" cy="408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8" idx="0"/>
          </p:cNvCxnSpPr>
          <p:nvPr/>
        </p:nvCxnSpPr>
        <p:spPr>
          <a:xfrm>
            <a:off x="5125584" y="4476891"/>
            <a:ext cx="0" cy="408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13" idx="0"/>
          </p:cNvCxnSpPr>
          <p:nvPr/>
        </p:nvCxnSpPr>
        <p:spPr>
          <a:xfrm>
            <a:off x="5125584" y="5479234"/>
            <a:ext cx="0" cy="408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2"/>
            <a:endCxn id="10" idx="0"/>
          </p:cNvCxnSpPr>
          <p:nvPr/>
        </p:nvCxnSpPr>
        <p:spPr>
          <a:xfrm>
            <a:off x="9547764" y="1706765"/>
            <a:ext cx="0" cy="200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2"/>
            <a:endCxn id="11" idx="0"/>
          </p:cNvCxnSpPr>
          <p:nvPr/>
        </p:nvCxnSpPr>
        <p:spPr>
          <a:xfrm>
            <a:off x="9547764" y="3323959"/>
            <a:ext cx="0" cy="200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2"/>
            <a:endCxn id="15" idx="0"/>
          </p:cNvCxnSpPr>
          <p:nvPr/>
        </p:nvCxnSpPr>
        <p:spPr>
          <a:xfrm>
            <a:off x="9547764" y="4982979"/>
            <a:ext cx="0" cy="325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685584" y="447458"/>
            <a:ext cx="2880000" cy="5935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routerRun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肘形连接符 34"/>
          <p:cNvCxnSpPr>
            <a:stCxn id="12" idx="2"/>
            <a:endCxn id="33" idx="0"/>
          </p:cNvCxnSpPr>
          <p:nvPr/>
        </p:nvCxnSpPr>
        <p:spPr>
          <a:xfrm rot="5400000" flipH="1" flipV="1">
            <a:off x="1863384" y="9244"/>
            <a:ext cx="2823985" cy="3700413"/>
          </a:xfrm>
          <a:prstGeom prst="bentConnector5">
            <a:avLst>
              <a:gd name="adj1" fmla="val -8095"/>
              <a:gd name="adj2" fmla="val 41733"/>
              <a:gd name="adj3" fmla="val 10809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170501" y="436580"/>
            <a:ext cx="2880000" cy="5935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RouterRunController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肘形连接符 46"/>
          <p:cNvCxnSpPr>
            <a:stCxn id="32" idx="2"/>
            <a:endCxn id="38" idx="0"/>
          </p:cNvCxnSpPr>
          <p:nvPr/>
        </p:nvCxnSpPr>
        <p:spPr>
          <a:xfrm rot="5400000" flipH="1" flipV="1">
            <a:off x="4250248" y="1281747"/>
            <a:ext cx="6205419" cy="4515086"/>
          </a:xfrm>
          <a:prstGeom prst="bentConnector5">
            <a:avLst>
              <a:gd name="adj1" fmla="val -2281"/>
              <a:gd name="adj2" fmla="val 49976"/>
              <a:gd name="adj3" fmla="val 10368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93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53485" y="706583"/>
            <a:ext cx="5618028" cy="5879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" name="矩形 3"/>
          <p:cNvSpPr/>
          <p:nvPr/>
        </p:nvSpPr>
        <p:spPr>
          <a:xfrm>
            <a:off x="1222651" y="968829"/>
            <a:ext cx="3960000" cy="13236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Helper.php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bus($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= '', $value = array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algn="ctr"/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sc,dc,req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bus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相同，只不过是传入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中参数不同，最后对应于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$this-&gt;_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config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中不同的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的操作而已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22215" y="1171803"/>
            <a:ext cx="5040000" cy="593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//static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函数实例化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22215" y="2154724"/>
            <a:ext cx="5040000" cy="105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channel($channel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$this-&gt;channel = $channel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ctr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私有变量赋值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22215" y="3641710"/>
            <a:ext cx="5040000" cy="269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C($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,$key, $value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//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第一个参数表示传递到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channel()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函数的参数个数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个参数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相当于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channel(‘bus’), 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$this-&gt;_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[‘bus’];//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所有配置信息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个参数：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如果传入的是字符串，且该字符串键值存在，返回该字符串对应的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（相当于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bus(‘name’),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$this-&gt;_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[‘name’]; 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传入是数组则进行赋值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参数：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相当于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$key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，另一个</a:t>
            </a:r>
            <a:r>
              <a:rPr lang="zh-CN" alt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$value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，也是赋值</a:t>
            </a:r>
          </a:p>
        </p:txBody>
      </p:sp>
      <p:cxnSp>
        <p:nvCxnSpPr>
          <p:cNvPr id="15" name="直接箭头连接符 14"/>
          <p:cNvCxnSpPr>
            <a:stCxn id="4" idx="2"/>
            <a:endCxn id="29" idx="0"/>
          </p:cNvCxnSpPr>
          <p:nvPr/>
        </p:nvCxnSpPr>
        <p:spPr>
          <a:xfrm>
            <a:off x="3202651" y="2292471"/>
            <a:ext cx="0" cy="467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8642215" y="1765361"/>
            <a:ext cx="0" cy="389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7" idx="0"/>
          </p:cNvCxnSpPr>
          <p:nvPr/>
        </p:nvCxnSpPr>
        <p:spPr>
          <a:xfrm>
            <a:off x="8642215" y="3213503"/>
            <a:ext cx="0" cy="428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30" idx="2"/>
            <a:endCxn id="35" idx="0"/>
          </p:cNvCxnSpPr>
          <p:nvPr/>
        </p:nvCxnSpPr>
        <p:spPr>
          <a:xfrm rot="5400000" flipH="1" flipV="1">
            <a:off x="3219783" y="435146"/>
            <a:ext cx="5405300" cy="5439564"/>
          </a:xfrm>
          <a:prstGeom prst="bentConnector5">
            <a:avLst>
              <a:gd name="adj1" fmla="val -4229"/>
              <a:gd name="adj2" fmla="val 43357"/>
              <a:gd name="adj3" fmla="val 10422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22651" y="2760241"/>
            <a:ext cx="3960000" cy="1375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Helper.php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channel('bus',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(),$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key,$value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func_num_args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函数返回传递到函数中的参数数目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22651" y="4603337"/>
            <a:ext cx="3960000" cy="12542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Helper.php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Grace\Wise\Wise::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($channel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)-&gt;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,$key, $value)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02215" y="452278"/>
            <a:ext cx="2880000" cy="5935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Wise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>
            <a:stCxn id="29" idx="2"/>
            <a:endCxn id="30" idx="0"/>
          </p:cNvCxnSpPr>
          <p:nvPr/>
        </p:nvCxnSpPr>
        <p:spPr>
          <a:xfrm>
            <a:off x="3202651" y="4135567"/>
            <a:ext cx="0" cy="467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49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99177" y="173136"/>
            <a:ext cx="4932663" cy="6966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Helper.php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server($make = null, $parameters =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application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server()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相同，只不过封装配置的对象不同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11023" y="1283172"/>
            <a:ext cx="11308971" cy="1375326"/>
            <a:chOff x="711023" y="1250514"/>
            <a:chExt cx="11308971" cy="1375326"/>
          </a:xfrm>
        </p:grpSpPr>
        <p:sp>
          <p:nvSpPr>
            <p:cNvPr id="3" name="矩形 2"/>
            <p:cNvSpPr/>
            <p:nvPr/>
          </p:nvSpPr>
          <p:spPr>
            <a:xfrm>
              <a:off x="711023" y="1250514"/>
              <a:ext cx="5040000" cy="13753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$make</a:t>
              </a:r>
              <a:r>
                <a:rPr lang="zh-CN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为空时，相当于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server()</a:t>
              </a:r>
              <a:r>
                <a:rPr lang="zh-CN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，实例化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  <a:r>
                <a:rPr lang="zh-CN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对象</a:t>
              </a:r>
              <a:endPara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\Grace\Server\Server::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getInstance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('../Application/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/')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79994" y="1250514"/>
              <a:ext cx="5040000" cy="13753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$make</a:t>
              </a:r>
              <a:r>
                <a:rPr lang="zh-CN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不为空时，相当于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server(‘smarty’)</a:t>
              </a:r>
              <a:r>
                <a:rPr lang="zh-CN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等，用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  <a:r>
                <a:rPr lang="zh-CN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实例化其他对象</a:t>
              </a:r>
              <a:endPara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\Grace\Server\Server::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getInstance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('../Application/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/')</a:t>
              </a:r>
            </a:p>
            <a:p>
              <a:pPr algn="ctr"/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-&gt;make($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make,$parameters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11086" y="3200400"/>
            <a:ext cx="9655628" cy="3396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4319486" y="3333590"/>
            <a:ext cx="4442401" cy="37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  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单例实例化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server()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43042" y="3961785"/>
            <a:ext cx="8995288" cy="63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make($abstract, $parameters =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 algn="ctr"/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单例实例化对应的对象，如果存在返回对象；不存在且没有定义，返回空；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有定义没有实例化，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build()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新建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32253" y="4810455"/>
            <a:ext cx="6016866" cy="155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build($abstract, $parameters = 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  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 = $this-&gt;Providers[$abstract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获得对象的映射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$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_($parameters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新建对象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$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//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8" idx="2"/>
            <a:endCxn id="9" idx="0"/>
          </p:cNvCxnSpPr>
          <p:nvPr/>
        </p:nvCxnSpPr>
        <p:spPr>
          <a:xfrm flipH="1">
            <a:off x="6540686" y="3710502"/>
            <a:ext cx="1" cy="251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2"/>
            <a:endCxn id="10" idx="0"/>
          </p:cNvCxnSpPr>
          <p:nvPr/>
        </p:nvCxnSpPr>
        <p:spPr>
          <a:xfrm>
            <a:off x="6540686" y="4591829"/>
            <a:ext cx="0" cy="21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 rot="-5400000">
            <a:off x="684773" y="4485506"/>
            <a:ext cx="1852626" cy="593558"/>
          </a:xfrm>
          <a:prstGeom prst="rect">
            <a:avLst/>
          </a:prstGeom>
          <a:gradFill>
            <a:lin ang="6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肘形连接符 16"/>
          <p:cNvCxnSpPr>
            <a:stCxn id="2" idx="2"/>
            <a:endCxn id="3" idx="0"/>
          </p:cNvCxnSpPr>
          <p:nvPr/>
        </p:nvCxnSpPr>
        <p:spPr>
          <a:xfrm rot="5400000">
            <a:off x="4591591" y="-490747"/>
            <a:ext cx="413351" cy="313448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" idx="2"/>
            <a:endCxn id="5" idx="0"/>
          </p:cNvCxnSpPr>
          <p:nvPr/>
        </p:nvCxnSpPr>
        <p:spPr>
          <a:xfrm rot="16200000" flipH="1">
            <a:off x="7726076" y="-490747"/>
            <a:ext cx="413351" cy="31344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3" idx="2"/>
            <a:endCxn id="8" idx="1"/>
          </p:cNvCxnSpPr>
          <p:nvPr/>
        </p:nvCxnSpPr>
        <p:spPr>
          <a:xfrm rot="16200000" flipH="1">
            <a:off x="3343480" y="2546040"/>
            <a:ext cx="863548" cy="10884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10" idx="3"/>
          </p:cNvCxnSpPr>
          <p:nvPr/>
        </p:nvCxnSpPr>
        <p:spPr>
          <a:xfrm rot="16200000" flipH="1">
            <a:off x="8058750" y="4099741"/>
            <a:ext cx="2931612" cy="49125"/>
          </a:xfrm>
          <a:prstGeom prst="bentConnector4">
            <a:avLst>
              <a:gd name="adj1" fmla="val 36703"/>
              <a:gd name="adj2" fmla="val 39331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4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596</Words>
  <Application>Microsoft Office PowerPoint</Application>
  <PresentationFormat>宽屏</PresentationFormat>
  <Paragraphs>61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lulu</dc:creator>
  <cp:lastModifiedBy>lulu</cp:lastModifiedBy>
  <cp:revision>16</cp:revision>
  <dcterms:created xsi:type="dcterms:W3CDTF">2016-09-18T10:07:34Z</dcterms:created>
  <dcterms:modified xsi:type="dcterms:W3CDTF">2016-09-19T06:31:20Z</dcterms:modified>
</cp:coreProperties>
</file>