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448800" cy="91821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viewProps" Target="viewProps.xml"/><Relationship Id="rId4" Type="http://schemas.openxmlformats.org/officeDocument/2006/relationships/tableStyles" Target="tableStyles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2091249" y="2082817"/>
          <a:ext cx="5266054" cy="3606164"/>
        </p:xfrm>
        <a:graphic>
          <a:graphicData uri="http://schemas.openxmlformats.org/drawingml/2006/table">
            <a:tbl>
              <a:tblPr/>
              <a:tblGrid>
                <a:gridCol w="1261745"/>
                <a:gridCol w="846455"/>
                <a:gridCol w="525144"/>
                <a:gridCol w="406400"/>
                <a:gridCol w="930910"/>
                <a:gridCol w="1295400"/>
              </a:tblGrid>
              <a:tr h="398144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3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44779" algn="l" rtl="0" eaLnBrk="0">
                        <a:lnSpc>
                          <a:spcPct val="81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hidden_16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6025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39064" algn="l" rtl="0" eaLnBrk="0">
                        <a:lnSpc>
                          <a:spcPct val="77000"/>
                        </a:lnSpc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Dense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algn="l" rtl="0" eaLnBrk="0">
                        <a:lnSpc>
                          <a:spcPct val="194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44145" algn="l" rtl="0" eaLnBrk="0">
                        <a:lnSpc>
                          <a:spcPct val="8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float32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201295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204470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</a:t>
                      </a:r>
                      <a:r>
                        <a:rPr sz="18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54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700" dirty="0"/>
                    </a:p>
                    <a:p>
                      <a:pPr algn="l" rtl="0" eaLnBrk="0">
                        <a:lnSpc>
                          <a:spcPct val="6215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42875" algn="l" rtl="0" eaLnBrk="0">
                        <a:lnSpc>
                          <a:spcPct val="72000"/>
                        </a:lnSpc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output: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45414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</a:t>
                      </a:r>
                      <a:r>
                        <a:rPr sz="1800" kern="0" spc="3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744"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54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8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8183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44779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hidden_32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183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39064" algn="l" rtl="0" eaLnBrk="0">
                        <a:lnSpc>
                          <a:spcPct val="77000"/>
                        </a:lnSpc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Dense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algn="l" rtl="0" eaLnBrk="0">
                        <a:lnSpc>
                          <a:spcPct val="18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44145" algn="l" rtl="0" eaLnBrk="0">
                        <a:lnSpc>
                          <a:spcPct val="80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float32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201295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45414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</a:t>
                      </a:r>
                      <a:r>
                        <a:rPr sz="1800" kern="0" spc="3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54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142875" algn="l" rtl="0" eaLnBrk="0">
                        <a:lnSpc>
                          <a:spcPct val="72000"/>
                        </a:lnSpc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output: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45414" algn="l" rtl="0" eaLnBrk="0">
                        <a:lnSpc>
                          <a:spcPct val="81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</a:t>
                      </a:r>
                      <a:r>
                        <a:rPr sz="1800" kern="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744"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54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8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684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44779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hidden_40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4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39064" algn="l" rtl="0" eaLnBrk="0">
                        <a:lnSpc>
                          <a:spcPct val="7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Dense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algn="l" rtl="0" eaLnBrk="0">
                        <a:lnSpc>
                          <a:spcPct val="188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6684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44145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float32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201295" algn="l" rtl="0" eaLnBrk="0">
                        <a:lnSpc>
                          <a:spcPct val="81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45414" algn="l" rtl="0" eaLnBrk="0">
                        <a:lnSpc>
                          <a:spcPct val="81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</a:t>
                      </a:r>
                      <a:r>
                        <a:rPr sz="1800" kern="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509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142875" algn="l" rtl="0" eaLnBrk="0">
                        <a:lnSpc>
                          <a:spcPct val="72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output: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45414" algn="l" rtl="0" eaLnBrk="0">
                        <a:lnSpc>
                          <a:spcPct val="81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</a:t>
                      </a:r>
                      <a:r>
                        <a:rPr sz="18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668849" y="6299217"/>
          <a:ext cx="8110854" cy="795654"/>
        </p:xfrm>
        <a:graphic>
          <a:graphicData uri="http://schemas.openxmlformats.org/drawingml/2006/table">
            <a:tbl>
              <a:tblPr/>
              <a:tblGrid>
                <a:gridCol w="2582545"/>
                <a:gridCol w="2370454"/>
                <a:gridCol w="930910"/>
                <a:gridCol w="931545"/>
                <a:gridCol w="1295400"/>
              </a:tblGrid>
              <a:tr h="397509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3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52400" algn="l" rtl="0" eaLnBrk="0">
                        <a:lnSpc>
                          <a:spcPct val="81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activity</a:t>
                      </a:r>
                      <a:r>
                        <a:rPr sz="18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_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regularization</a:t>
                      </a:r>
                      <a:r>
                        <a:rPr sz="18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_1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3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37160" algn="l" rtl="0" eaLnBrk="0">
                        <a:lnSpc>
                          <a:spcPct val="81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ActivityRegularizati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on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4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44145" algn="l" rtl="0" eaLnBrk="0">
                        <a:lnSpc>
                          <a:spcPct val="8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float32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201929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45414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</a:t>
                      </a:r>
                      <a:r>
                        <a:rPr sz="18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144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143510" algn="l" rtl="0" eaLnBrk="0">
                        <a:lnSpc>
                          <a:spcPct val="72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output: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45414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</a:t>
                      </a:r>
                      <a:r>
                        <a:rPr sz="18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1388533" y="677333"/>
          <a:ext cx="6671309" cy="795655"/>
        </p:xfrm>
        <a:graphic>
          <a:graphicData uri="http://schemas.openxmlformats.org/drawingml/2006/table">
            <a:tbl>
              <a:tblPr/>
              <a:tblGrid>
                <a:gridCol w="2176145"/>
                <a:gridCol w="1303655"/>
                <a:gridCol w="931545"/>
                <a:gridCol w="930910"/>
                <a:gridCol w="1329055"/>
              </a:tblGrid>
              <a:tr h="398144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3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51764" algn="l" rtl="0" eaLnBrk="0">
                        <a:lnSpc>
                          <a:spcPct val="81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decoder_input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_layer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8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353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40970" algn="l" rtl="0" eaLnBrk="0">
                        <a:lnSpc>
                          <a:spcPct val="78000"/>
                        </a:lnSpc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InputLayer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4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44145" algn="l" rtl="0" eaLnBrk="0">
                        <a:lnSpc>
                          <a:spcPct val="8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float32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201295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54939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[(None,</a:t>
                      </a:r>
                      <a:r>
                        <a:rPr sz="1800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4)]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509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700" dirty="0"/>
                    </a:p>
                    <a:p>
                      <a:pPr algn="l" rtl="0" eaLnBrk="0">
                        <a:lnSpc>
                          <a:spcPct val="622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42875" algn="l" rtl="0" eaLnBrk="0">
                        <a:lnSpc>
                          <a:spcPct val="72000"/>
                        </a:lnSpc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output: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54939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[(None,</a:t>
                      </a:r>
                      <a:r>
                        <a:rPr sz="1800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4)]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1583249" y="7704649"/>
          <a:ext cx="6282054" cy="795654"/>
        </p:xfrm>
        <a:graphic>
          <a:graphicData uri="http://schemas.openxmlformats.org/drawingml/2006/table">
            <a:tbl>
              <a:tblPr/>
              <a:tblGrid>
                <a:gridCol w="2277745"/>
                <a:gridCol w="846455"/>
                <a:gridCol w="930910"/>
                <a:gridCol w="931545"/>
                <a:gridCol w="1295400"/>
              </a:tblGrid>
              <a:tr h="397509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3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51764" algn="l" rtl="0" eaLnBrk="0">
                        <a:lnSpc>
                          <a:spcPct val="81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decoder_output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_layer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6355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39064" algn="l" rtl="0" eaLnBrk="0">
                        <a:lnSpc>
                          <a:spcPct val="77000"/>
                        </a:lnSpc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Dense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4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44145" algn="l" rtl="0" eaLnBrk="0">
                        <a:lnSpc>
                          <a:spcPct val="8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float32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201929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45414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</a:t>
                      </a:r>
                      <a:r>
                        <a:rPr sz="18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144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143510" algn="l" rtl="0" eaLnBrk="0">
                        <a:lnSpc>
                          <a:spcPct val="72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output: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45414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</a:t>
                      </a:r>
                      <a:r>
                        <a:rPr sz="18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42)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56649" y="1458535"/>
            <a:ext cx="135500" cy="63937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656649" y="7080418"/>
            <a:ext cx="135500" cy="639373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656649" y="5674936"/>
            <a:ext cx="135500" cy="6393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2024-03-20T10:50:43Z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2024-03-20T10:52:03</vt:filetime>
  </property>
</Properties>
</file>