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2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8351500" cy="176149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5" Type="http://schemas.openxmlformats.org/officeDocument/2006/relationships/viewProps" Target="viewProps.xml"/><Relationship Id="rId4" Type="http://schemas.openxmlformats.org/officeDocument/2006/relationships/tableStyles" Target="tableStyles.xml"/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1981216" y="10515616"/>
          <a:ext cx="5266054" cy="3606164"/>
        </p:xfrm>
        <a:graphic>
          <a:graphicData uri="http://schemas.openxmlformats.org/drawingml/2006/table">
            <a:tbl>
              <a:tblPr/>
              <a:tblGrid>
                <a:gridCol w="1261110"/>
                <a:gridCol w="846455"/>
                <a:gridCol w="525144"/>
                <a:gridCol w="406400"/>
                <a:gridCol w="931545"/>
                <a:gridCol w="1295400"/>
              </a:tblGrid>
              <a:tr h="398144"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93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144779" algn="l" rtl="0" eaLnBrk="0">
                        <a:lnSpc>
                          <a:spcPct val="81000"/>
                        </a:lnSpc>
                        <a:spcBef>
                          <a:spcPts val="6"/>
                        </a:spcBef>
                        <a:tabLst/>
                      </a:pP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hidden_40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99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603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139700" algn="l" rtl="0" eaLnBrk="0">
                        <a:lnSpc>
                          <a:spcPct val="77000"/>
                        </a:lnSpc>
                        <a:tabLst/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Dense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rowSpan="2">
                  <a:txBody>
                    <a:bodyPr/>
                    <a:lstStyle/>
                    <a:p>
                      <a:pPr algn="l" rtl="0" eaLnBrk="0">
                        <a:lnSpc>
                          <a:spcPct val="194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144779" algn="l" rtl="0" eaLnBrk="0">
                        <a:lnSpc>
                          <a:spcPct val="80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float32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rowSpan="2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201929" algn="l" rtl="0" eaLnBrk="0">
                        <a:lnSpc>
                          <a:spcPct val="81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input: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144779" algn="l" rtl="0" eaLnBrk="0">
                        <a:lnSpc>
                          <a:spcPct val="81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(None,</a:t>
                      </a:r>
                      <a:r>
                        <a:rPr sz="1800" kern="0" spc="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42)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54"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lang="Arial" altLang="Arial" sz="700" dirty="0"/>
                    </a:p>
                    <a:p>
                      <a:pPr algn="l" rtl="0" eaLnBrk="0">
                        <a:lnSpc>
                          <a:spcPct val="6215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143510" algn="l" rtl="0" eaLnBrk="0">
                        <a:lnSpc>
                          <a:spcPct val="72000"/>
                        </a:lnSpc>
                        <a:tabLst/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output: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144779" algn="l" rtl="0" eaLnBrk="0">
                        <a:lnSpc>
                          <a:spcPct val="81000"/>
                        </a:lnSpc>
                        <a:tabLst/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(None,</a:t>
                      </a:r>
                      <a:r>
                        <a:rPr sz="1800" kern="0" spc="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40)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6744">
                <a:tc gridSpan="3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>
                      <a:noFill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54"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87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8191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144779" algn="l" rtl="0" eaLnBrk="0">
                        <a:lnSpc>
                          <a:spcPct val="81000"/>
                        </a:lnSpc>
                        <a:tabLst/>
                      </a:pP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hidden_32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93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9191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139700" algn="l" rtl="0" eaLnBrk="0">
                        <a:lnSpc>
                          <a:spcPct val="77000"/>
                        </a:lnSpc>
                        <a:tabLst/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Dense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rowSpan="2">
                  <a:txBody>
                    <a:bodyPr/>
                    <a:lstStyle/>
                    <a:p>
                      <a:pPr algn="l" rtl="0" eaLnBrk="0">
                        <a:lnSpc>
                          <a:spcPct val="188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144779" algn="l" rtl="0" eaLnBrk="0">
                        <a:lnSpc>
                          <a:spcPct val="80000"/>
                        </a:lnSpc>
                        <a:spcBef>
                          <a:spcPts val="6"/>
                        </a:spcBef>
                        <a:tabLst/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float32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rowSpan="2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201929" algn="l" rtl="0" eaLnBrk="0">
                        <a:lnSpc>
                          <a:spcPct val="81000"/>
                        </a:lnSpc>
                        <a:tabLst/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input: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144779" algn="l" rtl="0" eaLnBrk="0">
                        <a:lnSpc>
                          <a:spcPct val="81000"/>
                        </a:lnSpc>
                        <a:tabLst/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(None,</a:t>
                      </a:r>
                      <a:r>
                        <a:rPr sz="1800" kern="0" spc="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40)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54"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700" dirty="0"/>
                    </a:p>
                    <a:p>
                      <a:pPr marL="143510" algn="l" rtl="0" eaLnBrk="0">
                        <a:lnSpc>
                          <a:spcPct val="72000"/>
                        </a:lnSpc>
                        <a:tabLst/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output: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144779" algn="l" rtl="0" eaLnBrk="0">
                        <a:lnSpc>
                          <a:spcPct val="81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(None,</a:t>
                      </a:r>
                      <a:r>
                        <a:rPr sz="1800" kern="0" spc="2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sz="1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32)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6744">
                <a:tc gridSpan="3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>
                      <a:noFill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54"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87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9679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144779" algn="l" rtl="0" eaLnBrk="0">
                        <a:lnSpc>
                          <a:spcPct val="81000"/>
                        </a:lnSpc>
                        <a:tabLst/>
                      </a:pP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hidden_16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94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139700" algn="l" rtl="0" eaLnBrk="0">
                        <a:lnSpc>
                          <a:spcPct val="77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Dense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rowSpan="2">
                  <a:txBody>
                    <a:bodyPr/>
                    <a:lstStyle/>
                    <a:p>
                      <a:pPr algn="l" rtl="0" eaLnBrk="0">
                        <a:lnSpc>
                          <a:spcPct val="188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6679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144779" algn="l" rtl="0" eaLnBrk="0">
                        <a:lnSpc>
                          <a:spcPct val="80000"/>
                        </a:lnSpc>
                        <a:tabLst/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float32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rowSpan="2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201929" algn="l" rtl="0" eaLnBrk="0">
                        <a:lnSpc>
                          <a:spcPct val="81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input: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144779" algn="l" rtl="0" eaLnBrk="0">
                        <a:lnSpc>
                          <a:spcPct val="81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(None,</a:t>
                      </a:r>
                      <a:r>
                        <a:rPr sz="1800" kern="0" spc="2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sz="1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32)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509"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700" dirty="0"/>
                    </a:p>
                    <a:p>
                      <a:pPr marL="143510" algn="l" rtl="0" eaLnBrk="0">
                        <a:lnSpc>
                          <a:spcPct val="72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output: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144779" algn="l" rtl="0" eaLnBrk="0">
                        <a:lnSpc>
                          <a:spcPct val="81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18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(None,</a:t>
                      </a:r>
                      <a:r>
                        <a:rPr sz="1800" kern="0" spc="3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sz="18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16)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12640733" y="3488249"/>
          <a:ext cx="5045709" cy="795655"/>
        </p:xfrm>
        <a:graphic>
          <a:graphicData uri="http://schemas.openxmlformats.org/drawingml/2006/table">
            <a:tbl>
              <a:tblPr/>
              <a:tblGrid>
                <a:gridCol w="1041400"/>
                <a:gridCol w="846455"/>
                <a:gridCol w="930910"/>
                <a:gridCol w="931545"/>
                <a:gridCol w="1295400"/>
              </a:tblGrid>
              <a:tr h="397509"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93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151764" algn="l" rtl="0" eaLnBrk="0">
                        <a:lnSpc>
                          <a:spcPct val="81000"/>
                        </a:lnSpc>
                        <a:spcBef>
                          <a:spcPts val="6"/>
                        </a:spcBef>
                        <a:tabLst/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dense_2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99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6361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139064" algn="l" rtl="0" eaLnBrk="0">
                        <a:lnSpc>
                          <a:spcPct val="77000"/>
                        </a:lnSpc>
                        <a:tabLst/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Dense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94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144779" algn="l" rtl="0" eaLnBrk="0">
                        <a:lnSpc>
                          <a:spcPct val="80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float32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201929" algn="l" rtl="0" eaLnBrk="0">
                        <a:lnSpc>
                          <a:spcPct val="81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input: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145414" algn="l" rtl="0" eaLnBrk="0">
                        <a:lnSpc>
                          <a:spcPct val="81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(None,</a:t>
                      </a:r>
                      <a:r>
                        <a:rPr sz="1800" kern="0" spc="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42)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144"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700" dirty="0"/>
                    </a:p>
                    <a:p>
                      <a:pPr marL="144145" algn="l" rtl="0" eaLnBrk="0">
                        <a:lnSpc>
                          <a:spcPct val="72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output: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145414" algn="l" rtl="0" eaLnBrk="0">
                        <a:lnSpc>
                          <a:spcPct val="81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(None,</a:t>
                      </a:r>
                      <a:r>
                        <a:rPr sz="1800" kern="0" spc="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42)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1271812" y="2862177"/>
            <a:ext cx="2450279" cy="657890"/>
          </a:xfrm>
          <a:prstGeom prst="rect">
            <a:avLst/>
          </a:prstGeom>
        </p:spPr>
      </p:pic>
      <p:graphicFrame>
        <p:nvGraphicFramePr>
          <p:cNvPr id="8" name="table 8"/>
          <p:cNvGraphicFramePr>
            <a:graphicFrameLocks noGrp="1"/>
          </p:cNvGraphicFramePr>
          <p:nvPr/>
        </p:nvGraphicFramePr>
        <p:xfrm>
          <a:off x="2209816" y="3488249"/>
          <a:ext cx="4808854" cy="795655"/>
        </p:xfrm>
        <a:graphic>
          <a:graphicData uri="http://schemas.openxmlformats.org/drawingml/2006/table">
            <a:tbl>
              <a:tblPr/>
              <a:tblGrid>
                <a:gridCol w="803909"/>
                <a:gridCol w="846455"/>
                <a:gridCol w="931545"/>
                <a:gridCol w="931545"/>
                <a:gridCol w="1295400"/>
              </a:tblGrid>
              <a:tr h="397509"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94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151129" algn="l" rtl="0" eaLnBrk="0">
                        <a:lnSpc>
                          <a:spcPct val="80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dense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99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6361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139700" algn="l" rtl="0" eaLnBrk="0">
                        <a:lnSpc>
                          <a:spcPct val="77000"/>
                        </a:lnSpc>
                        <a:tabLst/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Dense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94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144779" algn="l" rtl="0" eaLnBrk="0">
                        <a:lnSpc>
                          <a:spcPct val="80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float32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201929" algn="l" rtl="0" eaLnBrk="0">
                        <a:lnSpc>
                          <a:spcPct val="81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input: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144779" algn="l" rtl="0" eaLnBrk="0">
                        <a:lnSpc>
                          <a:spcPct val="81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(None,</a:t>
                      </a:r>
                      <a:r>
                        <a:rPr sz="1800" kern="0" spc="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42)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144"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700" dirty="0"/>
                    </a:p>
                    <a:p>
                      <a:pPr marL="143510" algn="l" rtl="0" eaLnBrk="0">
                        <a:lnSpc>
                          <a:spcPct val="72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output: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144779" algn="l" rtl="0" eaLnBrk="0">
                        <a:lnSpc>
                          <a:spcPct val="81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(None,</a:t>
                      </a:r>
                      <a:r>
                        <a:rPr sz="1800" kern="0" spc="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42)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6023829" y="2862177"/>
            <a:ext cx="2396152" cy="656899"/>
          </a:xfrm>
          <a:prstGeom prst="rect">
            <a:avLst/>
          </a:prstGeom>
        </p:spPr>
      </p:pic>
      <p:graphicFrame>
        <p:nvGraphicFramePr>
          <p:cNvPr id="12" name="table 12"/>
          <p:cNvGraphicFramePr>
            <a:graphicFrameLocks noGrp="1"/>
          </p:cNvGraphicFramePr>
          <p:nvPr/>
        </p:nvGraphicFramePr>
        <p:xfrm>
          <a:off x="6426217" y="677333"/>
          <a:ext cx="6806565" cy="2200910"/>
        </p:xfrm>
        <a:graphic>
          <a:graphicData uri="http://schemas.openxmlformats.org/drawingml/2006/table">
            <a:tbl>
              <a:tblPr/>
              <a:tblGrid>
                <a:gridCol w="1989454"/>
                <a:gridCol w="194945"/>
                <a:gridCol w="1219200"/>
                <a:gridCol w="84455"/>
                <a:gridCol w="160654"/>
                <a:gridCol w="770255"/>
                <a:gridCol w="160654"/>
                <a:gridCol w="770255"/>
                <a:gridCol w="161289"/>
                <a:gridCol w="1295400"/>
              </a:tblGrid>
              <a:tr h="397509">
                <a:tc gridSpan="2" rowSpan="2">
                  <a:txBody>
                    <a:bodyPr/>
                    <a:lstStyle/>
                    <a:p>
                      <a:pPr algn="l" rtl="0" eaLnBrk="0">
                        <a:lnSpc>
                          <a:spcPct val="193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160654" algn="l" rtl="0" eaLnBrk="0">
                        <a:lnSpc>
                          <a:spcPct val="81000"/>
                        </a:lnSpc>
                        <a:spcBef>
                          <a:spcPts val="6"/>
                        </a:spcBef>
                        <a:tabLst/>
                      </a:pP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encoder_input</a:t>
                      </a: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_layer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rowSpan="2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rowSpan="2">
                  <a:txBody>
                    <a:bodyPr/>
                    <a:lstStyle/>
                    <a:p>
                      <a:pPr algn="l" rtl="0" eaLnBrk="0">
                        <a:lnSpc>
                          <a:spcPct val="198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9348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140970" algn="l" rtl="0" eaLnBrk="0">
                        <a:lnSpc>
                          <a:spcPct val="78000"/>
                        </a:lnSpc>
                        <a:tabLst/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InputLayer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rowSpan="2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rowSpan="2">
                  <a:txBody>
                    <a:bodyPr/>
                    <a:lstStyle/>
                    <a:p>
                      <a:pPr algn="l" rtl="0" eaLnBrk="0">
                        <a:lnSpc>
                          <a:spcPct val="194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144779" algn="l" rtl="0" eaLnBrk="0">
                        <a:lnSpc>
                          <a:spcPct val="80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float32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rowSpan="2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201929" algn="l" rtl="0" eaLnBrk="0">
                        <a:lnSpc>
                          <a:spcPct val="81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input: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155575" algn="l" rtl="0" eaLnBrk="0">
                        <a:lnSpc>
                          <a:spcPct val="81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[(None,</a:t>
                      </a:r>
                      <a:r>
                        <a:rPr sz="1800" kern="0" spc="1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sz="1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42)]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54">
                <a:tc gridSpan="2"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700" dirty="0"/>
                    </a:p>
                    <a:p>
                      <a:pPr marL="144145" algn="l" rtl="0" eaLnBrk="0">
                        <a:lnSpc>
                          <a:spcPct val="72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output: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155575" algn="l" rtl="0" eaLnBrk="0">
                        <a:lnSpc>
                          <a:spcPct val="81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1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[(None,</a:t>
                      </a:r>
                      <a:r>
                        <a:rPr sz="1800" kern="0" spc="1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sz="1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42)]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6744">
                <a:tc gridSpan="3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>
                      <a:noFill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>
                      <a:noFill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54"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88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8706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152400" algn="l" rtl="0" eaLnBrk="0">
                        <a:lnSpc>
                          <a:spcPct val="80000"/>
                        </a:lnSpc>
                        <a:tabLst/>
                      </a:pP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addGaussia</a:t>
                      </a: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nNoise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 rowSpan="2">
                  <a:txBody>
                    <a:bodyPr/>
                    <a:lstStyle/>
                    <a:p>
                      <a:pPr algn="l" rtl="0" eaLnBrk="0">
                        <a:lnSpc>
                          <a:spcPct val="188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8706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143510" algn="l" rtl="0" eaLnBrk="0">
                        <a:lnSpc>
                          <a:spcPct val="80000"/>
                        </a:lnSpc>
                        <a:tabLst/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GaussianNoise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rowSpan="2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rowSpan="2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rowSpan="2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rowSpan="2">
                  <a:txBody>
                    <a:bodyPr/>
                    <a:lstStyle/>
                    <a:p>
                      <a:pPr algn="l" rtl="0" eaLnBrk="0">
                        <a:lnSpc>
                          <a:spcPct val="188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9347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144779" algn="l" rtl="0" eaLnBrk="0">
                        <a:lnSpc>
                          <a:spcPct val="80000"/>
                        </a:lnSpc>
                        <a:tabLst/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float32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rowSpan="2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201929" algn="l" rtl="0" eaLnBrk="0">
                        <a:lnSpc>
                          <a:spcPct val="81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input: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145414" algn="l" rtl="0" eaLnBrk="0">
                        <a:lnSpc>
                          <a:spcPct val="81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(None,</a:t>
                      </a:r>
                      <a:r>
                        <a:rPr sz="1800" kern="0" spc="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42)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144"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700" dirty="0"/>
                    </a:p>
                    <a:p>
                      <a:pPr marL="144145" algn="l" rtl="0" eaLnBrk="0">
                        <a:lnSpc>
                          <a:spcPct val="72000"/>
                        </a:lnSpc>
                        <a:spcBef>
                          <a:spcPts val="6"/>
                        </a:spcBef>
                        <a:tabLst/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output: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145414" algn="l" rtl="0" eaLnBrk="0">
                        <a:lnSpc>
                          <a:spcPct val="81000"/>
                        </a:lnSpc>
                        <a:spcBef>
                          <a:spcPts val="7"/>
                        </a:spcBef>
                        <a:tabLst/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(None,</a:t>
                      </a:r>
                      <a:r>
                        <a:rPr sz="1800" kern="0" spc="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42)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table 14"/>
          <p:cNvGraphicFramePr>
            <a:graphicFrameLocks noGrp="1"/>
          </p:cNvGraphicFramePr>
          <p:nvPr/>
        </p:nvGraphicFramePr>
        <p:xfrm>
          <a:off x="668849" y="14732018"/>
          <a:ext cx="7890509" cy="795654"/>
        </p:xfrm>
        <a:graphic>
          <a:graphicData uri="http://schemas.openxmlformats.org/drawingml/2006/table">
            <a:tbl>
              <a:tblPr/>
              <a:tblGrid>
                <a:gridCol w="2362200"/>
                <a:gridCol w="2370454"/>
                <a:gridCol w="931545"/>
                <a:gridCol w="930910"/>
                <a:gridCol w="1295400"/>
              </a:tblGrid>
              <a:tr h="397509"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93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152400" algn="l" rtl="0" eaLnBrk="0">
                        <a:lnSpc>
                          <a:spcPct val="81000"/>
                        </a:lnSpc>
                        <a:spcBef>
                          <a:spcPts val="6"/>
                        </a:spcBef>
                        <a:tabLst/>
                      </a:pP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activity_regular</a:t>
                      </a: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ization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93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137160" algn="l" rtl="0" eaLnBrk="0">
                        <a:lnSpc>
                          <a:spcPct val="81000"/>
                        </a:lnSpc>
                        <a:spcBef>
                          <a:spcPts val="6"/>
                        </a:spcBef>
                        <a:tabLst/>
                      </a:pP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ActivityRegularizati</a:t>
                      </a: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on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94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144779" algn="l" rtl="0" eaLnBrk="0">
                        <a:lnSpc>
                          <a:spcPct val="80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float32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201295" algn="l" rtl="0" eaLnBrk="0">
                        <a:lnSpc>
                          <a:spcPct val="81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input: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145414" algn="l" rtl="0" eaLnBrk="0">
                        <a:lnSpc>
                          <a:spcPct val="81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8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(None,</a:t>
                      </a:r>
                      <a:r>
                        <a:rPr sz="1800" kern="0" spc="3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sz="18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16)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144"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700" dirty="0"/>
                    </a:p>
                    <a:p>
                      <a:pPr marL="143510" algn="l" rtl="0" eaLnBrk="0">
                        <a:lnSpc>
                          <a:spcPct val="72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output: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145414" algn="l" rtl="0" eaLnBrk="0">
                        <a:lnSpc>
                          <a:spcPct val="81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18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(None,</a:t>
                      </a:r>
                      <a:r>
                        <a:rPr sz="1800" kern="0" spc="3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sz="18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16)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table 16"/>
          <p:cNvGraphicFramePr>
            <a:graphicFrameLocks noGrp="1"/>
          </p:cNvGraphicFramePr>
          <p:nvPr/>
        </p:nvGraphicFramePr>
        <p:xfrm>
          <a:off x="1092216" y="9110133"/>
          <a:ext cx="7044055" cy="795655"/>
        </p:xfrm>
        <a:graphic>
          <a:graphicData uri="http://schemas.openxmlformats.org/drawingml/2006/table">
            <a:tbl>
              <a:tblPr/>
              <a:tblGrid>
                <a:gridCol w="2023110"/>
                <a:gridCol w="1591945"/>
                <a:gridCol w="930910"/>
                <a:gridCol w="931545"/>
                <a:gridCol w="1566545"/>
              </a:tblGrid>
              <a:tr h="398144"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93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146050" algn="l" rtl="0" eaLnBrk="0">
                        <a:lnSpc>
                          <a:spcPct val="81000"/>
                        </a:lnSpc>
                        <a:spcBef>
                          <a:spcPts val="6"/>
                        </a:spcBef>
                        <a:tabLst/>
                      </a:pP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tf</a:t>
                      </a:r>
                      <a:r>
                        <a:rPr sz="1800" kern="0" spc="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linalg</a:t>
                      </a:r>
                      <a:r>
                        <a:rPr sz="1800" kern="0" spc="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matmul</a:t>
                      </a:r>
                      <a:r>
                        <a:rPr sz="1800" kern="0" spc="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_1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93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142875" algn="l" rtl="0" eaLnBrk="0">
                        <a:lnSpc>
                          <a:spcPct val="81000"/>
                        </a:lnSpc>
                        <a:spcBef>
                          <a:spcPts val="6"/>
                        </a:spcBef>
                        <a:tabLst/>
                      </a:pP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TFOpLambda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94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144779" algn="l" rtl="0" eaLnBrk="0">
                        <a:lnSpc>
                          <a:spcPct val="80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float32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201929" algn="l" rtl="0" eaLnBrk="0">
                        <a:lnSpc>
                          <a:spcPct val="81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input: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145414" algn="l" rtl="0" eaLnBrk="0">
                        <a:lnSpc>
                          <a:spcPct val="81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(None, None)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509"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lang="Arial" altLang="Arial" sz="700" dirty="0"/>
                    </a:p>
                    <a:p>
                      <a:pPr algn="l" rtl="0" eaLnBrk="0">
                        <a:lnSpc>
                          <a:spcPct val="622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144145" algn="l" rtl="0" eaLnBrk="0">
                        <a:lnSpc>
                          <a:spcPct val="72000"/>
                        </a:lnSpc>
                        <a:tabLst/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output: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280670" algn="l" rtl="0" eaLnBrk="0">
                        <a:lnSpc>
                          <a:spcPct val="81000"/>
                        </a:lnSpc>
                        <a:tabLst/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(None,</a:t>
                      </a:r>
                      <a:r>
                        <a:rPr sz="1800" kern="0" spc="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42)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table 18"/>
          <p:cNvGraphicFramePr>
            <a:graphicFrameLocks noGrp="1"/>
          </p:cNvGraphicFramePr>
          <p:nvPr/>
        </p:nvGraphicFramePr>
        <p:xfrm>
          <a:off x="1202249" y="4893733"/>
          <a:ext cx="6823709" cy="795655"/>
        </p:xfrm>
        <a:graphic>
          <a:graphicData uri="http://schemas.openxmlformats.org/drawingml/2006/table">
            <a:tbl>
              <a:tblPr/>
              <a:tblGrid>
                <a:gridCol w="1803400"/>
                <a:gridCol w="2522854"/>
                <a:gridCol w="931545"/>
                <a:gridCol w="1565910"/>
              </a:tblGrid>
              <a:tr h="398144"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93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146050" algn="l" rtl="0" eaLnBrk="0">
                        <a:lnSpc>
                          <a:spcPct val="81000"/>
                        </a:lnSpc>
                        <a:spcBef>
                          <a:spcPts val="6"/>
                        </a:spcBef>
                        <a:tabLst/>
                      </a:pPr>
                      <a:r>
                        <a:rPr sz="18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tf.linalg.ma</a:t>
                      </a:r>
                      <a:r>
                        <a:rPr sz="18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tmul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93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142239" algn="l" rtl="0" eaLnBrk="0">
                        <a:lnSpc>
                          <a:spcPct val="81000"/>
                        </a:lnSpc>
                        <a:spcBef>
                          <a:spcPts val="6"/>
                        </a:spcBef>
                        <a:tabLst/>
                      </a:pP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TFOpLambda     float32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201295" algn="l" rtl="0" eaLnBrk="0">
                        <a:lnSpc>
                          <a:spcPct val="81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input: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280034" algn="l" rtl="0" eaLnBrk="0">
                        <a:lnSpc>
                          <a:spcPct val="81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(None,</a:t>
                      </a:r>
                      <a:r>
                        <a:rPr sz="1800" kern="0" spc="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42)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509"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lang="Arial" altLang="Arial" sz="700" dirty="0"/>
                    </a:p>
                    <a:p>
                      <a:pPr algn="l" rtl="0" eaLnBrk="0">
                        <a:lnSpc>
                          <a:spcPct val="6215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143510" algn="l" rtl="0" eaLnBrk="0">
                        <a:lnSpc>
                          <a:spcPct val="72000"/>
                        </a:lnSpc>
                        <a:tabLst/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output: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144779" algn="l" rtl="0" eaLnBrk="0">
                        <a:lnSpc>
                          <a:spcPct val="81000"/>
                        </a:lnSpc>
                        <a:tabLst/>
                      </a:pP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(None, None)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table 20"/>
          <p:cNvGraphicFramePr>
            <a:graphicFrameLocks noGrp="1"/>
          </p:cNvGraphicFramePr>
          <p:nvPr/>
        </p:nvGraphicFramePr>
        <p:xfrm>
          <a:off x="1270016" y="6299217"/>
          <a:ext cx="6688455" cy="795655"/>
        </p:xfrm>
        <a:graphic>
          <a:graphicData uri="http://schemas.openxmlformats.org/drawingml/2006/table">
            <a:tbl>
              <a:tblPr/>
              <a:tblGrid>
                <a:gridCol w="1667510"/>
                <a:gridCol w="1591945"/>
                <a:gridCol w="930910"/>
                <a:gridCol w="931545"/>
                <a:gridCol w="1566545"/>
              </a:tblGrid>
              <a:tr h="397509"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94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146050" algn="l" rtl="0" eaLnBrk="0">
                        <a:lnSpc>
                          <a:spcPct val="80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tf</a:t>
                      </a:r>
                      <a:r>
                        <a:rPr sz="18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math</a:t>
                      </a:r>
                      <a:r>
                        <a:rPr sz="18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truediv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93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142875" algn="l" rtl="0" eaLnBrk="0">
                        <a:lnSpc>
                          <a:spcPct val="81000"/>
                        </a:lnSpc>
                        <a:spcBef>
                          <a:spcPts val="6"/>
                        </a:spcBef>
                        <a:tabLst/>
                      </a:pP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TFOpLambda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94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144779" algn="l" rtl="0" eaLnBrk="0">
                        <a:lnSpc>
                          <a:spcPct val="80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float32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201929" algn="l" rtl="0" eaLnBrk="0">
                        <a:lnSpc>
                          <a:spcPct val="81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input: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145414" algn="l" rtl="0" eaLnBrk="0">
                        <a:lnSpc>
                          <a:spcPct val="81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(None, None)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144"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700" dirty="0"/>
                    </a:p>
                    <a:p>
                      <a:pPr marL="144145" algn="l" rtl="0" eaLnBrk="0">
                        <a:lnSpc>
                          <a:spcPct val="72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output: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145414" algn="l" rtl="0" eaLnBrk="0">
                        <a:lnSpc>
                          <a:spcPct val="81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(None, None)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" name="table 22"/>
          <p:cNvGraphicFramePr>
            <a:graphicFrameLocks noGrp="1"/>
          </p:cNvGraphicFramePr>
          <p:nvPr/>
        </p:nvGraphicFramePr>
        <p:xfrm>
          <a:off x="1337733" y="7704649"/>
          <a:ext cx="6553200" cy="795655"/>
        </p:xfrm>
        <a:graphic>
          <a:graphicData uri="http://schemas.openxmlformats.org/drawingml/2006/table">
            <a:tbl>
              <a:tblPr/>
              <a:tblGrid>
                <a:gridCol w="1532255"/>
                <a:gridCol w="1591310"/>
                <a:gridCol w="931545"/>
                <a:gridCol w="931545"/>
                <a:gridCol w="1566545"/>
              </a:tblGrid>
              <a:tr h="397509"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94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146050" algn="l" rtl="0" eaLnBrk="0">
                        <a:lnSpc>
                          <a:spcPct val="80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tf</a:t>
                      </a:r>
                      <a:r>
                        <a:rPr sz="18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nn</a:t>
                      </a:r>
                      <a:r>
                        <a:rPr sz="18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softmax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93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142239" algn="l" rtl="0" eaLnBrk="0">
                        <a:lnSpc>
                          <a:spcPct val="81000"/>
                        </a:lnSpc>
                        <a:spcBef>
                          <a:spcPts val="6"/>
                        </a:spcBef>
                        <a:tabLst/>
                      </a:pP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TFOpLambda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94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144779" algn="l" rtl="0" eaLnBrk="0">
                        <a:lnSpc>
                          <a:spcPct val="80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float32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201929" algn="l" rtl="0" eaLnBrk="0">
                        <a:lnSpc>
                          <a:spcPct val="81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input: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144779" algn="l" rtl="0" eaLnBrk="0">
                        <a:lnSpc>
                          <a:spcPct val="81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(None, None)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144"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700" dirty="0"/>
                    </a:p>
                    <a:p>
                      <a:pPr marL="143510" algn="l" rtl="0" eaLnBrk="0">
                        <a:lnSpc>
                          <a:spcPct val="72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output: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144779" algn="l" rtl="0" eaLnBrk="0">
                        <a:lnSpc>
                          <a:spcPct val="81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(None, None)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4" name="table 24"/>
          <p:cNvGraphicFramePr>
            <a:graphicFrameLocks noGrp="1"/>
          </p:cNvGraphicFramePr>
          <p:nvPr/>
        </p:nvGraphicFramePr>
        <p:xfrm>
          <a:off x="1473216" y="16137450"/>
          <a:ext cx="6282054" cy="795654"/>
        </p:xfrm>
        <a:graphic>
          <a:graphicData uri="http://schemas.openxmlformats.org/drawingml/2006/table">
            <a:tbl>
              <a:tblPr/>
              <a:tblGrid>
                <a:gridCol w="2277110"/>
                <a:gridCol w="846455"/>
                <a:gridCol w="931545"/>
                <a:gridCol w="931545"/>
                <a:gridCol w="1295400"/>
              </a:tblGrid>
              <a:tr h="397509"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93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152400" algn="l" rtl="0" eaLnBrk="0">
                        <a:lnSpc>
                          <a:spcPct val="81000"/>
                        </a:lnSpc>
                        <a:spcBef>
                          <a:spcPts val="6"/>
                        </a:spcBef>
                        <a:tabLst/>
                      </a:pP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eccoder_outpu</a:t>
                      </a: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t_layer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99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636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139700" algn="l" rtl="0" eaLnBrk="0">
                        <a:lnSpc>
                          <a:spcPct val="77000"/>
                        </a:lnSpc>
                        <a:tabLst/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Dense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94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144779" algn="l" rtl="0" eaLnBrk="0">
                        <a:lnSpc>
                          <a:spcPct val="80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float32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201929" algn="l" rtl="0" eaLnBrk="0">
                        <a:lnSpc>
                          <a:spcPct val="81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input: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144779" algn="l" rtl="0" eaLnBrk="0">
                        <a:lnSpc>
                          <a:spcPct val="81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8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(None,</a:t>
                      </a:r>
                      <a:r>
                        <a:rPr sz="1800" kern="0" spc="3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sz="18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16)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144"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700" dirty="0"/>
                    </a:p>
                    <a:p>
                      <a:pPr marL="143510" algn="l" rtl="0" eaLnBrk="0">
                        <a:lnSpc>
                          <a:spcPct val="72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output: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204470" algn="l" rtl="0" eaLnBrk="0">
                        <a:lnSpc>
                          <a:spcPct val="81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(None,</a:t>
                      </a:r>
                      <a:r>
                        <a:rPr sz="1800" kern="0" spc="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4)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" name="table 26"/>
          <p:cNvGraphicFramePr>
            <a:graphicFrameLocks noGrp="1"/>
          </p:cNvGraphicFramePr>
          <p:nvPr/>
        </p:nvGraphicFramePr>
        <p:xfrm>
          <a:off x="7306733" y="3488249"/>
          <a:ext cx="5045709" cy="795655"/>
        </p:xfrm>
        <a:graphic>
          <a:graphicData uri="http://schemas.openxmlformats.org/drawingml/2006/table">
            <a:tbl>
              <a:tblPr/>
              <a:tblGrid>
                <a:gridCol w="1041400"/>
                <a:gridCol w="846455"/>
                <a:gridCol w="930910"/>
                <a:gridCol w="931545"/>
                <a:gridCol w="1295400"/>
              </a:tblGrid>
              <a:tr h="397509"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93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151764" algn="l" rtl="0" eaLnBrk="0">
                        <a:lnSpc>
                          <a:spcPct val="81000"/>
                        </a:lnSpc>
                        <a:spcBef>
                          <a:spcPts val="6"/>
                        </a:spcBef>
                        <a:tabLst/>
                      </a:pPr>
                      <a:r>
                        <a:rPr sz="1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dense</a:t>
                      </a:r>
                      <a:r>
                        <a:rPr sz="18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_1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99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6361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139064" algn="l" rtl="0" eaLnBrk="0">
                        <a:lnSpc>
                          <a:spcPct val="77000"/>
                        </a:lnSpc>
                        <a:tabLst/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Dense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94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144779" algn="l" rtl="0" eaLnBrk="0">
                        <a:lnSpc>
                          <a:spcPct val="80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float32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201929" algn="l" rtl="0" eaLnBrk="0">
                        <a:lnSpc>
                          <a:spcPct val="81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input: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145414" algn="l" rtl="0" eaLnBrk="0">
                        <a:lnSpc>
                          <a:spcPct val="81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(None,</a:t>
                      </a:r>
                      <a:r>
                        <a:rPr sz="1800" kern="0" spc="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42)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144"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700" dirty="0"/>
                    </a:p>
                    <a:p>
                      <a:pPr marL="144145" algn="l" rtl="0" eaLnBrk="0">
                        <a:lnSpc>
                          <a:spcPct val="72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output: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145414" algn="l" rtl="0" eaLnBrk="0">
                        <a:lnSpc>
                          <a:spcPct val="81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(None,</a:t>
                      </a:r>
                      <a:r>
                        <a:rPr sz="1800" kern="0" spc="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sz="18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42)</a:t>
                      </a:r>
                      <a:endParaRPr lang="Times New Roman" altLang="Times New Roman" sz="1800" dirty="0"/>
                    </a:p>
                  </a:txBody>
                  <a:tcPr marL="0" marR="0" marT="0" marB="0" vert="horz">
                    <a:lnL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8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9762049" y="2864018"/>
            <a:ext cx="135500" cy="639373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4546617" y="8485851"/>
            <a:ext cx="135449" cy="639423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4546617" y="4269452"/>
            <a:ext cx="135449" cy="639422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4546617" y="7080418"/>
            <a:ext cx="135449" cy="639373"/>
          </a:xfrm>
          <a:prstGeom prst="rect">
            <a:avLst/>
          </a:prstGeom>
        </p:spPr>
      </p:pic>
      <p:pic>
        <p:nvPicPr>
          <p:cNvPr id="36" name="picture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4546617" y="9891335"/>
            <a:ext cx="135449" cy="639373"/>
          </a:xfrm>
          <a:prstGeom prst="rect">
            <a:avLst/>
          </a:prstGeom>
        </p:spPr>
      </p:pic>
      <p:pic>
        <p:nvPicPr>
          <p:cNvPr id="38" name="picture 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4546617" y="14107735"/>
            <a:ext cx="135449" cy="639373"/>
          </a:xfrm>
          <a:prstGeom prst="rect">
            <a:avLst/>
          </a:prstGeom>
        </p:spPr>
      </p:pic>
      <p:pic>
        <p:nvPicPr>
          <p:cNvPr id="40" name="picture 4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4546617" y="15513218"/>
            <a:ext cx="135449" cy="639371"/>
          </a:xfrm>
          <a:prstGeom prst="rect">
            <a:avLst/>
          </a:prstGeom>
        </p:spPr>
      </p:pic>
      <p:sp>
        <p:nvSpPr>
          <p:cNvPr id="42" name="path"/>
          <p:cNvSpPr/>
          <p:nvPr/>
        </p:nvSpPr>
        <p:spPr>
          <a:xfrm>
            <a:off x="4588933" y="4902200"/>
            <a:ext cx="33849" cy="1240759"/>
          </a:xfrm>
          <a:custGeom>
            <a:avLst/>
            <a:gdLst/>
            <a:ahLst/>
            <a:cxnLst/>
            <a:rect l="0" t="0" r="0" b="0"/>
            <a:pathLst>
              <a:path w="53" h="1953">
                <a:moveTo>
                  <a:pt x="13" y="1226"/>
                </a:moveTo>
                <a:lnTo>
                  <a:pt x="13" y="0"/>
                </a:lnTo>
                <a:moveTo>
                  <a:pt x="39" y="1230"/>
                </a:moveTo>
                <a:cubicBezTo>
                  <a:pt x="39" y="1449"/>
                  <a:pt x="39" y="1702"/>
                  <a:pt x="39" y="1940"/>
                </a:cubicBezTo>
              </a:path>
            </a:pathLst>
          </a:custGeom>
          <a:noFill/>
          <a:ln w="16933" cap="flat">
            <a:solidFill>
              <a:srgbClr val="000000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44" name="picture 4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4546617" y="6128059"/>
            <a:ext cx="135449" cy="1862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ap:Properties xmlns:vt="http://schemas.openxmlformats.org/officeDocument/2006/docPropsVTypes" xmlns:ap="http://schemas.openxmlformats.org/officeDocument/2006/extended-properti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2024-03-20T10:50:42Z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wqlLaW5nc29mdCBQREYgdG8gV1BTIDkw</vt:lpwstr>
  </property>
  <property fmtid="{D5CDD505-2E9C-101B-9397-08002B2CF9AE}" pid="3" name="Created">
    <vt:filetime>2024-03-20T10:52:03</vt:filetime>
  </property>
</Properties>
</file>