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8" r:id="rId3"/>
    <p:sldId id="257" r:id="rId4"/>
    <p:sldId id="258" r:id="rId5"/>
    <p:sldId id="262" r:id="rId6"/>
    <p:sldId id="264" r:id="rId7"/>
    <p:sldId id="266" r:id="rId8"/>
    <p:sldId id="265" r:id="rId9"/>
    <p:sldId id="281" r:id="rId10"/>
    <p:sldId id="270" r:id="rId11"/>
    <p:sldId id="275" r:id="rId12"/>
    <p:sldId id="271" r:id="rId13"/>
    <p:sldId id="279" r:id="rId14"/>
    <p:sldId id="280" r:id="rId15"/>
    <p:sldId id="282" r:id="rId16"/>
    <p:sldId id="283" r:id="rId17"/>
    <p:sldId id="285" r:id="rId18"/>
    <p:sldId id="289" r:id="rId19"/>
    <p:sldId id="284" r:id="rId20"/>
    <p:sldId id="277" r:id="rId21"/>
    <p:sldId id="286" r:id="rId22"/>
    <p:sldId id="287" r:id="rId23"/>
    <p:sldId id="273" r:id="rId24"/>
    <p:sldId id="274" r:id="rId25"/>
    <p:sldId id="28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905" autoAdjust="0"/>
  </p:normalViewPr>
  <p:slideViewPr>
    <p:cSldViewPr snapToGrid="0">
      <p:cViewPr varScale="1">
        <p:scale>
          <a:sx n="67" d="100"/>
          <a:sy n="67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E4507-552B-4661-ACFA-3E23267BC5C5}" type="datetimeFigureOut">
              <a:rPr lang="zh-CN" altLang="en-US" smtClean="0"/>
              <a:t>2019-12-2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9FE01-9485-4960-A500-C46926BA9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6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FE01-9485-4960-A500-C46926BA97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08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9FE01-9485-4960-A500-C46926BA97F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401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9FE01-9485-4960-A500-C46926BA97F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339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9FE01-9485-4960-A500-C46926BA97F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51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E7632-EE72-4CFF-B857-924B80E8D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AF18AE-4501-4C3E-BF9D-F6FB089CE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F9B67A-2EB9-4ACA-A696-A90DEBB1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23B9-22D6-4FC9-9E53-E0360DE7B908}" type="datetimeFigureOut">
              <a:rPr lang="zh-CN" altLang="en-US" smtClean="0"/>
              <a:t>2019-12-2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C46E3-B1FD-400C-80DB-CABE459F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46CD6F-1A49-4092-A272-E7681982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FE31-A9D6-4920-AE54-3F5D97B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3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237FC-7A78-49D1-9EFD-F70925F8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BECC1B-7639-487F-A9FC-244634777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1B90D-7BD5-4566-B268-F77464BA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23B9-22D6-4FC9-9E53-E0360DE7B908}" type="datetimeFigureOut">
              <a:rPr lang="zh-CN" altLang="en-US" smtClean="0"/>
              <a:t>2019-12-2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17EB16-4F27-4CFE-A706-D1E8F580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EEF3F-8F32-4853-94F9-BEE32740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FE31-A9D6-4920-AE54-3F5D97B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05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576FD5-8CC8-4FBE-B218-A7D5AF84A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074672-55E5-4E3E-814E-E5476C61F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2741A-7791-40F5-956A-429183B7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23B9-22D6-4FC9-9E53-E0360DE7B908}" type="datetimeFigureOut">
              <a:rPr lang="zh-CN" altLang="en-US" smtClean="0"/>
              <a:t>2019-12-2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2D41A-98C6-4FFA-A4AF-3AEE1FB6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D74258-1AA4-4052-81FF-7F50D93D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FE31-A9D6-4920-AE54-3F5D97B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C66AC-C1F1-4D26-9B6E-A6CC5123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093E9-8170-4F26-BA4C-F566B4669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B894D-336D-43E7-8A98-E75ED300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23B9-22D6-4FC9-9E53-E0360DE7B908}" type="datetimeFigureOut">
              <a:rPr lang="zh-CN" altLang="en-US" smtClean="0"/>
              <a:t>2019-12-2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DF8D5-BB30-4CC8-B746-1DD83F24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8339B-B954-40CF-826C-F9F57087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FE31-A9D6-4920-AE54-3F5D97B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8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E9867-0004-42E5-A288-0002F305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B96943-9998-406D-9A40-ABCF74E3D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8D1E27-DFD0-4541-8C6F-C77CE950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23B9-22D6-4FC9-9E53-E0360DE7B908}" type="datetimeFigureOut">
              <a:rPr lang="zh-CN" altLang="en-US" smtClean="0"/>
              <a:t>2019-12-2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FA8C3-B1AB-4100-9AB2-9F2559DA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3678C-D6E9-4114-B08D-BB49873F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FE31-A9D6-4920-AE54-3F5D97B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05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84784-7D9F-4ECC-8746-98796A17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3C8539-E2BD-47FE-A89D-C3819FB04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F0340A-6A40-4DE5-A464-18AE536B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22750A-A63A-43D8-868C-8412BF58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23B9-22D6-4FC9-9E53-E0360DE7B908}" type="datetimeFigureOut">
              <a:rPr lang="zh-CN" altLang="en-US" smtClean="0"/>
              <a:t>2019-12-2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E25F4F-79F8-4232-B4CA-806F3838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B5BAB0-1EE6-4DFA-BF0B-009AF530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FE31-A9D6-4920-AE54-3F5D97B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5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78F0-B004-4150-9095-869AE3808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523FC4-3D05-4B35-8563-5EB24E97D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C9F7CA-1D0D-4092-939F-DA696366E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74B1-191C-4C5D-99C8-ED7BB5745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8A5CDB-D300-415E-BB89-A8D4C8FD9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F59A64-7FDF-41F7-A289-B4D5BFCE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23B9-22D6-4FC9-9E53-E0360DE7B908}" type="datetimeFigureOut">
              <a:rPr lang="zh-CN" altLang="en-US" smtClean="0"/>
              <a:t>2019-12-2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705BA0-640E-4F6B-9AE1-193E27BF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93950C-F5A2-465F-AC7E-C8B283BD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FE31-A9D6-4920-AE54-3F5D97B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27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32C5F-B21C-4EA0-99EC-74B5AE5E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DCB914-D523-4302-88C5-2D31EDA2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23B9-22D6-4FC9-9E53-E0360DE7B908}" type="datetimeFigureOut">
              <a:rPr lang="zh-CN" altLang="en-US" smtClean="0"/>
              <a:t>2019-12-2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265B3E-3D75-4E6C-8D6D-277C56D4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72D76F-F796-436E-B6DB-B2A192A3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FE31-A9D6-4920-AE54-3F5D97B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07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02A1EF-E1B3-4A5A-B870-4B2A498F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23B9-22D6-4FC9-9E53-E0360DE7B908}" type="datetimeFigureOut">
              <a:rPr lang="zh-CN" altLang="en-US" smtClean="0"/>
              <a:t>2019-12-2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D26F96-4C8B-417F-8943-2E0E18DB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C7F660-6373-43BF-AFDB-E5B71470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FE31-A9D6-4920-AE54-3F5D97B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91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CB51B-6DE1-47C8-AEBC-1A31E0935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33675-AF0C-46D4-A79C-F1EBC3B9D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1519B4-26FB-4AE0-8DCE-720454CAB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65EA5A-AC1B-4085-8914-0C1B3C3F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23B9-22D6-4FC9-9E53-E0360DE7B908}" type="datetimeFigureOut">
              <a:rPr lang="zh-CN" altLang="en-US" smtClean="0"/>
              <a:t>2019-12-2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A3A3BA-DFBC-4E80-8192-8A85F337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1AF9C6-CF7F-48FE-8D7B-79F2FE97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FE31-A9D6-4920-AE54-3F5D97B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45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721C8-369A-4E2B-A3FB-FE79032C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1332FD-D531-42FD-9F9E-7D43B376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AB982B-71FB-4FED-BD0E-62AB26750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E53CF-E145-4C1D-A668-9693D67C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23B9-22D6-4FC9-9E53-E0360DE7B908}" type="datetimeFigureOut">
              <a:rPr lang="zh-CN" altLang="en-US" smtClean="0"/>
              <a:t>2019-12-2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71747C-09DB-4DDA-9DBD-1CBF145C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0593B1-3808-4092-AB61-4F193747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FE31-A9D6-4920-AE54-3F5D97B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56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8EFDD4-C308-4697-9D1D-CCE5AB8C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9E06F-D55F-4220-A8B8-967C9673E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D2037-3A61-4F0E-BD4B-534AA4D84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823B9-22D6-4FC9-9E53-E0360DE7B908}" type="datetimeFigureOut">
              <a:rPr lang="zh-CN" altLang="en-US" smtClean="0"/>
              <a:t>2019-12-2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0CC7CE-F2D3-41ED-9395-CB29B98B7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751C8-859F-46A2-B8C8-9DA847D11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FFE31-A9D6-4920-AE54-3F5D97B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34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1F917-2791-4BD0-BE10-D1FBE6D0D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价值观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1E1F3C-01F3-47BC-A832-6887B0D56D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42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61B5E-B7FE-4F8D-8724-7C04A3CC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中国流行价值观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498DD-00AE-4D7E-B85F-3E3C88137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b="1" dirty="0"/>
              <a:t>社交捆绑：</a:t>
            </a:r>
            <a:endParaRPr lang="en-US" altLang="zh-CN" b="1" dirty="0"/>
          </a:p>
          <a:p>
            <a:r>
              <a:rPr lang="zh-CN" altLang="en-US" dirty="0"/>
              <a:t>“感情深一口闷，感情浅舔一舔。”</a:t>
            </a:r>
            <a:endParaRPr lang="en-US" altLang="zh-CN" dirty="0"/>
          </a:p>
          <a:p>
            <a:r>
              <a:rPr lang="zh-CN" altLang="en-US" dirty="0"/>
              <a:t>“宁可胃上烂个洞，不叫感情裂条缝。”</a:t>
            </a:r>
          </a:p>
          <a:p>
            <a:r>
              <a:rPr lang="zh-CN" altLang="en-US" dirty="0"/>
              <a:t>“男人不喝酒，活的像条狗。”</a:t>
            </a:r>
            <a:br>
              <a:rPr lang="zh-CN" altLang="en-US" dirty="0"/>
            </a:br>
            <a:r>
              <a:rPr lang="zh-CN" altLang="en-US" dirty="0"/>
              <a:t>“男人不抽烟，活的像太监。”</a:t>
            </a:r>
          </a:p>
          <a:p>
            <a:r>
              <a:rPr lang="zh-CN" altLang="en-US" dirty="0"/>
              <a:t>“感情铁不铁？不怕胃出血。”（想到了你不会喝酒的同学</a:t>
            </a:r>
            <a:r>
              <a:rPr lang="en-US" altLang="zh-CN" dirty="0" smtClean="0"/>
              <a:t>…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“我们感情如何如何，我多么多么困难，现在这么点小事你都不愿意帮我”（感情牌</a:t>
            </a:r>
            <a:r>
              <a:rPr lang="en-US" altLang="zh-CN" dirty="0"/>
              <a:t>+</a:t>
            </a:r>
            <a:r>
              <a:rPr lang="zh-CN" altLang="en-US" dirty="0"/>
              <a:t>卖惨</a:t>
            </a:r>
            <a:r>
              <a:rPr lang="en-US" altLang="zh-CN" dirty="0"/>
              <a:t>+</a:t>
            </a:r>
            <a:r>
              <a:rPr lang="zh-CN" altLang="en-US" dirty="0"/>
              <a:t>道德绑架）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1" dirty="0"/>
              <a:t>亲密捆绑：</a:t>
            </a:r>
            <a:endParaRPr lang="en-US" altLang="zh-CN" b="1" dirty="0"/>
          </a:p>
          <a:p>
            <a:r>
              <a:rPr lang="zh-CN" altLang="en-US" dirty="0"/>
              <a:t>“你不给我买口红</a:t>
            </a:r>
            <a:r>
              <a:rPr lang="en-US" altLang="zh-CN" dirty="0"/>
              <a:t>/</a:t>
            </a:r>
            <a:r>
              <a:rPr lang="zh-CN" altLang="en-US" dirty="0"/>
              <a:t>包</a:t>
            </a:r>
            <a:r>
              <a:rPr lang="en-US" altLang="zh-CN" dirty="0"/>
              <a:t>/</a:t>
            </a:r>
            <a:r>
              <a:rPr lang="zh-CN" altLang="en-US" dirty="0"/>
              <a:t>不主动找人</a:t>
            </a:r>
            <a:r>
              <a:rPr lang="en-US" altLang="zh-CN" dirty="0"/>
              <a:t>/</a:t>
            </a:r>
            <a:r>
              <a:rPr lang="zh-CN" altLang="en-US" dirty="0"/>
              <a:t>不和我道歉，就是不爱我”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xxx</a:t>
            </a:r>
            <a:r>
              <a:rPr lang="zh-CN" altLang="en-US" dirty="0"/>
              <a:t>赚多少钱给他老婆</a:t>
            </a:r>
            <a:r>
              <a:rPr lang="en-US" altLang="zh-CN" dirty="0"/>
              <a:t>/</a:t>
            </a:r>
            <a:r>
              <a:rPr lang="zh-CN" altLang="en-US" dirty="0"/>
              <a:t>女朋友买了</a:t>
            </a:r>
            <a:r>
              <a:rPr lang="en-US" altLang="zh-CN" dirty="0"/>
              <a:t>XXX</a:t>
            </a:r>
            <a:r>
              <a:rPr lang="zh-CN" altLang="en-US" dirty="0"/>
              <a:t>，你呢？你</a:t>
            </a:r>
            <a:r>
              <a:rPr lang="en-US" altLang="zh-CN" dirty="0"/>
              <a:t>XXX…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77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61B5E-B7FE-4F8D-8724-7C04A3CC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中国流行价值观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498DD-00AE-4D7E-B85F-3E3C88137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6"/>
            <a:ext cx="10515600" cy="4869803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b="1" dirty="0"/>
              <a:t>血缘关系</a:t>
            </a:r>
            <a:endParaRPr lang="en-US" altLang="zh-CN" b="1" dirty="0"/>
          </a:p>
          <a:p>
            <a:r>
              <a:rPr lang="zh-CN" altLang="en-US" dirty="0"/>
              <a:t>“我这么做都是为了你好”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zh-CN" altLang="en-US" dirty="0" smtClean="0"/>
              <a:t>我走过的路比你吃过的盐还多吗”</a:t>
            </a:r>
          </a:p>
          <a:p>
            <a:r>
              <a:rPr lang="zh-CN" altLang="en-US" dirty="0" smtClean="0"/>
              <a:t>“小时候我看着你长大啊</a:t>
            </a:r>
            <a:r>
              <a:rPr lang="en-US" altLang="zh-CN" dirty="0" smtClean="0"/>
              <a:t>/</a:t>
            </a:r>
            <a:r>
              <a:rPr lang="zh-CN" altLang="en-US" dirty="0" smtClean="0"/>
              <a:t>在我心里你一直是我的</a:t>
            </a:r>
            <a:r>
              <a:rPr lang="en-US" altLang="zh-CN" dirty="0" smtClean="0"/>
              <a:t>XXX/</a:t>
            </a:r>
            <a:r>
              <a:rPr lang="zh-CN" altLang="en-US" dirty="0" smtClean="0"/>
              <a:t>我们这么多年感情，我多么多么困难，现在这么点小事你都不愿意帮我”（感情牌</a:t>
            </a:r>
            <a:r>
              <a:rPr lang="en-US" altLang="zh-CN" dirty="0" smtClean="0"/>
              <a:t>+</a:t>
            </a:r>
            <a:r>
              <a:rPr lang="zh-CN" altLang="en-US" dirty="0" smtClean="0"/>
              <a:t>卖惨</a:t>
            </a:r>
            <a:r>
              <a:rPr lang="en-US" altLang="zh-CN" dirty="0" smtClean="0"/>
              <a:t>+</a:t>
            </a:r>
            <a:r>
              <a:rPr lang="zh-CN" altLang="en-US" dirty="0" smtClean="0"/>
              <a:t>道德绑架）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职场关系：</a:t>
            </a:r>
            <a:endParaRPr lang="en-US" altLang="zh-CN" b="1" dirty="0"/>
          </a:p>
          <a:p>
            <a:r>
              <a:rPr lang="zh-CN" altLang="en-US" dirty="0"/>
              <a:t>资本家：</a:t>
            </a:r>
            <a:endParaRPr lang="en-US" altLang="zh-CN" dirty="0"/>
          </a:p>
          <a:p>
            <a:pPr lvl="1"/>
            <a:r>
              <a:rPr lang="zh-CN" altLang="en-US" dirty="0"/>
              <a:t>一个不喜欢加班的员工是懒惰的，不追求上进的，没有事业心的，能力不强的。</a:t>
            </a:r>
            <a:endParaRPr lang="en-US" altLang="zh-CN" dirty="0"/>
          </a:p>
          <a:p>
            <a:pPr lvl="1"/>
            <a:r>
              <a:rPr lang="zh-CN" altLang="en-US" dirty="0"/>
              <a:t>一个能让员工无偿</a:t>
            </a:r>
            <a:r>
              <a:rPr lang="en-US" altLang="zh-CN" dirty="0"/>
              <a:t>996</a:t>
            </a:r>
            <a:r>
              <a:rPr lang="zh-CN" altLang="en-US" dirty="0"/>
              <a:t>的资本家是优秀的，善用工具的，洞悉人心的，财源滚滚的。</a:t>
            </a:r>
            <a:endParaRPr lang="en-US" altLang="zh-CN" dirty="0"/>
          </a:p>
          <a:p>
            <a:r>
              <a:rPr lang="zh-CN" altLang="en-US" dirty="0"/>
              <a:t>上下级：</a:t>
            </a:r>
            <a:endParaRPr lang="en-US" altLang="zh-CN" dirty="0"/>
          </a:p>
          <a:p>
            <a:pPr lvl="1"/>
            <a:r>
              <a:rPr lang="zh-CN" altLang="en-US" dirty="0"/>
              <a:t>进度来了，是他的；没有进度或者锅来了，就是你的</a:t>
            </a:r>
            <a:endParaRPr lang="en-US" altLang="zh-CN" dirty="0"/>
          </a:p>
          <a:p>
            <a:pPr lvl="1"/>
            <a:r>
              <a:rPr lang="zh-CN" altLang="en-US" dirty="0"/>
              <a:t>不关心你个人能力发展，只关心你有没有进度</a:t>
            </a:r>
            <a:endParaRPr lang="en-US" altLang="zh-CN" dirty="0"/>
          </a:p>
          <a:p>
            <a:r>
              <a:rPr lang="zh-CN" altLang="en-US" dirty="0"/>
              <a:t>同级：</a:t>
            </a:r>
            <a:endParaRPr lang="en-US" altLang="zh-CN" dirty="0"/>
          </a:p>
          <a:p>
            <a:pPr lvl="1"/>
            <a:r>
              <a:rPr lang="zh-CN" altLang="en-US" dirty="0"/>
              <a:t>这么点小事你先负责一下吧 （通常是老员工欺负菜鸟）</a:t>
            </a:r>
            <a:endParaRPr lang="en-US" altLang="zh-CN" dirty="0"/>
          </a:p>
          <a:p>
            <a:pPr lvl="1"/>
            <a:r>
              <a:rPr lang="zh-CN" altLang="en-US" dirty="0"/>
              <a:t>在模糊的边界上的事情希望你能多负责（如对数、业务问题；交接期间不愿意干活，</a:t>
            </a:r>
            <a:r>
              <a:rPr lang="en-US" altLang="zh-CN" dirty="0" err="1"/>
              <a:t>zl</a:t>
            </a:r>
            <a:r>
              <a:rPr lang="zh-CN" altLang="en-US" dirty="0"/>
              <a:t>把离线甩出去，但是自己不愿意写接口，</a:t>
            </a:r>
            <a:r>
              <a:rPr lang="en-US" altLang="zh-CN" dirty="0" err="1"/>
              <a:t>hr</a:t>
            </a:r>
            <a:r>
              <a:rPr lang="zh-CN" altLang="en-US" dirty="0" smtClean="0"/>
              <a:t>被北京坑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希望你能多替他干活（产品加</a:t>
            </a:r>
            <a:r>
              <a:rPr lang="en-US" altLang="zh-CN" dirty="0"/>
              <a:t>/</a:t>
            </a:r>
            <a:r>
              <a:rPr lang="zh-CN" altLang="en-US" dirty="0"/>
              <a:t>改需）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931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61B5E-B7FE-4F8D-8724-7C04A3CC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中国流行价值观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498DD-00AE-4D7E-B85F-3E3C88137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宏观价值观</a:t>
            </a:r>
            <a:endParaRPr lang="en-US" altLang="zh-CN" dirty="0"/>
          </a:p>
          <a:p>
            <a:pPr lvl="1"/>
            <a:r>
              <a:rPr lang="zh-CN" altLang="en-US" dirty="0"/>
              <a:t>内向的人难有大作为</a:t>
            </a:r>
            <a:endParaRPr lang="en-US" altLang="zh-CN" dirty="0"/>
          </a:p>
          <a:p>
            <a:pPr lvl="1"/>
            <a:r>
              <a:rPr lang="zh-CN" altLang="en-US" dirty="0"/>
              <a:t>不要让孩子输在起跑线上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木桶定理，成功取决于你最短的那块板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知识</a:t>
            </a:r>
            <a:r>
              <a:rPr lang="en-US" altLang="zh-CN" dirty="0"/>
              <a:t>=</a:t>
            </a:r>
            <a:r>
              <a:rPr lang="zh-CN" altLang="en-US" dirty="0"/>
              <a:t>财富（生物老千等</a:t>
            </a:r>
            <a:endParaRPr lang="en-US" altLang="zh-CN" dirty="0"/>
          </a:p>
          <a:p>
            <a:pPr lvl="1"/>
            <a:r>
              <a:rPr lang="zh-CN" altLang="en-US" dirty="0"/>
              <a:t> 寒门出贵子</a:t>
            </a:r>
            <a:endParaRPr lang="en-US" altLang="zh-CN" dirty="0"/>
          </a:p>
          <a:p>
            <a:pPr lvl="1"/>
            <a:r>
              <a:rPr lang="zh-CN" altLang="en-US" dirty="0"/>
              <a:t> 人民群众的眼睛都是雪亮的</a:t>
            </a:r>
            <a:endParaRPr lang="en-US" altLang="zh-CN" dirty="0"/>
          </a:p>
          <a:p>
            <a:pPr lvl="1"/>
            <a:r>
              <a:rPr lang="zh-CN" altLang="en-US" dirty="0"/>
              <a:t> 成绩好的学生大多都是书呆子，没什么出路</a:t>
            </a:r>
            <a:endParaRPr lang="en-US" altLang="zh-CN" dirty="0"/>
          </a:p>
          <a:p>
            <a:pPr lvl="1"/>
            <a:r>
              <a:rPr lang="zh-CN" altLang="en-US" dirty="0"/>
              <a:t> 成功</a:t>
            </a:r>
            <a:r>
              <a:rPr lang="en-US" altLang="zh-CN" dirty="0"/>
              <a:t>=99</a:t>
            </a:r>
            <a:r>
              <a:rPr lang="zh-CN" altLang="en-US" dirty="0"/>
              <a:t>勤奋</a:t>
            </a:r>
            <a:r>
              <a:rPr lang="en-US" altLang="zh-CN" dirty="0"/>
              <a:t>+1</a:t>
            </a:r>
            <a:r>
              <a:rPr lang="zh-CN" altLang="en-US" dirty="0"/>
              <a:t>天分，失败</a:t>
            </a:r>
            <a:r>
              <a:rPr lang="zh-CN" altLang="en-US" dirty="0" smtClean="0"/>
              <a:t>就是你</a:t>
            </a:r>
            <a:r>
              <a:rPr lang="zh-CN" altLang="en-US" dirty="0"/>
              <a:t>还不够勤奋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49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61B5E-B7FE-4F8D-8724-7C04A3CC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为什么要给你</a:t>
            </a:r>
            <a:r>
              <a:rPr lang="zh-CN" altLang="en-US" b="1" dirty="0" smtClean="0"/>
              <a:t>灌输价值观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498DD-00AE-4D7E-B85F-3E3C88137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出于价值观的忠实践行者</a:t>
            </a:r>
            <a:r>
              <a:rPr lang="en-US" altLang="zh-CN" dirty="0"/>
              <a:t>99%</a:t>
            </a:r>
            <a:r>
              <a:rPr lang="zh-CN" altLang="en-US" dirty="0"/>
              <a:t>，底层</a:t>
            </a:r>
            <a:r>
              <a:rPr lang="zh-CN" altLang="en-US" dirty="0" smtClean="0"/>
              <a:t>老百姓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本身受到单一价值观荼毒许久，本身也觉得这样是对的；比较不幸的，被割的</a:t>
            </a:r>
            <a:r>
              <a:rPr lang="zh-CN" altLang="en-US" dirty="0" smtClean="0"/>
              <a:t>韭菜（乌合之众）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99%</a:t>
            </a:r>
            <a:r>
              <a:rPr lang="zh-CN" altLang="en-US" dirty="0"/>
              <a:t>的失败男性：</a:t>
            </a:r>
            <a:endParaRPr lang="en-US" altLang="zh-CN" dirty="0"/>
          </a:p>
          <a:p>
            <a:pPr lvl="2"/>
            <a:r>
              <a:rPr lang="zh-CN" altLang="en-US" dirty="0"/>
              <a:t>被事业不够成功的挫败感，焦虑围绕，仰望</a:t>
            </a:r>
            <a:r>
              <a:rPr lang="en-US" altLang="zh-CN" dirty="0"/>
              <a:t>1%</a:t>
            </a:r>
            <a:r>
              <a:rPr lang="zh-CN" altLang="en-US" dirty="0"/>
              <a:t>成功者</a:t>
            </a:r>
            <a:endParaRPr lang="en-US" altLang="zh-CN" dirty="0"/>
          </a:p>
          <a:p>
            <a:pPr lvl="2"/>
            <a:r>
              <a:rPr lang="zh-CN" altLang="en-US" dirty="0"/>
              <a:t>证明自己是优秀的父亲（晒娃）</a:t>
            </a:r>
            <a:r>
              <a:rPr lang="en-US" altLang="zh-CN" dirty="0"/>
              <a:t>/</a:t>
            </a:r>
            <a:r>
              <a:rPr lang="zh-CN" altLang="en-US" dirty="0"/>
              <a:t>忠实的奋斗者（晒奋斗）</a:t>
            </a:r>
            <a:r>
              <a:rPr lang="en-US" altLang="zh-CN" dirty="0"/>
              <a:t>/</a:t>
            </a:r>
            <a:r>
              <a:rPr lang="zh-CN" altLang="en-US" dirty="0"/>
              <a:t>富有性魅力（秀女友）</a:t>
            </a:r>
            <a:endParaRPr lang="en-US" altLang="zh-CN" dirty="0"/>
          </a:p>
          <a:p>
            <a:pPr lvl="1"/>
            <a:r>
              <a:rPr lang="en-US" altLang="zh-CN" dirty="0"/>
              <a:t>1%</a:t>
            </a:r>
            <a:r>
              <a:rPr lang="zh-CN" altLang="en-US" dirty="0"/>
              <a:t>的奋斗成功男性：</a:t>
            </a:r>
            <a:endParaRPr lang="en-US" altLang="zh-CN" dirty="0"/>
          </a:p>
          <a:p>
            <a:pPr lvl="2"/>
            <a:r>
              <a:rPr lang="zh-CN" altLang="en-US" dirty="0"/>
              <a:t>向原来阶级里的失败者炫耀自己物质上的成功，</a:t>
            </a:r>
            <a:r>
              <a:rPr lang="en-US" altLang="zh-CN" dirty="0"/>
              <a:t>diss</a:t>
            </a:r>
            <a:r>
              <a:rPr lang="zh-CN" altLang="en-US" dirty="0"/>
              <a:t>他们的失败，并获得他们的认可；</a:t>
            </a:r>
            <a:endParaRPr lang="en-US" altLang="zh-CN" dirty="0"/>
          </a:p>
          <a:p>
            <a:pPr lvl="2"/>
            <a:r>
              <a:rPr lang="zh-CN" altLang="en-US" dirty="0" smtClean="0"/>
              <a:t>一方面获得了一般阶级所需要的房车但还是不快乐，非常迷茫，不知道自己真正想要什么；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一方面在</a:t>
            </a:r>
            <a:r>
              <a:rPr lang="en-US" altLang="zh-CN" dirty="0" smtClean="0"/>
              <a:t>1%</a:t>
            </a:r>
            <a:r>
              <a:rPr lang="zh-CN" altLang="en-US" dirty="0" smtClean="0"/>
              <a:t>阶级圈内继续原来的比较思路，感觉自己还是不够优秀；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同时因为不知道自己想要什么，只能惯性想要往上爬，处于始终迷茫</a:t>
            </a:r>
            <a:r>
              <a:rPr lang="en-US" altLang="zh-CN" dirty="0" smtClean="0"/>
              <a:t>/</a:t>
            </a:r>
            <a:r>
              <a:rPr lang="zh-CN" altLang="en-US" dirty="0" smtClean="0"/>
              <a:t>压抑</a:t>
            </a:r>
            <a:r>
              <a:rPr lang="en-US" altLang="zh-CN" dirty="0" smtClean="0"/>
              <a:t>/</a:t>
            </a:r>
            <a:r>
              <a:rPr lang="zh-CN" altLang="en-US" dirty="0" smtClean="0"/>
              <a:t>焦虑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另外</a:t>
            </a:r>
            <a:r>
              <a:rPr lang="zh-CN" altLang="en-US" dirty="0"/>
              <a:t>，其中大龄的互联网从业者处于被资本淘汰的恐惧中，尤其是被</a:t>
            </a:r>
            <a:r>
              <a:rPr lang="en-US" altLang="zh-CN" dirty="0"/>
              <a:t>996</a:t>
            </a:r>
            <a:r>
              <a:rPr lang="zh-CN" altLang="en-US" dirty="0"/>
              <a:t>透支的程序员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正面</a:t>
            </a:r>
            <a:r>
              <a:rPr lang="zh-CN" altLang="en-US" dirty="0" smtClean="0"/>
              <a:t>女性：</a:t>
            </a:r>
            <a:endParaRPr lang="en-US" altLang="zh-CN" dirty="0"/>
          </a:p>
          <a:p>
            <a:pPr lvl="2"/>
            <a:r>
              <a:rPr lang="zh-CN" altLang="en-US" dirty="0"/>
              <a:t>优秀的母亲、妻子</a:t>
            </a:r>
            <a:r>
              <a:rPr lang="en-US" altLang="zh-CN" dirty="0"/>
              <a:t>/</a:t>
            </a:r>
            <a:r>
              <a:rPr lang="zh-CN" altLang="en-US" dirty="0"/>
              <a:t>嫁了个有房有车的人家</a:t>
            </a:r>
            <a:endParaRPr lang="en-US" altLang="zh-CN" dirty="0"/>
          </a:p>
          <a:p>
            <a:pPr lvl="3"/>
            <a:r>
              <a:rPr lang="zh-CN" altLang="en-US" dirty="0" smtClean="0"/>
              <a:t>结婚时为了繁衍，为了顺应时代的发展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在双方合适的时机，用生育资源交换物质资源，俗称繁殖恋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负面</a:t>
            </a:r>
            <a:r>
              <a:rPr lang="zh-CN" altLang="en-US" dirty="0"/>
              <a:t>女性形象：</a:t>
            </a:r>
            <a:endParaRPr lang="en-US" altLang="zh-CN" dirty="0"/>
          </a:p>
          <a:p>
            <a:pPr lvl="2"/>
            <a:r>
              <a:rPr lang="zh-CN" altLang="en-US" dirty="0"/>
              <a:t>晚婚晚育甚至不</a:t>
            </a:r>
            <a:r>
              <a:rPr lang="zh-CN" altLang="en-US" dirty="0" smtClean="0"/>
              <a:t>婚无小孩</a:t>
            </a:r>
            <a:r>
              <a:rPr lang="en-US" altLang="zh-CN" dirty="0" smtClean="0"/>
              <a:t>/</a:t>
            </a:r>
            <a:r>
              <a:rPr lang="zh-CN" altLang="en-US" dirty="0"/>
              <a:t>工作狂</a:t>
            </a:r>
            <a:r>
              <a:rPr lang="en-US" altLang="zh-CN" dirty="0"/>
              <a:t>/</a:t>
            </a:r>
            <a:r>
              <a:rPr lang="zh-CN" altLang="en-US" dirty="0"/>
              <a:t>两性观念比较开放</a:t>
            </a:r>
            <a:r>
              <a:rPr lang="en-US" altLang="zh-CN" dirty="0"/>
              <a:t>/</a:t>
            </a:r>
            <a:r>
              <a:rPr lang="zh-CN" altLang="en-US" dirty="0"/>
              <a:t>长得不符合主流审美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90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61B5E-B7FE-4F8D-8724-7C04A3CC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为什么要给你</a:t>
            </a:r>
            <a:r>
              <a:rPr lang="zh-CN" altLang="en-US" b="1" dirty="0" smtClean="0"/>
              <a:t>灌输价值观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498DD-00AE-4D7E-B85F-3E3C88137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统治阶级：</a:t>
            </a:r>
            <a:endParaRPr lang="en-US" altLang="zh-CN" dirty="0"/>
          </a:p>
          <a:p>
            <a:pPr lvl="1"/>
            <a:r>
              <a:rPr lang="zh-CN" altLang="en-US" dirty="0"/>
              <a:t>出于自我</a:t>
            </a:r>
            <a:r>
              <a:rPr lang="zh-CN" altLang="en-US" dirty="0" smtClean="0"/>
              <a:t>或者集体层面的</a:t>
            </a:r>
            <a:r>
              <a:rPr lang="zh-CN" altLang="en-US" dirty="0"/>
              <a:t>考量</a:t>
            </a:r>
            <a:endParaRPr lang="en-US" altLang="zh-CN" dirty="0"/>
          </a:p>
          <a:p>
            <a:pPr lvl="2"/>
            <a:r>
              <a:rPr lang="zh-CN" altLang="en-US" dirty="0" smtClean="0"/>
              <a:t>国家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r>
              <a:rPr lang="en-US" altLang="zh-CN" dirty="0" err="1"/>
              <a:t>Zf</a:t>
            </a:r>
            <a:r>
              <a:rPr lang="zh-CN" altLang="en-US" dirty="0"/>
              <a:t>宣扬党好，</a:t>
            </a:r>
            <a:r>
              <a:rPr lang="en-US" altLang="zh-CN" dirty="0" err="1"/>
              <a:t>falun</a:t>
            </a:r>
            <a:r>
              <a:rPr lang="zh-CN" altLang="en-US" dirty="0"/>
              <a:t>邪教；社会弘扬成功学；鼓励消费主义</a:t>
            </a:r>
            <a:endParaRPr lang="en-US" altLang="zh-CN" dirty="0"/>
          </a:p>
          <a:p>
            <a:pPr lvl="2"/>
            <a:r>
              <a:rPr lang="zh-CN" altLang="en-US" dirty="0"/>
              <a:t>资本家：</a:t>
            </a:r>
            <a:endParaRPr lang="en-US" altLang="zh-CN" dirty="0"/>
          </a:p>
          <a:p>
            <a:pPr lvl="3"/>
            <a:r>
              <a:rPr lang="zh-CN" altLang="en-US" dirty="0"/>
              <a:t>资本家宣扬</a:t>
            </a:r>
            <a:r>
              <a:rPr lang="en-US" altLang="zh-CN" dirty="0"/>
              <a:t>996</a:t>
            </a:r>
            <a:r>
              <a:rPr lang="zh-CN" altLang="en-US" dirty="0"/>
              <a:t>，无脑奋斗；企业家弘扬企业文化</a:t>
            </a:r>
            <a:endParaRPr lang="en-US" altLang="zh-CN" dirty="0"/>
          </a:p>
          <a:p>
            <a:pPr lvl="3"/>
            <a:r>
              <a:rPr lang="zh-CN" altLang="en-US" dirty="0"/>
              <a:t>股票、投资等金融领域散布假消息</a:t>
            </a:r>
            <a:endParaRPr lang="en-US" altLang="zh-CN" dirty="0"/>
          </a:p>
          <a:p>
            <a:pPr lvl="2"/>
            <a:r>
              <a:rPr lang="zh-CN" altLang="en-US" dirty="0"/>
              <a:t>相对亲近的人</a:t>
            </a:r>
            <a:endParaRPr lang="en-US" altLang="zh-CN" dirty="0"/>
          </a:p>
          <a:p>
            <a:pPr lvl="3"/>
            <a:r>
              <a:rPr lang="zh-CN" altLang="en-US" dirty="0"/>
              <a:t>朋友亲人的道德绑架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09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E3D78-E230-427B-B41F-8F176536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为什么要给你</a:t>
            </a:r>
            <a:r>
              <a:rPr lang="zh-CN" altLang="en-US" b="1" dirty="0" smtClean="0"/>
              <a:t>灌输价值观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A5F5C-A3B1-4BAC-8C97-B141961D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0" lvl="2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统治阶级的真实行为：</a:t>
            </a:r>
            <a:endParaRPr lang="en-US" altLang="zh-CN" dirty="0"/>
          </a:p>
          <a:p>
            <a:pPr lvl="2"/>
            <a:r>
              <a:rPr lang="zh-CN" altLang="en-US" dirty="0"/>
              <a:t>国家：领导自己把小孩往国外送，在国外买房投资等；贪污</a:t>
            </a:r>
            <a:endParaRPr lang="en-US" altLang="zh-CN" dirty="0"/>
          </a:p>
          <a:p>
            <a:pPr lvl="2"/>
            <a:r>
              <a:rPr lang="zh-CN" altLang="en-US" dirty="0"/>
              <a:t>成功学只会告诉你一个通过努力奋斗从而跨越阶级的故事，不会告诉你其实机遇、本身的社会资源这些大环境对你的影响更大，还有天赋很重要，兴趣才能让你持之以恒</a:t>
            </a:r>
            <a:endParaRPr lang="en-US" altLang="zh-CN" dirty="0"/>
          </a:p>
          <a:p>
            <a:pPr lvl="2"/>
            <a:r>
              <a:rPr lang="zh-CN" altLang="en-US" dirty="0"/>
              <a:t>资本家：卖惨说自己</a:t>
            </a:r>
            <a:r>
              <a:rPr lang="en-US" altLang="zh-CN" dirty="0"/>
              <a:t>007,</a:t>
            </a:r>
            <a:r>
              <a:rPr lang="zh-CN" altLang="en-US" dirty="0"/>
              <a:t>自己也是奋斗来的，实际是高尔夫</a:t>
            </a:r>
            <a:r>
              <a:rPr lang="en-US" altLang="zh-CN" dirty="0"/>
              <a:t>/</a:t>
            </a:r>
            <a:r>
              <a:rPr lang="zh-CN" altLang="en-US" dirty="0"/>
              <a:t>晚宴</a:t>
            </a:r>
            <a:r>
              <a:rPr lang="en-US" altLang="zh-CN" dirty="0"/>
              <a:t>/</a:t>
            </a:r>
            <a:r>
              <a:rPr lang="zh-CN" altLang="en-US" dirty="0"/>
              <a:t>女学生</a:t>
            </a:r>
            <a:r>
              <a:rPr lang="en-US" altLang="zh-CN" dirty="0"/>
              <a:t>/</a:t>
            </a:r>
            <a:r>
              <a:rPr lang="zh-CN" altLang="en-US" dirty="0"/>
              <a:t>大保健</a:t>
            </a:r>
            <a:r>
              <a:rPr lang="en-US" altLang="zh-CN" dirty="0"/>
              <a:t>/</a:t>
            </a:r>
            <a:r>
              <a:rPr lang="zh-CN" altLang="en-US" dirty="0"/>
              <a:t>头等舱</a:t>
            </a:r>
            <a:r>
              <a:rPr lang="en-US" altLang="zh-CN" dirty="0"/>
              <a:t>/</a:t>
            </a:r>
            <a:r>
              <a:rPr lang="zh-CN" altLang="en-US" dirty="0"/>
              <a:t>商业演讲（公众洗脑）</a:t>
            </a:r>
            <a:r>
              <a:rPr lang="en-US" altLang="zh-CN" dirty="0"/>
              <a:t>/</a:t>
            </a:r>
            <a:r>
              <a:rPr lang="zh-CN" altLang="en-US" dirty="0"/>
              <a:t>开会讨论怎么捞钱（对外发展业务、企业形象，对内压榨员工等等）</a:t>
            </a:r>
            <a:r>
              <a:rPr lang="zh-CN" altLang="en-US" dirty="0" smtClean="0"/>
              <a:t>；割韭菜，如股票</a:t>
            </a:r>
            <a:r>
              <a:rPr lang="zh-CN" altLang="en-US" dirty="0"/>
              <a:t>、</a:t>
            </a:r>
            <a:r>
              <a:rPr lang="zh-CN" altLang="en-US" dirty="0" smtClean="0"/>
              <a:t>投资等</a:t>
            </a:r>
            <a:endParaRPr lang="en-US" altLang="zh-CN" dirty="0"/>
          </a:p>
          <a:p>
            <a:pPr lvl="2"/>
            <a:r>
              <a:rPr lang="zh-CN" altLang="en-US" dirty="0"/>
              <a:t>除了奋斗一代，你身边的有钱人小日子大部分其实过得很舒舒服服</a:t>
            </a:r>
            <a:endParaRPr lang="en-US" altLang="zh-CN" dirty="0"/>
          </a:p>
          <a:p>
            <a:pPr lvl="2"/>
            <a:r>
              <a:rPr lang="zh-CN" altLang="en-US" dirty="0"/>
              <a:t>亲近的人：</a:t>
            </a:r>
            <a:endParaRPr lang="en-US" altLang="zh-CN" dirty="0"/>
          </a:p>
          <a:p>
            <a:pPr lvl="3"/>
            <a:r>
              <a:rPr lang="zh-CN" altLang="en-US" dirty="0"/>
              <a:t>有没有和你主动分享珍惜资源（无论是稀有社会资源，还是情绪分担）；</a:t>
            </a:r>
            <a:endParaRPr lang="en-US" altLang="zh-CN" dirty="0"/>
          </a:p>
          <a:p>
            <a:pPr lvl="3"/>
            <a:r>
              <a:rPr lang="zh-CN" altLang="en-US" dirty="0"/>
              <a:t>你遇到困难的时候他们有木有力所能及的帮助你，如果没有实际的帮助，情绪上有没有安抚</a:t>
            </a:r>
            <a:r>
              <a:rPr lang="en-US" altLang="zh-CN" dirty="0"/>
              <a:t>/</a:t>
            </a:r>
            <a:r>
              <a:rPr lang="zh-CN" altLang="en-US" dirty="0"/>
              <a:t>关心还是说冷漠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13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5BD9F-C78C-4A35-8DAA-F01F460E5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为什么要给你</a:t>
            </a:r>
            <a:r>
              <a:rPr lang="zh-CN" altLang="en-US" b="1" dirty="0" smtClean="0"/>
              <a:t>灌输价值观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4C34F-A2E5-4E7E-8138-4C27A99F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zh-CN" altLang="en-US" b="1" dirty="0"/>
              <a:t>网络言论的散播者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大部分都是</a:t>
            </a:r>
            <a:r>
              <a:rPr lang="zh-CN" altLang="en-US" b="1" dirty="0"/>
              <a:t>统治阶级的走</a:t>
            </a:r>
            <a:r>
              <a:rPr lang="en-US" altLang="zh-CN" b="1" dirty="0"/>
              <a:t>dog)</a:t>
            </a:r>
          </a:p>
          <a:p>
            <a:pPr lvl="3"/>
            <a:r>
              <a:rPr lang="zh-CN" altLang="en-US" dirty="0"/>
              <a:t>普通民众</a:t>
            </a:r>
            <a:r>
              <a:rPr lang="en-US" altLang="zh-CN" dirty="0"/>
              <a:t>90%</a:t>
            </a:r>
            <a:r>
              <a:rPr lang="zh-CN" altLang="en-US" dirty="0"/>
              <a:t>，本来是中立的，但是受到本身单一价值观影响，沦为五毛党</a:t>
            </a:r>
            <a:endParaRPr lang="en-US" altLang="zh-CN" dirty="0"/>
          </a:p>
          <a:p>
            <a:pPr lvl="3"/>
            <a:r>
              <a:rPr lang="zh-CN" altLang="en-US" dirty="0" smtClean="0"/>
              <a:t>聪明人</a:t>
            </a:r>
            <a:r>
              <a:rPr lang="en-US" altLang="zh-CN" dirty="0" smtClean="0"/>
              <a:t>9%</a:t>
            </a:r>
            <a:r>
              <a:rPr lang="zh-CN" altLang="en-US" dirty="0" smtClean="0"/>
              <a:t>，间接利益相关者，收了钱的，假装自己在就事论事其实是站队了</a:t>
            </a:r>
            <a:endParaRPr lang="en-US" altLang="zh-CN" dirty="0" smtClean="0"/>
          </a:p>
          <a:p>
            <a:pPr marL="1371600" lvl="3" indent="0">
              <a:buNone/>
            </a:pPr>
            <a:r>
              <a:rPr lang="zh-CN" altLang="en-US" dirty="0" smtClean="0"/>
              <a:t>（模糊事实</a:t>
            </a:r>
            <a:r>
              <a:rPr lang="en-US" altLang="zh-CN" dirty="0" smtClean="0"/>
              <a:t>/</a:t>
            </a:r>
            <a:r>
              <a:rPr lang="zh-CN" altLang="en-US" dirty="0" smtClean="0"/>
              <a:t>断章取义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转移视线）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勇敢的无产阶级反抗者</a:t>
            </a:r>
            <a:r>
              <a:rPr lang="en-US" altLang="zh-CN" dirty="0" smtClean="0"/>
              <a:t>0.0001%</a:t>
            </a:r>
            <a:r>
              <a:rPr lang="zh-CN" altLang="en-US" dirty="0" smtClean="0"/>
              <a:t>，受到统治迫害，看穿统治背后真相，站在个人利益立场对抗统治</a:t>
            </a:r>
            <a:endParaRPr lang="en-US" altLang="zh-CN" dirty="0"/>
          </a:p>
          <a:p>
            <a:pPr lvl="3"/>
            <a:r>
              <a:rPr lang="zh-CN" altLang="en-US" dirty="0"/>
              <a:t>聪明人</a:t>
            </a:r>
            <a:r>
              <a:rPr lang="en-US" altLang="zh-CN" dirty="0"/>
              <a:t>1%</a:t>
            </a:r>
            <a:r>
              <a:rPr lang="zh-CN" altLang="en-US" dirty="0"/>
              <a:t>，极少数，问题的两面性都会分析到，愿意站出来说真话</a:t>
            </a:r>
            <a:r>
              <a:rPr lang="zh-CN" altLang="en-US" dirty="0" smtClean="0"/>
              <a:t>，先驱者的雏形</a:t>
            </a:r>
            <a:endParaRPr lang="en-US" altLang="zh-CN" dirty="0" smtClean="0"/>
          </a:p>
          <a:p>
            <a:pPr marL="1371600" lvl="3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smtClean="0"/>
              <a:t>- </a:t>
            </a:r>
            <a:r>
              <a:rPr lang="zh-CN" altLang="en-US" dirty="0" smtClean="0"/>
              <a:t>判断方式：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是否说出所有重点事实，还是有隐瞒事实，挑着说，挑着分析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/>
              <a:t>屁民</a:t>
            </a:r>
            <a:r>
              <a:rPr lang="zh-CN" altLang="en-US" dirty="0" smtClean="0"/>
              <a:t>怎么做：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正反</a:t>
            </a:r>
            <a:r>
              <a:rPr lang="zh-CN" altLang="en-US" dirty="0"/>
              <a:t>两面都要听</a:t>
            </a:r>
            <a:endParaRPr lang="en-US" altLang="zh-CN" dirty="0"/>
          </a:p>
          <a:p>
            <a:pPr lvl="3"/>
            <a:r>
              <a:rPr lang="zh-CN" altLang="en-US" dirty="0"/>
              <a:t>机器学习说得好，样本要尽量均匀，预测结果才能好，才能还原事实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50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58163-A9CD-4D02-B3D0-4BD06339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多元价值观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2D685-6D7E-4028-ADE2-932CB1FE5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在不危害他人的情况</a:t>
            </a:r>
            <a:r>
              <a:rPr lang="zh-CN" altLang="en-US" dirty="0" smtClean="0"/>
              <a:t>下（普世价值观）</a:t>
            </a:r>
            <a:endParaRPr lang="en-US" altLang="zh-CN" dirty="0"/>
          </a:p>
          <a:p>
            <a:r>
              <a:rPr lang="zh-CN" altLang="en-US" dirty="0"/>
              <a:t>价值观本身都没有对错，每个人的选择都值得尊重</a:t>
            </a:r>
            <a:endParaRPr lang="en-US" altLang="zh-CN" dirty="0"/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994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58163-A9CD-4D02-B3D0-4BD06339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多元价值观</a:t>
            </a:r>
            <a:r>
              <a:rPr lang="en-US" altLang="zh-CN" b="1" dirty="0"/>
              <a:t>vs</a:t>
            </a:r>
            <a:r>
              <a:rPr lang="zh-CN" altLang="en-US" b="1" dirty="0"/>
              <a:t>单一价值观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2D685-6D7E-4028-ADE2-932CB1FE5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只有生了孩子的女性才是伟大的，令人尊重的，不然女性没有价值</a:t>
            </a:r>
            <a:endParaRPr lang="en-US" altLang="zh-CN" dirty="0"/>
          </a:p>
          <a:p>
            <a:r>
              <a:rPr lang="zh-CN" altLang="en-US" dirty="0"/>
              <a:t>温柔的母亲是美丽的；独立的现代女性也是值得尊重的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男性应该坚强勇敢，撑起一片天，懦夫都是无能的失败者</a:t>
            </a:r>
            <a:endParaRPr lang="en-US" altLang="zh-CN" dirty="0" smtClean="0"/>
          </a:p>
          <a:p>
            <a:r>
              <a:rPr lang="zh-CN" altLang="en-US" dirty="0" smtClean="0"/>
              <a:t>男子气概固然让人欣赏，然而但凡人类都有喜怒哀乐，所以当你脆弱需要依靠的时候，我希望我也能成为你的港湾。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- </a:t>
            </a:r>
            <a:r>
              <a:rPr lang="zh-CN" altLang="en-US" b="1" dirty="0"/>
              <a:t>“参差不齐乃是幸福本源” </a:t>
            </a:r>
            <a:endParaRPr lang="en-US" altLang="zh-CN" b="1" dirty="0"/>
          </a:p>
          <a:p>
            <a:endParaRPr lang="zh-CN" altLang="en-US" b="1" dirty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84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6B2AC-CCCF-4B99-A26A-5BD404A4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多元价值观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91169-20DA-4B71-987B-19B01649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为什么我们要支持多元价值观？</a:t>
            </a:r>
            <a:endParaRPr lang="en-US" altLang="zh-CN" b="1" dirty="0"/>
          </a:p>
          <a:p>
            <a:pPr lvl="1"/>
            <a:r>
              <a:rPr lang="zh-CN" altLang="en-US" dirty="0"/>
              <a:t>个体的不同，每个人的自我期望都是不一样的</a:t>
            </a:r>
            <a:endParaRPr lang="en-US" altLang="zh-CN" dirty="0"/>
          </a:p>
          <a:p>
            <a:pPr lvl="1"/>
            <a:r>
              <a:rPr lang="zh-CN" altLang="en-US" dirty="0"/>
              <a:t>我们希望每个人都能够幸福快乐，希望</a:t>
            </a:r>
            <a:r>
              <a:rPr lang="zh-CN" altLang="en-US" dirty="0" smtClean="0"/>
              <a:t>每个不</a:t>
            </a:r>
            <a:r>
              <a:rPr lang="zh-CN" altLang="en-US" dirty="0"/>
              <a:t>伤害别人的选择都值得尊重</a:t>
            </a:r>
            <a:r>
              <a:rPr lang="zh-CN" altLang="en-US" dirty="0" smtClean="0"/>
              <a:t>，也希望</a:t>
            </a:r>
            <a:r>
              <a:rPr lang="zh-CN" altLang="en-US" dirty="0"/>
              <a:t>自己的选择也能够被尊重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52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DA1DA-AFAE-4FB4-B480-CF6F7EB3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608D6-4100-42D2-8685-3AEA866C5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干货</a:t>
            </a:r>
            <a:endParaRPr lang="en-US" altLang="zh-CN" dirty="0"/>
          </a:p>
          <a:p>
            <a:r>
              <a:rPr lang="zh-CN" altLang="en-US" dirty="0"/>
              <a:t>价值观是什么</a:t>
            </a:r>
            <a:endParaRPr lang="en-US" altLang="zh-CN" dirty="0"/>
          </a:p>
          <a:p>
            <a:r>
              <a:rPr lang="zh-CN" altLang="en-US" dirty="0"/>
              <a:t>价值观是如何养成的</a:t>
            </a:r>
            <a:endParaRPr lang="en-US" altLang="zh-CN" dirty="0"/>
          </a:p>
          <a:p>
            <a:r>
              <a:rPr lang="zh-CN" altLang="en-US" dirty="0"/>
              <a:t>中国普遍流行的价值观，以及为什么流行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私货</a:t>
            </a:r>
            <a:r>
              <a:rPr lang="en-US" altLang="zh-CN" dirty="0"/>
              <a:t>+</a:t>
            </a:r>
            <a:r>
              <a:rPr lang="zh-CN" altLang="en-US" dirty="0"/>
              <a:t>干货</a:t>
            </a:r>
            <a:endParaRPr lang="en-US" altLang="zh-CN" dirty="0"/>
          </a:p>
          <a:p>
            <a:r>
              <a:rPr lang="zh-CN" altLang="en-US" dirty="0"/>
              <a:t>我们应该要培养怎么样的价值观</a:t>
            </a:r>
            <a:endParaRPr lang="en-US" altLang="zh-CN" dirty="0"/>
          </a:p>
          <a:p>
            <a:r>
              <a:rPr lang="zh-CN" altLang="en-US" dirty="0"/>
              <a:t>怎么样培养自己的价值观</a:t>
            </a:r>
          </a:p>
        </p:txBody>
      </p:sp>
    </p:spTree>
    <p:extLst>
      <p:ext uri="{BB962C8B-B14F-4D97-AF65-F5344CB8AC3E}">
        <p14:creationId xmlns:p14="http://schemas.microsoft.com/office/powerpoint/2010/main" val="36529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61B5E-B7FE-4F8D-8724-7C04A3CC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如果我们有了多元的价值观</a:t>
            </a:r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498DD-00AE-4D7E-B85F-3E3C88137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en-US" altLang="zh-CN" dirty="0" smtClean="0"/>
          </a:p>
          <a:p>
            <a:r>
              <a:rPr lang="zh-CN" altLang="en-US" dirty="0" smtClean="0"/>
              <a:t>典型场景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</a:t>
            </a:r>
            <a:r>
              <a:rPr lang="zh-CN" altLang="en-US" dirty="0"/>
              <a:t>？拒绝</a:t>
            </a:r>
            <a:r>
              <a:rPr lang="en-US" altLang="zh-CN" dirty="0"/>
              <a:t>996</a:t>
            </a:r>
            <a:r>
              <a:rPr lang="zh-CN" altLang="en-US" dirty="0"/>
              <a:t>？你也是垃圾！</a:t>
            </a:r>
            <a:endParaRPr lang="en-US" altLang="zh-CN" dirty="0"/>
          </a:p>
          <a:p>
            <a:pPr lvl="1"/>
            <a:r>
              <a:rPr lang="zh-CN" altLang="en-US" dirty="0"/>
              <a:t>哎我也喜欢没事在家躺着咸鱼，不过明天又要上班了好累啊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你这种性格这么内向不会</a:t>
            </a:r>
            <a:r>
              <a:rPr lang="zh-CN" altLang="en-US" dirty="0" smtClean="0"/>
              <a:t>说话（叛逆让人讨厌），</a:t>
            </a:r>
            <a:r>
              <a:rPr lang="zh-CN" altLang="en-US" dirty="0"/>
              <a:t>到社会上没人会喜欢你</a:t>
            </a:r>
            <a:r>
              <a:rPr lang="zh-CN" altLang="en-US" dirty="0" smtClean="0"/>
              <a:t>的，领导讨厌你，朋友远离你</a:t>
            </a:r>
            <a:endParaRPr lang="en-US" altLang="zh-CN" dirty="0"/>
          </a:p>
          <a:p>
            <a:pPr lvl="1"/>
            <a:r>
              <a:rPr lang="zh-CN" altLang="en-US" dirty="0"/>
              <a:t>内向的人感觉都很有内涵呀（</a:t>
            </a:r>
            <a:r>
              <a:rPr lang="zh-CN" altLang="en-US" dirty="0" smtClean="0"/>
              <a:t>叛逆的人都很有个性），</a:t>
            </a:r>
            <a:r>
              <a:rPr lang="zh-CN" altLang="en-US" dirty="0"/>
              <a:t>我很欣赏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你</a:t>
            </a:r>
            <a:r>
              <a:rPr lang="zh-CN" altLang="en-US" dirty="0"/>
              <a:t>是娘娘腔，社会容不下你这样的男人</a:t>
            </a:r>
            <a:endParaRPr lang="en-US" altLang="zh-CN" dirty="0"/>
          </a:p>
          <a:p>
            <a:pPr lvl="1"/>
            <a:r>
              <a:rPr lang="zh-CN" altLang="en-US" dirty="0"/>
              <a:t>男孩子也可以这么可爱的吗？比女孩子还可爱呢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你是女孩子，应该早点嫁人家生小孩，念这么多书有啥用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工作这么重，不然老姑娘你就</a:t>
            </a:r>
            <a:r>
              <a:rPr lang="en-US" altLang="zh-CN" dirty="0" smtClean="0"/>
              <a:t>gg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独立女性我很欣赏呀，凡是依靠自己力量活下去的都值得尊敬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168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69810-5CC8-49EC-A102-059147B3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1080C-AE49-4808-8741-AC4EF2094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亲密关系</a:t>
            </a:r>
            <a:endParaRPr lang="en-US" altLang="zh-CN" dirty="0"/>
          </a:p>
          <a:p>
            <a:pPr lvl="1"/>
            <a:r>
              <a:rPr lang="zh-CN" altLang="en-US" dirty="0"/>
              <a:t>看别人</a:t>
            </a:r>
            <a:r>
              <a:rPr lang="en-US" altLang="zh-CN" dirty="0"/>
              <a:t>XX</a:t>
            </a:r>
            <a:r>
              <a:rPr lang="zh-CN" altLang="en-US" dirty="0"/>
              <a:t>，再看看你</a:t>
            </a:r>
            <a:r>
              <a:rPr lang="en-US" altLang="zh-CN" dirty="0"/>
              <a:t>XXX</a:t>
            </a:r>
          </a:p>
          <a:p>
            <a:pPr lvl="1"/>
            <a:r>
              <a:rPr lang="zh-CN" altLang="en-US" dirty="0"/>
              <a:t>看虽然你没有</a:t>
            </a:r>
            <a:r>
              <a:rPr lang="en-US" altLang="zh-CN" dirty="0"/>
              <a:t>XXX</a:t>
            </a:r>
            <a:r>
              <a:rPr lang="zh-CN" altLang="en-US" dirty="0"/>
              <a:t>赚钱多，但是你比他性格好多啦，我又不是喜欢你的钱对嘛</a:t>
            </a:r>
            <a:r>
              <a:rPr lang="en-US" altLang="zh-CN" dirty="0"/>
              <a:t>~ </a:t>
            </a:r>
            <a:r>
              <a:rPr lang="zh-CN" altLang="en-US" dirty="0"/>
              <a:t>而且我们小日子这不越过越好啦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职场关系</a:t>
            </a:r>
            <a:endParaRPr lang="en-US" altLang="zh-CN" dirty="0"/>
          </a:p>
          <a:p>
            <a:pPr lvl="1"/>
            <a:r>
              <a:rPr lang="zh-CN" altLang="en-US" dirty="0"/>
              <a:t>怎么回事 都好几天了一点进展也没有 反思一下什么问题（</a:t>
            </a:r>
            <a:r>
              <a:rPr lang="en-US" altLang="zh-CN" dirty="0"/>
              <a:t>ZL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你是第一次做这个任务 不熟悉很正常慢慢来 让我看看你碰到啥问题了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父母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批判式教育</a:t>
            </a:r>
            <a:endParaRPr lang="en-US" altLang="zh-CN" dirty="0"/>
          </a:p>
          <a:p>
            <a:pPr lvl="1"/>
            <a:r>
              <a:rPr lang="zh-CN" altLang="en-US" dirty="0"/>
              <a:t>首先你应该先反思自己有啥问题，领导</a:t>
            </a:r>
            <a:r>
              <a:rPr lang="en-US" altLang="zh-CN" dirty="0"/>
              <a:t>/</a:t>
            </a:r>
            <a:r>
              <a:rPr lang="zh-CN" altLang="en-US" dirty="0"/>
              <a:t>同事不会无缘无故</a:t>
            </a:r>
            <a:r>
              <a:rPr lang="en-US" altLang="zh-CN" dirty="0"/>
              <a:t>XXX</a:t>
            </a:r>
            <a:r>
              <a:rPr lang="zh-CN" altLang="en-US" dirty="0"/>
              <a:t>，肯定是你什么地方没做好</a:t>
            </a:r>
            <a:endParaRPr lang="en-US" altLang="zh-CN" dirty="0"/>
          </a:p>
          <a:p>
            <a:pPr lvl="1"/>
            <a:r>
              <a:rPr lang="zh-CN" altLang="en-US" dirty="0"/>
              <a:t>宝贝怎么啦 看你很伤心我很心疼 快告诉我发生了什么 帮你一起分担想想</a:t>
            </a:r>
            <a:r>
              <a:rPr lang="zh-CN" altLang="en-US" dirty="0" smtClean="0"/>
              <a:t>办法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谦虚教育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就考了个第一名吗 其实也没什么厉害的 你看那</a:t>
            </a:r>
            <a:r>
              <a:rPr lang="en-US" altLang="zh-CN" dirty="0" smtClean="0"/>
              <a:t>XXX </a:t>
            </a:r>
            <a:r>
              <a:rPr lang="zh-CN" altLang="en-US" dirty="0" smtClean="0"/>
              <a:t>每次都</a:t>
            </a:r>
            <a:r>
              <a:rPr lang="en-US" altLang="zh-CN" dirty="0" smtClean="0"/>
              <a:t>XXXX </a:t>
            </a:r>
            <a:r>
              <a:rPr lang="zh-CN" altLang="en-US" dirty="0" smtClean="0"/>
              <a:t>你别太骄傲了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宝贝你好棒呀 学习成绩这么好 爸爸很为你骄傲 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4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708A8-4AA2-48A8-98F3-3A66E257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如何培养多元价值观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4C546-2330-4F27-B278-3BB7B8FA6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过滤单一价值观</a:t>
            </a:r>
            <a:endParaRPr lang="en-US" altLang="zh-CN" dirty="0"/>
          </a:p>
          <a:p>
            <a:r>
              <a:rPr lang="zh-CN" altLang="en-US" dirty="0"/>
              <a:t>见识多元文化</a:t>
            </a:r>
          </a:p>
        </p:txBody>
      </p:sp>
    </p:spTree>
    <p:extLst>
      <p:ext uri="{BB962C8B-B14F-4D97-AF65-F5344CB8AC3E}">
        <p14:creationId xmlns:p14="http://schemas.microsoft.com/office/powerpoint/2010/main" val="402896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61B5E-B7FE-4F8D-8724-7C04A3CC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独立思考判断，摒弃偏见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498DD-00AE-4D7E-B85F-3E3C88137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过滤一些明显错误</a:t>
            </a:r>
            <a:r>
              <a:rPr lang="en-US" altLang="zh-CN" dirty="0"/>
              <a:t>/</a:t>
            </a:r>
            <a:r>
              <a:rPr lang="zh-CN" altLang="en-US" dirty="0"/>
              <a:t>虚幻</a:t>
            </a:r>
            <a:r>
              <a:rPr lang="en-US" altLang="zh-CN" dirty="0"/>
              <a:t>/</a:t>
            </a:r>
            <a:r>
              <a:rPr lang="zh-CN" altLang="en-US" dirty="0"/>
              <a:t>偏见</a:t>
            </a:r>
            <a:r>
              <a:rPr lang="zh-CN" altLang="en-US" dirty="0" smtClean="0"/>
              <a:t>的论断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有些</a:t>
            </a:r>
            <a:r>
              <a:rPr lang="zh-CN" altLang="en-US" dirty="0"/>
              <a:t>是错误的科学道理</a:t>
            </a:r>
            <a:endParaRPr lang="en-US" altLang="zh-CN" dirty="0"/>
          </a:p>
          <a:p>
            <a:pPr lvl="2"/>
            <a:r>
              <a:rPr lang="zh-CN" altLang="en-US" dirty="0"/>
              <a:t>你失败</a:t>
            </a:r>
            <a:r>
              <a:rPr lang="zh-CN" altLang="en-US" dirty="0" smtClean="0"/>
              <a:t>了，</a:t>
            </a:r>
            <a:r>
              <a:rPr lang="zh-CN" altLang="en-US" dirty="0"/>
              <a:t>你是无用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努力</a:t>
            </a:r>
            <a:r>
              <a:rPr lang="zh-CN" altLang="en-US" dirty="0"/>
              <a:t>就</a:t>
            </a:r>
            <a:r>
              <a:rPr lang="zh-CN" altLang="en-US" dirty="0" smtClean="0"/>
              <a:t>能成功</a:t>
            </a:r>
            <a:endParaRPr lang="en-US" altLang="zh-CN" dirty="0"/>
          </a:p>
          <a:p>
            <a:pPr lvl="1"/>
            <a:r>
              <a:rPr lang="zh-CN" altLang="en-US" dirty="0"/>
              <a:t>有些是单一偏激价值观</a:t>
            </a:r>
            <a:endParaRPr lang="en-US" altLang="zh-CN" dirty="0"/>
          </a:p>
          <a:p>
            <a:pPr lvl="2"/>
            <a:r>
              <a:rPr lang="zh-CN" altLang="en-US" dirty="0"/>
              <a:t>填性别标签，地域歧视等等</a:t>
            </a:r>
            <a:endParaRPr lang="en-US" altLang="zh-CN" dirty="0"/>
          </a:p>
          <a:p>
            <a:pPr lvl="2"/>
            <a:endParaRPr lang="en-US" altLang="zh-CN" dirty="0"/>
          </a:p>
          <a:p>
            <a:r>
              <a:rPr lang="zh-CN" altLang="en-US" dirty="0"/>
              <a:t>怎么样过滤</a:t>
            </a:r>
            <a:endParaRPr lang="en-US" altLang="zh-CN" dirty="0"/>
          </a:p>
          <a:p>
            <a:pPr lvl="1"/>
            <a:r>
              <a:rPr lang="zh-CN" altLang="en-US" dirty="0" smtClean="0"/>
              <a:t>除了血缘关系是与生俱来的，以及职场关系也是无可避免，人脉也是在生存必备的，大脑过滤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和只会灌输你这样偏见 并且 没有实际帮助（情绪</a:t>
            </a:r>
            <a:r>
              <a:rPr lang="en-US" altLang="zh-CN" dirty="0" smtClean="0"/>
              <a:t>+</a:t>
            </a:r>
            <a:r>
              <a:rPr lang="zh-CN" altLang="en-US" dirty="0" smtClean="0"/>
              <a:t>社会资源）的人保持距离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/>
              <a:t>无可避免的洗脑对象</a:t>
            </a:r>
            <a:r>
              <a:rPr lang="zh-CN" altLang="en-US" dirty="0" smtClean="0"/>
              <a:t>保持合适的距离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47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61B5E-B7FE-4F8D-8724-7C04A3CC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接受多元文化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498DD-00AE-4D7E-B85F-3E3C88137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广泛地接触不同人群，探究人的内心真正的想法，发现内心世界的丰富多彩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如，拓展业务爱好以及发展业余爱好（游戏，运动，摄影，耳机等）；非跟团旅游，穷的富有的都要去</a:t>
            </a:r>
            <a:endParaRPr lang="en-US" altLang="zh-CN" dirty="0"/>
          </a:p>
          <a:p>
            <a:r>
              <a:rPr lang="zh-CN" altLang="en-US" dirty="0"/>
              <a:t>了解不同文化圈的小说</a:t>
            </a:r>
            <a:r>
              <a:rPr lang="en-US" altLang="zh-CN" dirty="0"/>
              <a:t>/</a:t>
            </a:r>
            <a:r>
              <a:rPr lang="zh-CN" altLang="en-US" dirty="0"/>
              <a:t>电影</a:t>
            </a:r>
            <a:r>
              <a:rPr lang="en-US" altLang="zh-CN" dirty="0"/>
              <a:t>/</a:t>
            </a:r>
            <a:r>
              <a:rPr lang="zh-CN" altLang="en-US" dirty="0"/>
              <a:t>动画片</a:t>
            </a:r>
            <a:r>
              <a:rPr lang="en-US" altLang="zh-CN" dirty="0"/>
              <a:t>/</a:t>
            </a:r>
            <a:r>
              <a:rPr lang="zh-CN" altLang="en-US" dirty="0"/>
              <a:t>电视剧</a:t>
            </a:r>
            <a:endParaRPr lang="en-US" altLang="zh-CN" dirty="0"/>
          </a:p>
          <a:p>
            <a:r>
              <a:rPr lang="zh-CN" altLang="en-US" dirty="0"/>
              <a:t>看书，偏理论，比较枯燥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国内的</a:t>
            </a:r>
            <a:r>
              <a:rPr lang="en-US" altLang="zh-CN" dirty="0"/>
              <a:t>《</a:t>
            </a:r>
            <a:r>
              <a:rPr lang="zh-CN" altLang="en-US" dirty="0"/>
              <a:t>沉默的大多数</a:t>
            </a:r>
            <a:r>
              <a:rPr lang="en-US" altLang="zh-CN" dirty="0"/>
              <a:t>》</a:t>
            </a:r>
          </a:p>
          <a:p>
            <a:pPr marL="457200" lvl="1" indent="0">
              <a:buNone/>
            </a:pPr>
            <a:r>
              <a:rPr lang="zh-CN" altLang="en-US" dirty="0"/>
              <a:t>  西方的</a:t>
            </a:r>
            <a:r>
              <a:rPr lang="en-US" altLang="zh-CN" dirty="0"/>
              <a:t>《</a:t>
            </a:r>
            <a:r>
              <a:rPr lang="zh-CN" altLang="en-US" dirty="0"/>
              <a:t>西方哲学史</a:t>
            </a:r>
            <a:r>
              <a:rPr lang="en-US" altLang="zh-CN" dirty="0"/>
              <a:t>》</a:t>
            </a:r>
            <a:r>
              <a:rPr lang="zh-CN" altLang="en-US" dirty="0"/>
              <a:t>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《</a:t>
            </a:r>
            <a:r>
              <a:rPr lang="zh-CN" altLang="en-US" dirty="0"/>
              <a:t>乌合之众</a:t>
            </a:r>
            <a:r>
              <a:rPr lang="en-US" altLang="zh-CN" dirty="0"/>
              <a:t>》</a:t>
            </a:r>
          </a:p>
          <a:p>
            <a:r>
              <a:rPr lang="zh-CN" altLang="en-US" dirty="0" smtClean="0"/>
              <a:t>和接受多元文化的人在</a:t>
            </a:r>
            <a:r>
              <a:rPr lang="zh-CN" altLang="en-US" dirty="0"/>
              <a:t>一起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88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5E8B5-BE6F-4A20-B864-9FB4C95B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幸福来源于你自身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5A531-5DED-41AB-B90E-CA6D5A571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/>
              <a:t>人类天性愿意生活在由他们自己主导的，而不是由社会强制的生活方式里面，而乌托邦却以为了人们的幸福为名，为个人生活设置规范，侵蚀了个人对自己的人格的决定权，这就阻碍了人类享受其自由权利，因此所谓幸福，也无从谈起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8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DB92B-EB51-41EB-9007-1A09F353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6D4A8-8E03-46BE-B96A-41166A7B7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三观即是人生观、价值观、世界观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通俗的讲，人生观是人这辈子应该怎么活，</a:t>
            </a:r>
            <a:endParaRPr lang="en-US" altLang="zh-CN" dirty="0"/>
          </a:p>
          <a:p>
            <a:r>
              <a:rPr lang="zh-CN" altLang="en-US" b="1" dirty="0"/>
              <a:t>价值观是人这辈子什么才是最珍贵的，</a:t>
            </a:r>
            <a:endParaRPr lang="en-US" altLang="zh-CN" b="1" dirty="0"/>
          </a:p>
          <a:p>
            <a:r>
              <a:rPr lang="zh-CN" altLang="en-US" dirty="0"/>
              <a:t>世界观是这个世界是怎么样的。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53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5442C-2414-4D9F-9310-109E27F0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来源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9769A-3FC1-4385-BC59-C38EAEB0E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人生观，应该是父母启蒙的；</a:t>
            </a:r>
            <a:endParaRPr lang="en-US" altLang="zh-CN" dirty="0"/>
          </a:p>
          <a:p>
            <a:r>
              <a:rPr lang="zh-CN" altLang="en-US" dirty="0"/>
              <a:t>世界观，应该是学校教育的；</a:t>
            </a:r>
            <a:endParaRPr lang="en-US" altLang="zh-CN" dirty="0"/>
          </a:p>
          <a:p>
            <a:r>
              <a:rPr lang="zh-CN" altLang="en-US" dirty="0"/>
              <a:t>而价值观，是自己摸索的。但当然，三者也是互相穿插，互相启迪的。最最重要的，还是要看自己。</a:t>
            </a:r>
          </a:p>
        </p:txBody>
      </p:sp>
    </p:spTree>
    <p:extLst>
      <p:ext uri="{BB962C8B-B14F-4D97-AF65-F5344CB8AC3E}">
        <p14:creationId xmlns:p14="http://schemas.microsoft.com/office/powerpoint/2010/main" val="369167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133AB-B5C4-4299-8312-EFB0D441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价值观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55933-A240-4CAA-998A-C5B895ECD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价值观，就是你认为什么是有价值的，什么是最珍贵的东西。说小了是一个苹果的价值，说大了是人一生的价值。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价值观也可以说是什么是好的，什么是要坚持的。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48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133AB-B5C4-4299-8312-EFB0D441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价值观养成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55933-A240-4CAA-998A-C5B895ECD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读过的书普遍受到从小生长环境的影响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遇到的人等等接收到的一切信息，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再加上自己内心的思考从而形成的判断思考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数据（大环境信息）</a:t>
            </a:r>
            <a:r>
              <a:rPr lang="en-US" altLang="zh-CN" dirty="0"/>
              <a:t>+</a:t>
            </a:r>
            <a:r>
              <a:rPr lang="zh-CN" altLang="en-US" dirty="0"/>
              <a:t>算法（个人思维）</a:t>
            </a:r>
            <a:r>
              <a:rPr lang="en-US" altLang="zh-CN" dirty="0"/>
              <a:t>-&gt; </a:t>
            </a:r>
            <a:r>
              <a:rPr lang="zh-CN" altLang="en-US" dirty="0"/>
              <a:t>价值观模型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7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133AB-B5C4-4299-8312-EFB0D441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什么是科学，什么是价值观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55933-A240-4CAA-998A-C5B895ECD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水到</a:t>
            </a:r>
            <a:r>
              <a:rPr lang="en-US" altLang="zh-CN" dirty="0"/>
              <a:t>100</a:t>
            </a:r>
            <a:r>
              <a:rPr lang="zh-CN" altLang="en-US" dirty="0"/>
              <a:t>度会沸腾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（自然科学）</a:t>
            </a:r>
            <a:endParaRPr lang="en-US" altLang="zh-CN" dirty="0"/>
          </a:p>
          <a:p>
            <a:r>
              <a:rPr lang="zh-CN" altLang="en-US" dirty="0"/>
              <a:t>人类在伤心的时候会哭泣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（社会科学</a:t>
            </a:r>
            <a:r>
              <a:rPr lang="en-US" altLang="zh-CN" dirty="0"/>
              <a:t> - </a:t>
            </a:r>
            <a:r>
              <a:rPr lang="zh-CN" altLang="en-US" dirty="0"/>
              <a:t>心理学）</a:t>
            </a:r>
            <a:endParaRPr lang="en-US" altLang="zh-CN" dirty="0"/>
          </a:p>
          <a:p>
            <a:r>
              <a:rPr lang="zh-CN" altLang="en-US" dirty="0"/>
              <a:t>人都应该结婚，生子，追求金钱与成功，不然他的人生就是没有意义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zh-CN" altLang="en-US" dirty="0"/>
              <a:t>价值观）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534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133AB-B5C4-4299-8312-EFB0D441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价值观迷思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55933-A240-4CAA-998A-C5B895ECD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价值观</a:t>
            </a:r>
            <a:r>
              <a:rPr lang="zh-CN" altLang="en-US" dirty="0"/>
              <a:t>有正确，错误之分吗？</a:t>
            </a:r>
            <a:endParaRPr lang="en-US" altLang="zh-CN" dirty="0"/>
          </a:p>
          <a:p>
            <a:r>
              <a:rPr lang="zh-CN" altLang="en-US" dirty="0"/>
              <a:t>什么是主流价值观，什么是三观正</a:t>
            </a:r>
            <a:r>
              <a:rPr lang="en-US" altLang="zh-CN" dirty="0"/>
              <a:t>?</a:t>
            </a:r>
          </a:p>
          <a:p>
            <a:pPr>
              <a:buFontTx/>
              <a:buChar char="-"/>
            </a:pPr>
            <a:r>
              <a:rPr lang="zh-CN" altLang="en-US" dirty="0"/>
              <a:t>社会主义核心</a:t>
            </a:r>
            <a:r>
              <a:rPr lang="zh-CN" altLang="en-US" dirty="0" smtClean="0"/>
              <a:t>价值观</a:t>
            </a:r>
            <a:endParaRPr lang="en-US" altLang="zh-CN" dirty="0"/>
          </a:p>
          <a:p>
            <a:pPr>
              <a:buFontTx/>
              <a:buChar char="-"/>
            </a:pPr>
            <a:r>
              <a:rPr lang="zh-CN" altLang="en-US" dirty="0"/>
              <a:t>人应该追求物质成功</a:t>
            </a:r>
            <a:r>
              <a:rPr lang="en-US" altLang="zh-CN" dirty="0"/>
              <a:t>/</a:t>
            </a:r>
            <a:r>
              <a:rPr lang="zh-CN" altLang="en-US" dirty="0"/>
              <a:t>正常生理繁殖（否则就是没有价值的）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77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2CAB5-026F-4911-A69C-9FF6B93F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价值观类型分类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4861A-FCDC-4B65-B061-378FC9D1E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交友</a:t>
            </a:r>
            <a:endParaRPr lang="en-US" altLang="zh-CN" dirty="0"/>
          </a:p>
          <a:p>
            <a:r>
              <a:rPr lang="zh-CN" altLang="en-US" dirty="0"/>
              <a:t>职场</a:t>
            </a:r>
            <a:endParaRPr lang="en-US" altLang="zh-CN" dirty="0"/>
          </a:p>
          <a:p>
            <a:r>
              <a:rPr lang="zh-CN" altLang="en-US" dirty="0"/>
              <a:t>血缘</a:t>
            </a:r>
            <a:endParaRPr lang="en-US" altLang="zh-CN" dirty="0"/>
          </a:p>
          <a:p>
            <a:r>
              <a:rPr lang="zh-CN" altLang="en-US" dirty="0"/>
              <a:t>亲密</a:t>
            </a:r>
            <a:endParaRPr lang="en-US" altLang="zh-CN" dirty="0"/>
          </a:p>
          <a:p>
            <a:r>
              <a:rPr lang="zh-CN" altLang="en-US" dirty="0"/>
              <a:t>宏观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571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2191</Words>
  <Application>Microsoft Office PowerPoint</Application>
  <PresentationFormat>宽屏</PresentationFormat>
  <Paragraphs>232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价值观</vt:lpstr>
      <vt:lpstr>PowerPoint 演示文稿</vt:lpstr>
      <vt:lpstr>PowerPoint 演示文稿</vt:lpstr>
      <vt:lpstr>来源</vt:lpstr>
      <vt:lpstr>价值观</vt:lpstr>
      <vt:lpstr>价值观养成</vt:lpstr>
      <vt:lpstr>什么是科学，什么是价值观</vt:lpstr>
      <vt:lpstr>价值观迷思</vt:lpstr>
      <vt:lpstr>价值观类型分类</vt:lpstr>
      <vt:lpstr>中国流行价值观</vt:lpstr>
      <vt:lpstr>中国流行价值观</vt:lpstr>
      <vt:lpstr>中国流行价值观</vt:lpstr>
      <vt:lpstr>为什么要给你灌输价值观</vt:lpstr>
      <vt:lpstr>为什么要给你灌输价值观</vt:lpstr>
      <vt:lpstr>为什么要给你灌输价值观</vt:lpstr>
      <vt:lpstr>为什么要给你灌输价值观</vt:lpstr>
      <vt:lpstr>多元价值观</vt:lpstr>
      <vt:lpstr>多元价值观vs单一价值观</vt:lpstr>
      <vt:lpstr>多元价值观</vt:lpstr>
      <vt:lpstr>如果我们有了多元的价值观…</vt:lpstr>
      <vt:lpstr>PowerPoint 演示文稿</vt:lpstr>
      <vt:lpstr>如何培养多元价值观</vt:lpstr>
      <vt:lpstr>独立思考判断，摒弃偏见</vt:lpstr>
      <vt:lpstr>接受多元文化</vt:lpstr>
      <vt:lpstr>幸福来源于你自身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价值观</dc:title>
  <dc:creator>Feng Lu</dc:creator>
  <cp:lastModifiedBy>陆枫</cp:lastModifiedBy>
  <cp:revision>257</cp:revision>
  <dcterms:created xsi:type="dcterms:W3CDTF">2019-12-01T02:50:15Z</dcterms:created>
  <dcterms:modified xsi:type="dcterms:W3CDTF">2019-12-02T12:57:28Z</dcterms:modified>
</cp:coreProperties>
</file>