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6CA96-DC64-47FD-8D26-7F81D961719D}" type="datetimeFigureOut">
              <a:rPr lang="zh-CN" altLang="en-US" smtClean="0"/>
              <a:t>2019-12-31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1B27C-6E7F-497A-9776-F105E8E26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59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1B27C-6E7F-497A-9776-F105E8E26E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74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FAF79-C438-4841-9F2A-4899A741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3476B2-497A-49A3-AE36-6156AF204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52F59-EEAE-4C58-9EFB-EBF77843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9A89-9B39-42AA-8E5B-94461F564206}" type="datetimeFigureOut">
              <a:rPr lang="zh-CN" altLang="en-US" smtClean="0"/>
              <a:t>2019-12-31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6366D-6302-4901-9F23-9DC71F97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95EC2-5105-448D-9969-AFB450DD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6599-D4FD-4F63-AC67-EB2F8FE61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22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44E78-9590-4DEE-8983-0F298AD4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7AF507-3FD3-45D2-9DDF-734AB0634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B1991D-09D7-4849-9B85-4AA2972B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9A89-9B39-42AA-8E5B-94461F564206}" type="datetimeFigureOut">
              <a:rPr lang="zh-CN" altLang="en-US" smtClean="0"/>
              <a:t>2019-12-31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45B33-9739-4398-9C61-62BB7F31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D14AF-D95A-41C8-8073-5EE11EB28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6599-D4FD-4F63-AC67-EB2F8FE61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87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85BD9B-0425-45DF-A83A-93CDF7E59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0A6A9D-3F4F-481A-BE54-6872374DE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E9FBA-7DE1-4497-A655-B4F8E448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9A89-9B39-42AA-8E5B-94461F564206}" type="datetimeFigureOut">
              <a:rPr lang="zh-CN" altLang="en-US" smtClean="0"/>
              <a:t>2019-12-31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848D2D-7416-476A-80E0-A12F882D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506B6A-1664-4295-9934-1B8D636D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6599-D4FD-4F63-AC67-EB2F8FE61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07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A0D30-0DBA-42A1-9E12-88AA0050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5A2E2F-9714-4DF4-8F62-749E81218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2654A-9013-492A-84BD-DA7D6A17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9A89-9B39-42AA-8E5B-94461F564206}" type="datetimeFigureOut">
              <a:rPr lang="zh-CN" altLang="en-US" smtClean="0"/>
              <a:t>2019-12-31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360F8E-5CFC-4D75-B287-419F472E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9413D-983A-4F0D-BDEC-F39CB546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6599-D4FD-4F63-AC67-EB2F8FE61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4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80EFC-72C5-48BA-8A1E-B874C05A8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117665-2254-4527-88E5-5C9408876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7279B8-61FA-43EC-9825-C76D92DF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9A89-9B39-42AA-8E5B-94461F564206}" type="datetimeFigureOut">
              <a:rPr lang="zh-CN" altLang="en-US" smtClean="0"/>
              <a:t>2019-12-31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7C2229-EFC8-44D8-9026-13AE2E20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1EFEBE-1019-440B-A8C0-9C2DD536B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6599-D4FD-4F63-AC67-EB2F8FE61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56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50D66-45BB-4E20-8396-B0A307F7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330D44-5E71-4D3B-8E80-D7A84E47E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3BF057-AA4A-48FB-B2FF-C37FF5829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0E3E01-AC92-4423-B462-794AA5C1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9A89-9B39-42AA-8E5B-94461F564206}" type="datetimeFigureOut">
              <a:rPr lang="zh-CN" altLang="en-US" smtClean="0"/>
              <a:t>2019-12-31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6743E1-DBA8-4F62-A752-D9542199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00E84D-54A0-424E-8865-E374D6D8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6599-D4FD-4F63-AC67-EB2F8FE61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13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3D1BD-4941-4F58-9F6A-D49FD4958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119432-9C05-44E8-A17D-90AE8AA4A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BC3670-0694-4379-9C08-68A863C73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267030-44DF-41CD-807C-366F58A9E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71CC22-E689-4B53-A699-182543C9A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4731DC-C962-439F-B2EB-8D4516F33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9A89-9B39-42AA-8E5B-94461F564206}" type="datetimeFigureOut">
              <a:rPr lang="zh-CN" altLang="en-US" smtClean="0"/>
              <a:t>2019-12-31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725143-61FB-46E9-8CAE-A718C35B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985195-ADF8-4B57-BD64-FE8A17D1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6599-D4FD-4F63-AC67-EB2F8FE61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99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A2F38-F09F-4C90-9042-72BB6FD1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13DA6D-3BAA-4D59-8156-9D0447FAC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9A89-9B39-42AA-8E5B-94461F564206}" type="datetimeFigureOut">
              <a:rPr lang="zh-CN" altLang="en-US" smtClean="0"/>
              <a:t>2019-12-31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E2C6A7-CCD9-48CA-8CD9-D1410018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953426-8608-45C8-9A5C-A669BF13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6599-D4FD-4F63-AC67-EB2F8FE61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52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C5A475-382A-4FF1-9CDA-1BB267DD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9A89-9B39-42AA-8E5B-94461F564206}" type="datetimeFigureOut">
              <a:rPr lang="zh-CN" altLang="en-US" smtClean="0"/>
              <a:t>2019-12-31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EDA8A3-05EB-4D46-A1C9-7456B729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EF5D8-276B-42AE-97C4-6F33D58B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6599-D4FD-4F63-AC67-EB2F8FE61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66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AC9CD-83AF-4128-8A28-4F8C7DD56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A2B986-7C45-4FB9-97D8-236D6D743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265487-E75C-4074-A98D-19138FBD1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24CF0F-43CD-4927-8A7A-CE6FB5CB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9A89-9B39-42AA-8E5B-94461F564206}" type="datetimeFigureOut">
              <a:rPr lang="zh-CN" altLang="en-US" smtClean="0"/>
              <a:t>2019-12-31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2D2F59-1062-455F-809F-271794FF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5B0F5E-5989-4E61-985B-2EE66828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6599-D4FD-4F63-AC67-EB2F8FE61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8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DC145-12F5-4F21-83AC-76BDFCDB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3B1813-573C-410B-AA0F-6745DA689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C90A06-59C1-4EE0-BF9E-59958FB37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9FFE85-DF00-444D-AA15-D607A4CE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9A89-9B39-42AA-8E5B-94461F564206}" type="datetimeFigureOut">
              <a:rPr lang="zh-CN" altLang="en-US" smtClean="0"/>
              <a:t>2019-12-31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A759BD-599B-4E2A-8D22-9F1FDF9A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7607CF-85C2-46EB-BB92-1C750BF6C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6599-D4FD-4F63-AC67-EB2F8FE61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35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EBA1DC-22F6-45E3-AB17-3872D329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9BD482-4D40-4248-B5C7-9BB17D616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146B9-0142-4E6B-8300-975B91BBA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29A89-9B39-42AA-8E5B-94461F564206}" type="datetimeFigureOut">
              <a:rPr lang="zh-CN" altLang="en-US" smtClean="0"/>
              <a:t>2019-12-31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256DF3-07EC-45E7-91F0-ACA8D99B4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AD58E-78C3-4E4C-B05B-4AA06A4C1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D6599-D4FD-4F63-AC67-EB2F8FE61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52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B84E3-2132-4793-808E-546AED83D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日程表数据分析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700E61-E834-470C-A7FF-25F528E67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78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A0B9A-B8E4-42F9-BDCF-1CDB1CEB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完成率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71C4E-73CF-4BF9-BAE3-22BB089F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完成率的概念不明确</a:t>
            </a:r>
          </a:p>
        </p:txBody>
      </p:sp>
    </p:spTree>
    <p:extLst>
      <p:ext uri="{BB962C8B-B14F-4D97-AF65-F5344CB8AC3E}">
        <p14:creationId xmlns:p14="http://schemas.microsoft.com/office/powerpoint/2010/main" val="238815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A0B9A-B8E4-42F9-BDCF-1CDB1CEB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预期大盘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71C4E-73CF-4BF9-BAE3-22BB089F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总体还算合理</a:t>
            </a:r>
            <a:endParaRPr lang="en-US" altLang="zh-CN" dirty="0"/>
          </a:p>
          <a:p>
            <a:pPr lvl="1"/>
            <a:r>
              <a:rPr lang="zh-CN" altLang="en-US" dirty="0"/>
              <a:t>工作延期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7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699F2-3F64-4F97-9003-ADA9EBBD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提高手段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F31C8C-D6DC-4E76-B47F-864884F97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dirty="0"/>
          </a:p>
          <a:p>
            <a:r>
              <a:rPr lang="zh-CN" altLang="en-US" b="1" dirty="0"/>
              <a:t>主要集中在哪？</a:t>
            </a:r>
            <a:endParaRPr lang="en-US" altLang="zh-CN" b="1" dirty="0"/>
          </a:p>
          <a:p>
            <a:r>
              <a:rPr lang="zh-CN" altLang="en-US" b="1" dirty="0"/>
              <a:t>看数据</a:t>
            </a:r>
            <a:endParaRPr lang="en-US" altLang="zh-CN" b="1" dirty="0"/>
          </a:p>
          <a:p>
            <a:pPr lvl="1"/>
            <a:r>
              <a:rPr lang="zh-CN" altLang="en-US" dirty="0"/>
              <a:t>流程问题</a:t>
            </a:r>
            <a:endParaRPr lang="en-US" altLang="zh-CN" dirty="0"/>
          </a:p>
          <a:p>
            <a:pPr lvl="1"/>
            <a:r>
              <a:rPr lang="zh-CN" altLang="en-US" dirty="0"/>
              <a:t>预估能力</a:t>
            </a:r>
            <a:endParaRPr lang="en-US" altLang="zh-CN" dirty="0"/>
          </a:p>
          <a:p>
            <a:pPr lvl="1"/>
            <a:r>
              <a:rPr lang="zh-CN" altLang="en-US" dirty="0"/>
              <a:t>技术</a:t>
            </a:r>
            <a:endParaRPr lang="en-US" altLang="zh-CN" dirty="0"/>
          </a:p>
          <a:p>
            <a:pPr lvl="1"/>
            <a:r>
              <a:rPr lang="zh-CN" altLang="en-US" dirty="0"/>
              <a:t>沟通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826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73067-73F0-4F78-9B4F-C0B2FCD51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一些排期经验总结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019DF-CDB4-4421-9D37-2437C09C0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每天排</a:t>
            </a:r>
            <a:r>
              <a:rPr lang="en-US" altLang="zh-CN" dirty="0"/>
              <a:t>6</a:t>
            </a:r>
            <a:r>
              <a:rPr lang="zh-CN" altLang="en-US" dirty="0"/>
              <a:t>小时工作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今天主要工作是什么？学习还是工作？</a:t>
            </a:r>
            <a:endParaRPr lang="en-US" altLang="zh-CN" dirty="0"/>
          </a:p>
          <a:p>
            <a:pPr lvl="1"/>
            <a:r>
              <a:rPr lang="zh-CN" altLang="en-US" dirty="0"/>
              <a:t>学习</a:t>
            </a:r>
            <a:r>
              <a:rPr lang="en-US" altLang="zh-CN" dirty="0"/>
              <a:t>/</a:t>
            </a:r>
            <a:r>
              <a:rPr lang="zh-CN" altLang="en-US" dirty="0"/>
              <a:t>工作是集中排？还是分散排？</a:t>
            </a:r>
            <a:endParaRPr lang="en-US" altLang="zh-CN" dirty="0"/>
          </a:p>
          <a:p>
            <a:pPr lvl="1"/>
            <a:r>
              <a:rPr lang="zh-CN" altLang="en-US" dirty="0"/>
              <a:t>是否刚开发的需求会有</a:t>
            </a:r>
            <a:r>
              <a:rPr lang="en-US" altLang="zh-CN" dirty="0"/>
              <a:t>bug</a:t>
            </a:r>
            <a:r>
              <a:rPr lang="zh-CN" altLang="en-US" dirty="0"/>
              <a:t>，需要预留时间？</a:t>
            </a:r>
            <a:endParaRPr lang="en-US" altLang="zh-CN" dirty="0"/>
          </a:p>
          <a:p>
            <a:pPr lvl="1"/>
            <a:r>
              <a:rPr lang="zh-CN" altLang="en-US" dirty="0"/>
              <a:t>今天是否会要开会，会占用时间？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原则 </a:t>
            </a:r>
            <a:endParaRPr lang="en-US" altLang="zh-CN" dirty="0"/>
          </a:p>
          <a:p>
            <a:pPr lvl="1"/>
            <a:r>
              <a:rPr lang="zh-CN" altLang="en-US" dirty="0"/>
              <a:t>每日平均：工作</a:t>
            </a:r>
            <a:r>
              <a:rPr lang="en-US" altLang="zh-CN" dirty="0"/>
              <a:t>3</a:t>
            </a:r>
            <a:r>
              <a:rPr lang="zh-CN" altLang="en-US" dirty="0"/>
              <a:t>学习</a:t>
            </a:r>
            <a:r>
              <a:rPr lang="en-US" altLang="zh-CN" dirty="0"/>
              <a:t>2</a:t>
            </a:r>
            <a:r>
              <a:rPr lang="zh-CN" altLang="en-US" dirty="0"/>
              <a:t>琐事</a:t>
            </a:r>
            <a:r>
              <a:rPr lang="en-US" altLang="zh-CN" dirty="0"/>
              <a:t>1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48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D376A-96C0-4735-91EF-1DD4E947F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目标</a:t>
            </a:r>
            <a:r>
              <a:rPr lang="en-US" altLang="zh-CN" b="1" dirty="0"/>
              <a:t>	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8B22D-3044-47B3-8149-6167DFD5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数据（</a:t>
            </a:r>
            <a:r>
              <a:rPr lang="en-US" altLang="zh-CN" dirty="0"/>
              <a:t>data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预计</a:t>
            </a:r>
            <a:r>
              <a:rPr lang="zh-CN" altLang="en-US" dirty="0"/>
              <a:t>（未来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平衡自我需求</a:t>
            </a:r>
            <a:r>
              <a:rPr lang="en-US" altLang="zh-CN" dirty="0"/>
              <a:t>/</a:t>
            </a:r>
            <a:r>
              <a:rPr lang="zh-CN" altLang="en-US" dirty="0" smtClean="0"/>
              <a:t>外界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提高个人能力</a:t>
            </a:r>
            <a:endParaRPr lang="en-US" altLang="zh-CN" dirty="0"/>
          </a:p>
          <a:p>
            <a:r>
              <a:rPr lang="zh-CN" altLang="en-US" dirty="0"/>
              <a:t>两个影响特征</a:t>
            </a:r>
            <a:endParaRPr lang="en-US" altLang="zh-CN" dirty="0"/>
          </a:p>
          <a:p>
            <a:pPr lvl="1"/>
            <a:r>
              <a:rPr lang="zh-CN" altLang="en-US" dirty="0"/>
              <a:t>大环境</a:t>
            </a:r>
            <a:endParaRPr lang="en-US" altLang="zh-CN" dirty="0"/>
          </a:p>
          <a:p>
            <a:pPr lvl="2"/>
            <a:r>
              <a:rPr lang="zh-CN" altLang="en-US" dirty="0" smtClean="0"/>
              <a:t>依赖（他人的接口</a:t>
            </a:r>
            <a:r>
              <a:rPr lang="en-US" altLang="zh-CN" dirty="0" smtClean="0"/>
              <a:t>/</a:t>
            </a:r>
            <a:r>
              <a:rPr lang="zh-CN" altLang="en-US" dirty="0" smtClean="0"/>
              <a:t>数据依赖、交接、机器等等）</a:t>
            </a:r>
            <a:endParaRPr lang="en-US" altLang="zh-CN" dirty="0"/>
          </a:p>
          <a:p>
            <a:pPr lvl="2"/>
            <a:r>
              <a:rPr lang="zh-CN" altLang="en-US" dirty="0"/>
              <a:t>工作流程繁杂</a:t>
            </a:r>
            <a:endParaRPr lang="en-US" altLang="zh-CN" dirty="0"/>
          </a:p>
          <a:p>
            <a:pPr lvl="1"/>
            <a:r>
              <a:rPr lang="zh-CN" altLang="en-US" dirty="0"/>
              <a:t>个人因素</a:t>
            </a:r>
            <a:endParaRPr lang="en-US" altLang="zh-CN" dirty="0"/>
          </a:p>
          <a:p>
            <a:pPr lvl="2"/>
            <a:r>
              <a:rPr lang="zh-CN" altLang="en-US" dirty="0"/>
              <a:t>技术</a:t>
            </a:r>
            <a:endParaRPr lang="en-US" altLang="zh-CN" dirty="0"/>
          </a:p>
          <a:p>
            <a:pPr lvl="3"/>
            <a:r>
              <a:rPr lang="zh-CN" altLang="en-US" dirty="0"/>
              <a:t>问题总结</a:t>
            </a:r>
            <a:r>
              <a:rPr lang="en-US" altLang="zh-CN" dirty="0"/>
              <a:t>/</a:t>
            </a:r>
            <a:r>
              <a:rPr lang="zh-CN" altLang="en-US" dirty="0"/>
              <a:t>系统学习</a:t>
            </a:r>
            <a:endParaRPr lang="en-US" altLang="zh-CN" dirty="0"/>
          </a:p>
          <a:p>
            <a:pPr lvl="2"/>
            <a:r>
              <a:rPr lang="zh-CN" altLang="en-US" dirty="0"/>
              <a:t>明确、简化工作流程</a:t>
            </a:r>
            <a:endParaRPr lang="en-US" altLang="zh-CN" dirty="0"/>
          </a:p>
          <a:p>
            <a:pPr lvl="2"/>
            <a:r>
              <a:rPr lang="zh-CN" altLang="en-US" dirty="0"/>
              <a:t>沟通</a:t>
            </a:r>
            <a:endParaRPr lang="en-US" altLang="zh-CN" dirty="0"/>
          </a:p>
          <a:p>
            <a:pPr lvl="3"/>
            <a:r>
              <a:rPr lang="zh-CN" altLang="en-US" dirty="0"/>
              <a:t>搞清每个人的立场（人）</a:t>
            </a:r>
            <a:endParaRPr lang="en-US" altLang="zh-CN" dirty="0"/>
          </a:p>
          <a:p>
            <a:pPr lvl="3"/>
            <a:r>
              <a:rPr lang="zh-CN" altLang="en-US" dirty="0"/>
              <a:t>明确需求（业务）</a:t>
            </a:r>
            <a:endParaRPr lang="en-US" altLang="zh-CN" dirty="0"/>
          </a:p>
          <a:p>
            <a:pPr lvl="2"/>
            <a:r>
              <a:rPr lang="zh-CN" altLang="en-US" dirty="0"/>
              <a:t>预估能力</a:t>
            </a:r>
            <a:endParaRPr lang="en-US" altLang="zh-CN" dirty="0"/>
          </a:p>
          <a:p>
            <a:pPr lvl="3"/>
            <a:r>
              <a:rPr lang="zh-CN" altLang="en-US" dirty="0"/>
              <a:t>考虑全面</a:t>
            </a:r>
            <a:endParaRPr lang="en-US" altLang="zh-CN" dirty="0"/>
          </a:p>
          <a:p>
            <a:pPr lvl="4"/>
            <a:r>
              <a:rPr lang="zh-CN" altLang="en-US" dirty="0"/>
              <a:t>工作流程、他人立场、技术卡壳、需求范围</a:t>
            </a:r>
            <a:endParaRPr lang="en-US" altLang="zh-CN" dirty="0"/>
          </a:p>
          <a:p>
            <a:pPr lvl="2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207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D376A-96C0-4735-91EF-1DD4E947F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分析维度（实际数据）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8B22D-3044-47B3-8149-6167DFD5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大盘</a:t>
            </a:r>
            <a:endParaRPr lang="en-US" altLang="zh-CN" dirty="0"/>
          </a:p>
          <a:p>
            <a:r>
              <a:rPr lang="zh-CN" altLang="en-US" dirty="0"/>
              <a:t>类别</a:t>
            </a:r>
            <a:endParaRPr lang="en-US" altLang="zh-CN" dirty="0"/>
          </a:p>
          <a:p>
            <a:r>
              <a:rPr lang="zh-CN" altLang="en-US" dirty="0"/>
              <a:t>工作日</a:t>
            </a:r>
            <a:endParaRPr lang="en-US" altLang="zh-CN" dirty="0"/>
          </a:p>
          <a:p>
            <a:r>
              <a:rPr lang="zh-CN" altLang="en-US" dirty="0"/>
              <a:t>单项细化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13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D376A-96C0-4735-91EF-1DD4E947F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分析维度（预测数据）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8B22D-3044-47B3-8149-6167DFD5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每日排期外</a:t>
            </a:r>
            <a:endParaRPr lang="en-US" altLang="zh-CN" dirty="0"/>
          </a:p>
          <a:p>
            <a:r>
              <a:rPr lang="zh-CN" altLang="en-US" dirty="0"/>
              <a:t>每日完成率（？）</a:t>
            </a:r>
            <a:endParaRPr lang="en-US" altLang="zh-CN" dirty="0"/>
          </a:p>
          <a:p>
            <a:r>
              <a:rPr lang="zh-CN" altLang="en-US" dirty="0"/>
              <a:t>预期和实际区别</a:t>
            </a:r>
            <a:endParaRPr lang="en-US" altLang="zh-CN" dirty="0"/>
          </a:p>
          <a:p>
            <a:r>
              <a:rPr lang="zh-CN" altLang="en-US" dirty="0"/>
              <a:t>提高手段</a:t>
            </a:r>
          </a:p>
        </p:txBody>
      </p:sp>
    </p:spTree>
    <p:extLst>
      <p:ext uri="{BB962C8B-B14F-4D97-AF65-F5344CB8AC3E}">
        <p14:creationId xmlns:p14="http://schemas.microsoft.com/office/powerpoint/2010/main" val="46527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D376A-96C0-4735-91EF-1DD4E947F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大盘</a:t>
            </a:r>
            <a:r>
              <a:rPr lang="en-US" altLang="zh-CN" b="1" dirty="0"/>
              <a:t>	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8B22D-3044-47B3-8149-6167DFD5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每周实际工作时间</a:t>
            </a:r>
            <a:endParaRPr lang="en-US" altLang="zh-CN" dirty="0"/>
          </a:p>
          <a:p>
            <a:pPr lvl="1"/>
            <a:r>
              <a:rPr lang="zh-CN" altLang="en-US" dirty="0"/>
              <a:t>每天合理的工作时间？</a:t>
            </a:r>
            <a:endParaRPr lang="en-US" altLang="zh-CN" dirty="0"/>
          </a:p>
          <a:p>
            <a:pPr lvl="2"/>
            <a:r>
              <a:rPr lang="zh-CN" altLang="en-US" dirty="0"/>
              <a:t>结论：每天</a:t>
            </a:r>
            <a:r>
              <a:rPr lang="en-US" altLang="zh-CN" dirty="0"/>
              <a:t>6~6.5</a:t>
            </a:r>
            <a:r>
              <a:rPr lang="zh-CN" altLang="en-US" dirty="0"/>
              <a:t>小时工作是合理时间</a:t>
            </a:r>
            <a:endParaRPr lang="en-US" altLang="zh-CN" dirty="0"/>
          </a:p>
          <a:p>
            <a:pPr lvl="3"/>
            <a:endParaRPr lang="en-US" altLang="zh-CN" dirty="0"/>
          </a:p>
          <a:p>
            <a:pPr lvl="3"/>
            <a:r>
              <a:rPr lang="zh-CN" altLang="en-US" dirty="0"/>
              <a:t>假设以前安排</a:t>
            </a:r>
            <a:r>
              <a:rPr lang="en-US" altLang="zh-CN" dirty="0" smtClean="0"/>
              <a:t>8h</a:t>
            </a:r>
            <a:r>
              <a:rPr lang="zh-CN" altLang="en-US" dirty="0" smtClean="0"/>
              <a:t>以上工作</a:t>
            </a:r>
            <a:r>
              <a:rPr lang="en-US" altLang="zh-CN" dirty="0"/>
              <a:t>/</a:t>
            </a:r>
            <a:r>
              <a:rPr lang="zh-CN" altLang="en-US" dirty="0"/>
              <a:t>埋头苦搞孤注一掷的合理性？</a:t>
            </a:r>
            <a:endParaRPr lang="en-US" altLang="zh-CN" dirty="0"/>
          </a:p>
          <a:p>
            <a:pPr lvl="4"/>
            <a:r>
              <a:rPr lang="zh-CN" altLang="en-US" dirty="0"/>
              <a:t>工作：是否真正高效？</a:t>
            </a:r>
            <a:endParaRPr lang="en-US" altLang="zh-CN" dirty="0"/>
          </a:p>
          <a:p>
            <a:pPr lvl="4"/>
            <a:r>
              <a:rPr lang="zh-CN" altLang="en-US" dirty="0"/>
              <a:t>学习：不总结是否有帮助？</a:t>
            </a:r>
            <a:endParaRPr lang="en-US" altLang="zh-CN" dirty="0"/>
          </a:p>
          <a:p>
            <a:pPr lvl="4"/>
            <a:r>
              <a:rPr lang="zh-CN" altLang="en-US" dirty="0"/>
              <a:t>身体：是否能承担？</a:t>
            </a:r>
            <a:endParaRPr lang="en-US" altLang="zh-CN" dirty="0"/>
          </a:p>
          <a:p>
            <a:pPr lvl="4"/>
            <a:r>
              <a:rPr lang="zh-CN" altLang="en-US" dirty="0"/>
              <a:t>生活：是否有幸福感？生活</a:t>
            </a:r>
            <a:r>
              <a:rPr lang="en-US" altLang="zh-CN" dirty="0"/>
              <a:t>=</a:t>
            </a:r>
            <a:r>
              <a:rPr lang="zh-CN" altLang="en-US" dirty="0"/>
              <a:t>工作？</a:t>
            </a:r>
            <a:endParaRPr lang="en-US" altLang="zh-CN" dirty="0"/>
          </a:p>
          <a:p>
            <a:pPr lvl="3"/>
            <a:r>
              <a:rPr lang="en-US" altLang="zh-CN" dirty="0"/>
              <a:t>996</a:t>
            </a:r>
            <a:r>
              <a:rPr lang="zh-CN" altLang="en-US" dirty="0"/>
              <a:t>的合理性？</a:t>
            </a:r>
            <a:endParaRPr lang="en-US" altLang="zh-CN" dirty="0"/>
          </a:p>
          <a:p>
            <a:pPr lvl="4"/>
            <a:r>
              <a:rPr lang="zh-CN" altLang="en-US" dirty="0"/>
              <a:t>资本家压榨</a:t>
            </a:r>
            <a:endParaRPr lang="en-US" altLang="zh-CN" dirty="0"/>
          </a:p>
          <a:p>
            <a:pPr marL="1828800" lvl="4" indent="0">
              <a:buNone/>
            </a:pPr>
            <a:endParaRPr lang="en-US" altLang="zh-CN" dirty="0"/>
          </a:p>
          <a:p>
            <a:pPr lvl="3"/>
            <a:r>
              <a:rPr lang="zh-CN" altLang="en-US" b="1" dirty="0"/>
              <a:t>出一个论</a:t>
            </a:r>
            <a:r>
              <a:rPr lang="en-US" altLang="zh-CN" b="1" dirty="0"/>
              <a:t>965</a:t>
            </a:r>
            <a:r>
              <a:rPr lang="zh-CN" altLang="en-US" b="1" dirty="0"/>
              <a:t>工作的合理性的专题</a:t>
            </a:r>
            <a:endParaRPr lang="en-US" altLang="zh-CN" b="1" dirty="0"/>
          </a:p>
          <a:p>
            <a:pPr lvl="4"/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381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16F17-8251-4B1D-A7F9-1AE20DD8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单日单项类别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5B5266-E03E-46EF-BA08-F7FD60130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现在工作</a:t>
            </a:r>
            <a:r>
              <a:rPr lang="en-US" altLang="zh-CN" dirty="0"/>
              <a:t>/</a:t>
            </a:r>
            <a:r>
              <a:rPr lang="zh-CN" altLang="en-US" dirty="0"/>
              <a:t>学习</a:t>
            </a:r>
            <a:r>
              <a:rPr lang="en-US" altLang="zh-CN" dirty="0"/>
              <a:t>/</a:t>
            </a:r>
            <a:r>
              <a:rPr lang="zh-CN" altLang="en-US" dirty="0"/>
              <a:t>琐事实际占比？</a:t>
            </a:r>
            <a:endParaRPr lang="en-US" altLang="zh-CN" dirty="0"/>
          </a:p>
          <a:p>
            <a:r>
              <a:rPr lang="zh-CN" altLang="en-US" dirty="0"/>
              <a:t>看数据思考</a:t>
            </a:r>
            <a:endParaRPr lang="en-US" altLang="zh-CN" dirty="0"/>
          </a:p>
          <a:p>
            <a:r>
              <a:rPr lang="zh-CN" altLang="en-US" dirty="0"/>
              <a:t>理想占比？</a:t>
            </a:r>
            <a:endParaRPr lang="en-US" altLang="zh-CN" dirty="0"/>
          </a:p>
          <a:p>
            <a:pPr lvl="1"/>
            <a:r>
              <a:rPr lang="zh-CN" altLang="en-US" dirty="0"/>
              <a:t>工作</a:t>
            </a:r>
            <a:r>
              <a:rPr lang="en-US" altLang="zh-CN" dirty="0"/>
              <a:t>/</a:t>
            </a:r>
            <a:r>
              <a:rPr lang="zh-CN" altLang="en-US" dirty="0"/>
              <a:t>学习</a:t>
            </a:r>
            <a:r>
              <a:rPr lang="en-US" altLang="zh-CN" dirty="0"/>
              <a:t>/</a:t>
            </a:r>
            <a:r>
              <a:rPr lang="zh-CN" altLang="en-US" dirty="0"/>
              <a:t>琐事</a:t>
            </a:r>
            <a:endParaRPr lang="en-US" altLang="zh-CN" dirty="0"/>
          </a:p>
          <a:p>
            <a:pPr lvl="2"/>
            <a:r>
              <a:rPr lang="zh-CN" altLang="en-US" dirty="0"/>
              <a:t>先定一个小目标：</a:t>
            </a:r>
            <a:endParaRPr lang="en-US" altLang="zh-CN" dirty="0"/>
          </a:p>
          <a:p>
            <a:pPr lvl="3"/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253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3F552-AB34-4D92-B23A-4BC5B0036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工作日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636848-114E-464D-9FAB-B1368F0A8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看数据思考</a:t>
            </a:r>
            <a:endParaRPr lang="en-US" altLang="zh-CN" dirty="0"/>
          </a:p>
          <a:p>
            <a:r>
              <a:rPr lang="zh-CN" altLang="en-US" dirty="0"/>
              <a:t>周三工作量怎么回事？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是否集中学习</a:t>
            </a:r>
            <a:r>
              <a:rPr lang="en-US" altLang="zh-CN" dirty="0"/>
              <a:t>/</a:t>
            </a:r>
            <a:r>
              <a:rPr lang="zh-CN" altLang="en-US" dirty="0"/>
              <a:t>工作比较好？如工作</a:t>
            </a:r>
            <a:r>
              <a:rPr lang="en-US" altLang="zh-CN" dirty="0"/>
              <a:t>/</a:t>
            </a:r>
            <a:r>
              <a:rPr lang="zh-CN" altLang="en-US" dirty="0"/>
              <a:t>学习每项至少</a:t>
            </a:r>
            <a:r>
              <a:rPr lang="en-US" altLang="zh-CN" dirty="0"/>
              <a:t>2h</a:t>
            </a:r>
            <a:r>
              <a:rPr lang="zh-CN" altLang="en-US" dirty="0"/>
              <a:t>以上？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或者周一</a:t>
            </a:r>
            <a:r>
              <a:rPr lang="en-US" altLang="zh-CN" dirty="0"/>
              <a:t>~</a:t>
            </a:r>
            <a:r>
              <a:rPr lang="zh-CN" altLang="en-US" dirty="0"/>
              <a:t>周三学习，</a:t>
            </a:r>
            <a:r>
              <a:rPr lang="zh-CN" altLang="en-US" dirty="0" smtClean="0"/>
              <a:t>周四</a:t>
            </a:r>
            <a:r>
              <a:rPr lang="zh-CN" altLang="en-US" dirty="0" smtClean="0"/>
              <a:t>周五</a:t>
            </a:r>
            <a:r>
              <a:rPr lang="zh-CN" altLang="en-US" dirty="0" smtClean="0"/>
              <a:t>工作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周四要开会，是否可以只安排</a:t>
            </a:r>
            <a:r>
              <a:rPr lang="en-US" altLang="zh-CN" dirty="0"/>
              <a:t>5</a:t>
            </a:r>
            <a:r>
              <a:rPr lang="zh-CN" altLang="en-US" dirty="0"/>
              <a:t>小时工作量？或者做好加班准备？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70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3F552-AB34-4D92-B23A-4BC5B0036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单项细化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636848-114E-464D-9FAB-B1368F0A8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看数据</a:t>
            </a:r>
            <a:endParaRPr lang="en-US" altLang="zh-CN" dirty="0"/>
          </a:p>
          <a:p>
            <a:r>
              <a:rPr lang="zh-CN" altLang="en-US" dirty="0"/>
              <a:t>修</a:t>
            </a:r>
            <a:r>
              <a:rPr lang="en-US" altLang="zh-CN" dirty="0"/>
              <a:t>bug</a:t>
            </a:r>
            <a:r>
              <a:rPr lang="zh-CN" altLang="en-US" dirty="0"/>
              <a:t>时间是否过长？</a:t>
            </a:r>
            <a:endParaRPr lang="en-US" altLang="zh-CN" dirty="0"/>
          </a:p>
          <a:p>
            <a:r>
              <a:rPr lang="zh-CN" altLang="en-US" dirty="0"/>
              <a:t>怎么样避免</a:t>
            </a:r>
            <a:r>
              <a:rPr lang="en-US" altLang="zh-CN" dirty="0"/>
              <a:t>bug</a:t>
            </a:r>
            <a:r>
              <a:rPr lang="zh-CN" altLang="en-US" dirty="0"/>
              <a:t>时间长？</a:t>
            </a:r>
            <a:endParaRPr lang="en-US" altLang="zh-CN" dirty="0"/>
          </a:p>
          <a:p>
            <a:pPr lvl="1"/>
            <a:r>
              <a:rPr lang="zh-CN" altLang="en-US" dirty="0"/>
              <a:t>技术提升</a:t>
            </a:r>
            <a:endParaRPr lang="en-US" altLang="zh-CN" dirty="0"/>
          </a:p>
          <a:p>
            <a:pPr lvl="2"/>
            <a:r>
              <a:rPr lang="zh-CN" altLang="en-US" dirty="0"/>
              <a:t>系统学习</a:t>
            </a:r>
            <a:r>
              <a:rPr lang="en-US" altLang="zh-CN" dirty="0"/>
              <a:t>/</a:t>
            </a:r>
            <a:r>
              <a:rPr lang="zh-CN" altLang="en-US" dirty="0"/>
              <a:t>总结问题</a:t>
            </a:r>
            <a:endParaRPr lang="en-US" altLang="zh-CN" dirty="0"/>
          </a:p>
          <a:p>
            <a:pPr lvl="1"/>
            <a:r>
              <a:rPr lang="zh-CN" altLang="en-US" dirty="0"/>
              <a:t>需求明确</a:t>
            </a:r>
            <a:endParaRPr lang="en-US" altLang="zh-CN" dirty="0"/>
          </a:p>
          <a:p>
            <a:pPr lvl="2"/>
            <a:r>
              <a:rPr lang="zh-CN" altLang="en-US" dirty="0"/>
              <a:t>少做需求，确认边界</a:t>
            </a:r>
            <a:endParaRPr lang="en-US" altLang="zh-CN" dirty="0"/>
          </a:p>
          <a:p>
            <a:pPr lvl="1"/>
            <a:r>
              <a:rPr lang="zh-CN" altLang="en-US" dirty="0"/>
              <a:t>耐心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排期是否考虑进去修</a:t>
            </a:r>
            <a:r>
              <a:rPr lang="en-US" altLang="zh-CN" dirty="0"/>
              <a:t>bug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项目应该是以一个项目需求为单位？如秒杀某个迭代，不然不好汇总？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70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94F76-66DD-4F2B-B4DB-3F78C95F1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每日排期外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18C8F-B1FF-4D0B-A114-9BCEC40EA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猜猜多少排期外的时间？</a:t>
            </a:r>
            <a:endParaRPr lang="en-US" altLang="zh-CN" dirty="0"/>
          </a:p>
          <a:p>
            <a:pPr lvl="1"/>
            <a:r>
              <a:rPr lang="zh-CN" altLang="en-US" dirty="0"/>
              <a:t>导致延期的必然性</a:t>
            </a:r>
            <a:endParaRPr lang="en-US" altLang="zh-CN" dirty="0"/>
          </a:p>
          <a:p>
            <a:r>
              <a:rPr lang="zh-CN" altLang="en-US" dirty="0"/>
              <a:t>看数据思考</a:t>
            </a:r>
            <a:endParaRPr lang="en-US" altLang="zh-CN" dirty="0"/>
          </a:p>
          <a:p>
            <a:r>
              <a:rPr lang="zh-CN" altLang="en-US" dirty="0"/>
              <a:t>是否每个都无法预测？</a:t>
            </a:r>
            <a:endParaRPr lang="en-US" altLang="zh-CN" dirty="0"/>
          </a:p>
          <a:p>
            <a:pPr lvl="1"/>
            <a:r>
              <a:rPr lang="zh-CN" altLang="en-US" dirty="0"/>
              <a:t>要上线了，肯定要花时间修</a:t>
            </a:r>
            <a:r>
              <a:rPr lang="en-US" altLang="zh-CN" dirty="0"/>
              <a:t>bug</a:t>
            </a:r>
            <a:r>
              <a:rPr lang="zh-CN" altLang="en-US" dirty="0"/>
              <a:t>呀</a:t>
            </a:r>
            <a:endParaRPr lang="en-US" altLang="zh-CN" dirty="0"/>
          </a:p>
          <a:p>
            <a:pPr lvl="1"/>
            <a:r>
              <a:rPr lang="zh-CN" altLang="en-US" dirty="0"/>
              <a:t>开会是每周固定要</a:t>
            </a:r>
            <a:r>
              <a:rPr lang="en-US" altLang="zh-CN" dirty="0"/>
              <a:t>2~3</a:t>
            </a:r>
            <a:r>
              <a:rPr lang="zh-CN" altLang="en-US" dirty="0"/>
              <a:t>小时，一般周四，考虑进排期</a:t>
            </a:r>
            <a:endParaRPr lang="en-US" altLang="zh-CN" dirty="0"/>
          </a:p>
          <a:p>
            <a:pPr lvl="1"/>
            <a:r>
              <a:rPr lang="zh-CN" altLang="en-US" dirty="0"/>
              <a:t>每周总有些杂事无法避免，如清理数据，资产盘点</a:t>
            </a:r>
            <a:endParaRPr lang="en-US" altLang="zh-CN" dirty="0"/>
          </a:p>
          <a:p>
            <a:r>
              <a:rPr lang="zh-CN" altLang="en-US" dirty="0"/>
              <a:t>目标</a:t>
            </a:r>
            <a:endParaRPr lang="en-US" altLang="zh-CN" dirty="0"/>
          </a:p>
          <a:p>
            <a:pPr lvl="1"/>
            <a:r>
              <a:rPr lang="zh-CN" altLang="en-US" dirty="0"/>
              <a:t>每天</a:t>
            </a:r>
            <a:r>
              <a:rPr lang="en-US" altLang="zh-CN" dirty="0"/>
              <a:t>3h</a:t>
            </a:r>
            <a:r>
              <a:rPr lang="zh-CN" altLang="en-US" dirty="0"/>
              <a:t>排期外</a:t>
            </a:r>
            <a:r>
              <a:rPr lang="en-US" altLang="zh-CN" dirty="0"/>
              <a:t>-&gt;</a:t>
            </a:r>
            <a:r>
              <a:rPr lang="zh-CN" altLang="en-US" dirty="0"/>
              <a:t>每天</a:t>
            </a:r>
            <a:r>
              <a:rPr lang="en-US" altLang="zh-CN" dirty="0"/>
              <a:t>2h</a:t>
            </a:r>
            <a:r>
              <a:rPr lang="zh-CN" altLang="en-US" dirty="0"/>
              <a:t>排期外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898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519</Words>
  <Application>Microsoft Office PowerPoint</Application>
  <PresentationFormat>宽屏</PresentationFormat>
  <Paragraphs>109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日程表数据分析</vt:lpstr>
      <vt:lpstr>目标 </vt:lpstr>
      <vt:lpstr>分析维度（实际数据）</vt:lpstr>
      <vt:lpstr>分析维度（预测数据）</vt:lpstr>
      <vt:lpstr>大盘 </vt:lpstr>
      <vt:lpstr>单日单项类别</vt:lpstr>
      <vt:lpstr>工作日 </vt:lpstr>
      <vt:lpstr>单项细化</vt:lpstr>
      <vt:lpstr>每日排期外</vt:lpstr>
      <vt:lpstr>完成率</vt:lpstr>
      <vt:lpstr>预期大盘</vt:lpstr>
      <vt:lpstr>提高手段</vt:lpstr>
      <vt:lpstr>一些排期经验总结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日程数据分析</dc:title>
  <dc:creator>Feng Lu</dc:creator>
  <cp:lastModifiedBy>陆枫</cp:lastModifiedBy>
  <cp:revision>97</cp:revision>
  <dcterms:created xsi:type="dcterms:W3CDTF">2019-12-29T07:04:05Z</dcterms:created>
  <dcterms:modified xsi:type="dcterms:W3CDTF">2019-12-31T06:16:12Z</dcterms:modified>
</cp:coreProperties>
</file>