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7"/>
  </p:notesMasterIdLst>
  <p:sldIdLst>
    <p:sldId id="256" r:id="rId2"/>
    <p:sldId id="301" r:id="rId3"/>
    <p:sldId id="302" r:id="rId4"/>
    <p:sldId id="305" r:id="rId5"/>
    <p:sldId id="306" r:id="rId6"/>
    <p:sldId id="307" r:id="rId7"/>
    <p:sldId id="328" r:id="rId8"/>
    <p:sldId id="329" r:id="rId9"/>
    <p:sldId id="308" r:id="rId10"/>
    <p:sldId id="326" r:id="rId11"/>
    <p:sldId id="327" r:id="rId12"/>
    <p:sldId id="309" r:id="rId13"/>
    <p:sldId id="322" r:id="rId14"/>
    <p:sldId id="323" r:id="rId15"/>
    <p:sldId id="258" r:id="rId16"/>
    <p:sldId id="259" r:id="rId17"/>
    <p:sldId id="325" r:id="rId18"/>
    <p:sldId id="260" r:id="rId19"/>
    <p:sldId id="262" r:id="rId20"/>
    <p:sldId id="261" r:id="rId21"/>
    <p:sldId id="271" r:id="rId22"/>
    <p:sldId id="264" r:id="rId23"/>
    <p:sldId id="265" r:id="rId24"/>
    <p:sldId id="268" r:id="rId25"/>
    <p:sldId id="263" r:id="rId26"/>
    <p:sldId id="269" r:id="rId27"/>
    <p:sldId id="270" r:id="rId28"/>
    <p:sldId id="272" r:id="rId29"/>
    <p:sldId id="274" r:id="rId30"/>
    <p:sldId id="275" r:id="rId31"/>
    <p:sldId id="276" r:id="rId32"/>
    <p:sldId id="277" r:id="rId33"/>
    <p:sldId id="278" r:id="rId34"/>
    <p:sldId id="257" r:id="rId35"/>
    <p:sldId id="330" r:id="rId36"/>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ma Nand" initials="P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9" autoAdjust="0"/>
  </p:normalViewPr>
  <p:slideViewPr>
    <p:cSldViewPr>
      <p:cViewPr varScale="1">
        <p:scale>
          <a:sx n="106" d="100"/>
          <a:sy n="106" d="100"/>
        </p:scale>
        <p:origin x="1764" y="48"/>
      </p:cViewPr>
      <p:guideLst>
        <p:guide orient="horz" pos="2160"/>
        <p:guide pos="2880"/>
      </p:guideLst>
    </p:cSldViewPr>
  </p:slideViewPr>
  <p:notesTextViewPr>
    <p:cViewPr>
      <p:scale>
        <a:sx n="100" d="100"/>
        <a:sy n="100" d="100"/>
      </p:scale>
      <p:origin x="0" y="0"/>
    </p:cViewPr>
  </p:notesTextViewPr>
  <p:notesViewPr>
    <p:cSldViewPr>
      <p:cViewPr>
        <p:scale>
          <a:sx n="150" d="100"/>
          <a:sy n="150" d="100"/>
        </p:scale>
        <p:origin x="1752" y="-4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ma Nand" userId="a214ac8f-221c-4393-b64b-d99306f8255f" providerId="ADAL" clId="{17B5A02D-3FC8-4104-8B48-D068D82CD01C}"/>
    <pc:docChg chg="undo custSel addSld delSld modSld sldOrd">
      <pc:chgData name="Parma Nand" userId="a214ac8f-221c-4393-b64b-d99306f8255f" providerId="ADAL" clId="{17B5A02D-3FC8-4104-8B48-D068D82CD01C}" dt="2018-09-25T22:24:40.035" v="88" actId="2696"/>
      <pc:docMkLst>
        <pc:docMk/>
      </pc:docMkLst>
      <pc:sldChg chg="modSp">
        <pc:chgData name="Parma Nand" userId="a214ac8f-221c-4393-b64b-d99306f8255f" providerId="ADAL" clId="{17B5A02D-3FC8-4104-8B48-D068D82CD01C}" dt="2018-09-25T21:40:16.466" v="18" actId="20577"/>
        <pc:sldMkLst>
          <pc:docMk/>
          <pc:sldMk cId="0" sldId="256"/>
        </pc:sldMkLst>
        <pc:spChg chg="mod">
          <ac:chgData name="Parma Nand" userId="a214ac8f-221c-4393-b64b-d99306f8255f" providerId="ADAL" clId="{17B5A02D-3FC8-4104-8B48-D068D82CD01C}" dt="2018-09-25T21:40:16.466" v="18" actId="20577"/>
          <ac:spMkLst>
            <pc:docMk/>
            <pc:sldMk cId="0" sldId="256"/>
            <ac:spMk id="5122" creationId="{00000000-0000-0000-0000-000000000000}"/>
          </ac:spMkLst>
        </pc:spChg>
      </pc:sldChg>
      <pc:sldChg chg="modSp ord">
        <pc:chgData name="Parma Nand" userId="a214ac8f-221c-4393-b64b-d99306f8255f" providerId="ADAL" clId="{17B5A02D-3FC8-4104-8B48-D068D82CD01C}" dt="2018-09-25T21:55:12.518" v="22"/>
        <pc:sldMkLst>
          <pc:docMk/>
          <pc:sldMk cId="1681196509" sldId="257"/>
        </pc:sldMkLst>
        <pc:spChg chg="mod">
          <ac:chgData name="Parma Nand" userId="a214ac8f-221c-4393-b64b-d99306f8255f" providerId="ADAL" clId="{17B5A02D-3FC8-4104-8B48-D068D82CD01C}" dt="2018-09-25T21:54:34.738" v="21" actId="404"/>
          <ac:spMkLst>
            <pc:docMk/>
            <pc:sldMk cId="1681196509" sldId="257"/>
            <ac:spMk id="3" creationId="{00000000-0000-0000-0000-000000000000}"/>
          </ac:spMkLst>
        </pc:spChg>
      </pc:sldChg>
      <pc:sldChg chg="modSp">
        <pc:chgData name="Parma Nand" userId="a214ac8f-221c-4393-b64b-d99306f8255f" providerId="ADAL" clId="{17B5A02D-3FC8-4104-8B48-D068D82CD01C}" dt="2018-09-25T22:09:08.326" v="63" actId="1076"/>
        <pc:sldMkLst>
          <pc:docMk/>
          <pc:sldMk cId="1890686804" sldId="263"/>
        </pc:sldMkLst>
        <pc:picChg chg="mod">
          <ac:chgData name="Parma Nand" userId="a214ac8f-221c-4393-b64b-d99306f8255f" providerId="ADAL" clId="{17B5A02D-3FC8-4104-8B48-D068D82CD01C}" dt="2018-09-25T22:09:08.326" v="63" actId="1076"/>
          <ac:picMkLst>
            <pc:docMk/>
            <pc:sldMk cId="1890686804" sldId="263"/>
            <ac:picMk id="4" creationId="{00000000-0000-0000-0000-000000000000}"/>
          </ac:picMkLst>
        </pc:picChg>
      </pc:sldChg>
      <pc:sldChg chg="modSp">
        <pc:chgData name="Parma Nand" userId="a214ac8f-221c-4393-b64b-d99306f8255f" providerId="ADAL" clId="{17B5A02D-3FC8-4104-8B48-D068D82CD01C}" dt="2018-09-25T21:58:27.072" v="33" actId="6549"/>
        <pc:sldMkLst>
          <pc:docMk/>
          <pc:sldMk cId="2350041690" sldId="264"/>
        </pc:sldMkLst>
        <pc:spChg chg="mod">
          <ac:chgData name="Parma Nand" userId="a214ac8f-221c-4393-b64b-d99306f8255f" providerId="ADAL" clId="{17B5A02D-3FC8-4104-8B48-D068D82CD01C}" dt="2018-09-25T21:58:27.072" v="33" actId="6549"/>
          <ac:spMkLst>
            <pc:docMk/>
            <pc:sldMk cId="2350041690" sldId="264"/>
            <ac:spMk id="3" creationId="{00000000-0000-0000-0000-000000000000}"/>
          </ac:spMkLst>
        </pc:spChg>
        <pc:spChg chg="mod">
          <ac:chgData name="Parma Nand" userId="a214ac8f-221c-4393-b64b-d99306f8255f" providerId="ADAL" clId="{17B5A02D-3FC8-4104-8B48-D068D82CD01C}" dt="2018-09-25T21:58:18.780" v="30" actId="1076"/>
          <ac:spMkLst>
            <pc:docMk/>
            <pc:sldMk cId="2350041690" sldId="264"/>
            <ac:spMk id="6" creationId="{00000000-0000-0000-0000-000000000000}"/>
          </ac:spMkLst>
        </pc:spChg>
        <pc:picChg chg="mod">
          <ac:chgData name="Parma Nand" userId="a214ac8f-221c-4393-b64b-d99306f8255f" providerId="ADAL" clId="{17B5A02D-3FC8-4104-8B48-D068D82CD01C}" dt="2018-09-25T21:58:21.558" v="31" actId="1076"/>
          <ac:picMkLst>
            <pc:docMk/>
            <pc:sldMk cId="2350041690" sldId="264"/>
            <ac:picMk id="4" creationId="{00000000-0000-0000-0000-000000000000}"/>
          </ac:picMkLst>
        </pc:picChg>
      </pc:sldChg>
      <pc:sldChg chg="modSp">
        <pc:chgData name="Parma Nand" userId="a214ac8f-221c-4393-b64b-d99306f8255f" providerId="ADAL" clId="{17B5A02D-3FC8-4104-8B48-D068D82CD01C}" dt="2018-09-25T21:58:44.728" v="34" actId="1076"/>
        <pc:sldMkLst>
          <pc:docMk/>
          <pc:sldMk cId="4020681967" sldId="265"/>
        </pc:sldMkLst>
        <pc:picChg chg="mod">
          <ac:chgData name="Parma Nand" userId="a214ac8f-221c-4393-b64b-d99306f8255f" providerId="ADAL" clId="{17B5A02D-3FC8-4104-8B48-D068D82CD01C}" dt="2018-09-25T21:58:44.728" v="34" actId="1076"/>
          <ac:picMkLst>
            <pc:docMk/>
            <pc:sldMk cId="4020681967" sldId="265"/>
            <ac:picMk id="4" creationId="{00000000-0000-0000-0000-000000000000}"/>
          </ac:picMkLst>
        </pc:picChg>
      </pc:sldChg>
      <pc:sldChg chg="modSp">
        <pc:chgData name="Parma Nand" userId="a214ac8f-221c-4393-b64b-d99306f8255f" providerId="ADAL" clId="{17B5A02D-3FC8-4104-8B48-D068D82CD01C}" dt="2018-09-25T21:59:08.733" v="35" actId="1076"/>
        <pc:sldMkLst>
          <pc:docMk/>
          <pc:sldMk cId="265087847" sldId="268"/>
        </pc:sldMkLst>
        <pc:picChg chg="mod">
          <ac:chgData name="Parma Nand" userId="a214ac8f-221c-4393-b64b-d99306f8255f" providerId="ADAL" clId="{17B5A02D-3FC8-4104-8B48-D068D82CD01C}" dt="2018-09-25T21:59:08.733" v="35" actId="1076"/>
          <ac:picMkLst>
            <pc:docMk/>
            <pc:sldMk cId="265087847" sldId="268"/>
            <ac:picMk id="4" creationId="{00000000-0000-0000-0000-000000000000}"/>
          </ac:picMkLst>
        </pc:picChg>
      </pc:sldChg>
      <pc:sldChg chg="modSp">
        <pc:chgData name="Parma Nand" userId="a214ac8f-221c-4393-b64b-d99306f8255f" providerId="ADAL" clId="{17B5A02D-3FC8-4104-8B48-D068D82CD01C}" dt="2018-09-25T22:09:46.915" v="65" actId="1076"/>
        <pc:sldMkLst>
          <pc:docMk/>
          <pc:sldMk cId="3492755375" sldId="269"/>
        </pc:sldMkLst>
        <pc:spChg chg="mod">
          <ac:chgData name="Parma Nand" userId="a214ac8f-221c-4393-b64b-d99306f8255f" providerId="ADAL" clId="{17B5A02D-3FC8-4104-8B48-D068D82CD01C}" dt="2018-09-25T22:09:24.664" v="64" actId="1076"/>
          <ac:spMkLst>
            <pc:docMk/>
            <pc:sldMk cId="3492755375" sldId="269"/>
            <ac:spMk id="6" creationId="{00000000-0000-0000-0000-000000000000}"/>
          </ac:spMkLst>
        </pc:spChg>
        <pc:picChg chg="mod">
          <ac:chgData name="Parma Nand" userId="a214ac8f-221c-4393-b64b-d99306f8255f" providerId="ADAL" clId="{17B5A02D-3FC8-4104-8B48-D068D82CD01C}" dt="2018-09-25T22:09:46.915" v="65" actId="1076"/>
          <ac:picMkLst>
            <pc:docMk/>
            <pc:sldMk cId="3492755375" sldId="269"/>
            <ac:picMk id="5" creationId="{00000000-0000-0000-0000-000000000000}"/>
          </ac:picMkLst>
        </pc:picChg>
      </pc:sldChg>
      <pc:sldChg chg="modSp">
        <pc:chgData name="Parma Nand" userId="a214ac8f-221c-4393-b64b-d99306f8255f" providerId="ADAL" clId="{17B5A02D-3FC8-4104-8B48-D068D82CD01C}" dt="2018-09-25T22:10:21.336" v="71" actId="20577"/>
        <pc:sldMkLst>
          <pc:docMk/>
          <pc:sldMk cId="2369173336" sldId="270"/>
        </pc:sldMkLst>
        <pc:spChg chg="mod">
          <ac:chgData name="Parma Nand" userId="a214ac8f-221c-4393-b64b-d99306f8255f" providerId="ADAL" clId="{17B5A02D-3FC8-4104-8B48-D068D82CD01C}" dt="2018-09-25T22:10:21.336" v="71" actId="20577"/>
          <ac:spMkLst>
            <pc:docMk/>
            <pc:sldMk cId="2369173336" sldId="270"/>
            <ac:spMk id="3" creationId="{00000000-0000-0000-0000-000000000000}"/>
          </ac:spMkLst>
        </pc:spChg>
      </pc:sldChg>
      <pc:sldChg chg="addSp delSp modSp ord">
        <pc:chgData name="Parma Nand" userId="a214ac8f-221c-4393-b64b-d99306f8255f" providerId="ADAL" clId="{17B5A02D-3FC8-4104-8B48-D068D82CD01C}" dt="2018-09-25T22:08:50.766" v="62"/>
        <pc:sldMkLst>
          <pc:docMk/>
          <pc:sldMk cId="4114612360" sldId="271"/>
        </pc:sldMkLst>
        <pc:spChg chg="mod">
          <ac:chgData name="Parma Nand" userId="a214ac8f-221c-4393-b64b-d99306f8255f" providerId="ADAL" clId="{17B5A02D-3FC8-4104-8B48-D068D82CD01C}" dt="2018-09-25T22:08:33" v="61" actId="20577"/>
          <ac:spMkLst>
            <pc:docMk/>
            <pc:sldMk cId="4114612360" sldId="271"/>
            <ac:spMk id="2" creationId="{00000000-0000-0000-0000-000000000000}"/>
          </ac:spMkLst>
        </pc:spChg>
        <pc:spChg chg="add del mod">
          <ac:chgData name="Parma Nand" userId="a214ac8f-221c-4393-b64b-d99306f8255f" providerId="ADAL" clId="{17B5A02D-3FC8-4104-8B48-D068D82CD01C}" dt="2018-09-25T22:08:13.649" v="41" actId="478"/>
          <ac:spMkLst>
            <pc:docMk/>
            <pc:sldMk cId="4114612360" sldId="271"/>
            <ac:spMk id="6" creationId="{8B3F8ADC-5EB2-495A-95E3-DE57E5D1A706}"/>
          </ac:spMkLst>
        </pc:spChg>
        <pc:picChg chg="del">
          <ac:chgData name="Parma Nand" userId="a214ac8f-221c-4393-b64b-d99306f8255f" providerId="ADAL" clId="{17B5A02D-3FC8-4104-8B48-D068D82CD01C}" dt="2018-09-25T22:06:34.448" v="36" actId="478"/>
          <ac:picMkLst>
            <pc:docMk/>
            <pc:sldMk cId="4114612360" sldId="271"/>
            <ac:picMk id="4" creationId="{00000000-0000-0000-0000-000000000000}"/>
          </ac:picMkLst>
        </pc:picChg>
        <pc:picChg chg="add mod">
          <ac:chgData name="Parma Nand" userId="a214ac8f-221c-4393-b64b-d99306f8255f" providerId="ADAL" clId="{17B5A02D-3FC8-4104-8B48-D068D82CD01C}" dt="2018-09-25T22:08:17.773" v="42" actId="1076"/>
          <ac:picMkLst>
            <pc:docMk/>
            <pc:sldMk cId="4114612360" sldId="271"/>
            <ac:picMk id="7" creationId="{326B4D86-9F0D-44A4-BE9C-ADD8D104D994}"/>
          </ac:picMkLst>
        </pc:picChg>
      </pc:sldChg>
      <pc:sldChg chg="modSp">
        <pc:chgData name="Parma Nand" userId="a214ac8f-221c-4393-b64b-d99306f8255f" providerId="ADAL" clId="{17B5A02D-3FC8-4104-8B48-D068D82CD01C}" dt="2018-09-25T22:11:26.966" v="76" actId="1076"/>
        <pc:sldMkLst>
          <pc:docMk/>
          <pc:sldMk cId="2475650392" sldId="272"/>
        </pc:sldMkLst>
        <pc:spChg chg="mod">
          <ac:chgData name="Parma Nand" userId="a214ac8f-221c-4393-b64b-d99306f8255f" providerId="ADAL" clId="{17B5A02D-3FC8-4104-8B48-D068D82CD01C}" dt="2018-09-25T22:11:26.966" v="76" actId="1076"/>
          <ac:spMkLst>
            <pc:docMk/>
            <pc:sldMk cId="2475650392" sldId="272"/>
            <ac:spMk id="5" creationId="{00000000-0000-0000-0000-000000000000}"/>
          </ac:spMkLst>
        </pc:spChg>
        <pc:picChg chg="mod">
          <ac:chgData name="Parma Nand" userId="a214ac8f-221c-4393-b64b-d99306f8255f" providerId="ADAL" clId="{17B5A02D-3FC8-4104-8B48-D068D82CD01C}" dt="2018-09-25T22:11:24.459" v="75" actId="1076"/>
          <ac:picMkLst>
            <pc:docMk/>
            <pc:sldMk cId="2475650392" sldId="272"/>
            <ac:picMk id="4" creationId="{00000000-0000-0000-0000-000000000000}"/>
          </ac:picMkLst>
        </pc:picChg>
      </pc:sldChg>
      <pc:sldChg chg="modSp">
        <pc:chgData name="Parma Nand" userId="a214ac8f-221c-4393-b64b-d99306f8255f" providerId="ADAL" clId="{17B5A02D-3FC8-4104-8B48-D068D82CD01C}" dt="2018-09-25T22:12:05.580" v="79" actId="1076"/>
        <pc:sldMkLst>
          <pc:docMk/>
          <pc:sldMk cId="2637016096" sldId="274"/>
        </pc:sldMkLst>
        <pc:spChg chg="mod">
          <ac:chgData name="Parma Nand" userId="a214ac8f-221c-4393-b64b-d99306f8255f" providerId="ADAL" clId="{17B5A02D-3FC8-4104-8B48-D068D82CD01C}" dt="2018-09-25T22:12:01.094" v="78" actId="404"/>
          <ac:spMkLst>
            <pc:docMk/>
            <pc:sldMk cId="2637016096" sldId="274"/>
            <ac:spMk id="3" creationId="{00000000-0000-0000-0000-000000000000}"/>
          </ac:spMkLst>
        </pc:spChg>
        <pc:picChg chg="mod">
          <ac:chgData name="Parma Nand" userId="a214ac8f-221c-4393-b64b-d99306f8255f" providerId="ADAL" clId="{17B5A02D-3FC8-4104-8B48-D068D82CD01C}" dt="2018-09-25T22:12:05.580" v="79" actId="1076"/>
          <ac:picMkLst>
            <pc:docMk/>
            <pc:sldMk cId="2637016096" sldId="274"/>
            <ac:picMk id="4" creationId="{00000000-0000-0000-0000-000000000000}"/>
          </ac:picMkLst>
        </pc:picChg>
      </pc:sldChg>
      <pc:sldChg chg="modSp">
        <pc:chgData name="Parma Nand" userId="a214ac8f-221c-4393-b64b-d99306f8255f" providerId="ADAL" clId="{17B5A02D-3FC8-4104-8B48-D068D82CD01C}" dt="2018-09-25T22:20:22.348" v="80" actId="1076"/>
        <pc:sldMkLst>
          <pc:docMk/>
          <pc:sldMk cId="3041045078" sldId="276"/>
        </pc:sldMkLst>
        <pc:picChg chg="mod">
          <ac:chgData name="Parma Nand" userId="a214ac8f-221c-4393-b64b-d99306f8255f" providerId="ADAL" clId="{17B5A02D-3FC8-4104-8B48-D068D82CD01C}" dt="2018-09-25T22:20:22.348" v="80" actId="1076"/>
          <ac:picMkLst>
            <pc:docMk/>
            <pc:sldMk cId="3041045078" sldId="276"/>
            <ac:picMk id="4" creationId="{00000000-0000-0000-0000-000000000000}"/>
          </ac:picMkLst>
        </pc:picChg>
      </pc:sldChg>
      <pc:sldChg chg="modSp">
        <pc:chgData name="Parma Nand" userId="a214ac8f-221c-4393-b64b-d99306f8255f" providerId="ADAL" clId="{17B5A02D-3FC8-4104-8B48-D068D82CD01C}" dt="2018-09-25T22:20:40.017" v="82" actId="27636"/>
        <pc:sldMkLst>
          <pc:docMk/>
          <pc:sldMk cId="2202078137" sldId="277"/>
        </pc:sldMkLst>
        <pc:spChg chg="mod">
          <ac:chgData name="Parma Nand" userId="a214ac8f-221c-4393-b64b-d99306f8255f" providerId="ADAL" clId="{17B5A02D-3FC8-4104-8B48-D068D82CD01C}" dt="2018-09-25T22:20:40.017" v="82" actId="27636"/>
          <ac:spMkLst>
            <pc:docMk/>
            <pc:sldMk cId="2202078137" sldId="277"/>
            <ac:spMk id="3" creationId="{00000000-0000-0000-0000-000000000000}"/>
          </ac:spMkLst>
        </pc:spChg>
      </pc:sldChg>
      <pc:sldChg chg="add del">
        <pc:chgData name="Parma Nand" userId="a214ac8f-221c-4393-b64b-d99306f8255f" providerId="ADAL" clId="{17B5A02D-3FC8-4104-8B48-D068D82CD01C}" dt="2018-09-25T21:40:37.941" v="20" actId="2696"/>
        <pc:sldMkLst>
          <pc:docMk/>
          <pc:sldMk cId="2417451443" sldId="301"/>
        </pc:sldMkLst>
      </pc:sldChg>
      <pc:sldChg chg="del">
        <pc:chgData name="Parma Nand" userId="a214ac8f-221c-4393-b64b-d99306f8255f" providerId="ADAL" clId="{17B5A02D-3FC8-4104-8B48-D068D82CD01C}" dt="2018-09-25T22:24:34.180" v="83" actId="2696"/>
        <pc:sldMkLst>
          <pc:docMk/>
          <pc:sldMk cId="2256019283" sldId="304"/>
        </pc:sldMkLst>
      </pc:sldChg>
      <pc:sldChg chg="del">
        <pc:chgData name="Parma Nand" userId="a214ac8f-221c-4393-b64b-d99306f8255f" providerId="ADAL" clId="{17B5A02D-3FC8-4104-8B48-D068D82CD01C}" dt="2018-09-25T21:55:17.878" v="24" actId="2696"/>
        <pc:sldMkLst>
          <pc:docMk/>
          <pc:sldMk cId="803819679" sldId="311"/>
        </pc:sldMkLst>
      </pc:sldChg>
      <pc:sldChg chg="del">
        <pc:chgData name="Parma Nand" userId="a214ac8f-221c-4393-b64b-d99306f8255f" providerId="ADAL" clId="{17B5A02D-3FC8-4104-8B48-D068D82CD01C}" dt="2018-09-25T21:55:17.888" v="25" actId="2696"/>
        <pc:sldMkLst>
          <pc:docMk/>
          <pc:sldMk cId="3194197854" sldId="312"/>
        </pc:sldMkLst>
      </pc:sldChg>
      <pc:sldChg chg="del">
        <pc:chgData name="Parma Nand" userId="a214ac8f-221c-4393-b64b-d99306f8255f" providerId="ADAL" clId="{17B5A02D-3FC8-4104-8B48-D068D82CD01C}" dt="2018-09-25T22:24:40.035" v="88" actId="2696"/>
        <pc:sldMkLst>
          <pc:docMk/>
          <pc:sldMk cId="3088423582" sldId="313"/>
        </pc:sldMkLst>
      </pc:sldChg>
      <pc:sldChg chg="del">
        <pc:chgData name="Parma Nand" userId="a214ac8f-221c-4393-b64b-d99306f8255f" providerId="ADAL" clId="{17B5A02D-3FC8-4104-8B48-D068D82CD01C}" dt="2018-09-25T21:55:17.903" v="26" actId="2696"/>
        <pc:sldMkLst>
          <pc:docMk/>
          <pc:sldMk cId="2653074621" sldId="314"/>
        </pc:sldMkLst>
      </pc:sldChg>
      <pc:sldChg chg="del">
        <pc:chgData name="Parma Nand" userId="a214ac8f-221c-4393-b64b-d99306f8255f" providerId="ADAL" clId="{17B5A02D-3FC8-4104-8B48-D068D82CD01C}" dt="2018-09-25T21:55:17.914" v="27" actId="2696"/>
        <pc:sldMkLst>
          <pc:docMk/>
          <pc:sldMk cId="1175908921" sldId="315"/>
        </pc:sldMkLst>
      </pc:sldChg>
      <pc:sldChg chg="del">
        <pc:chgData name="Parma Nand" userId="a214ac8f-221c-4393-b64b-d99306f8255f" providerId="ADAL" clId="{17B5A02D-3FC8-4104-8B48-D068D82CD01C}" dt="2018-09-25T21:55:17.922" v="28" actId="2696"/>
        <pc:sldMkLst>
          <pc:docMk/>
          <pc:sldMk cId="382082068" sldId="316"/>
        </pc:sldMkLst>
      </pc:sldChg>
      <pc:sldChg chg="del">
        <pc:chgData name="Parma Nand" userId="a214ac8f-221c-4393-b64b-d99306f8255f" providerId="ADAL" clId="{17B5A02D-3FC8-4104-8B48-D068D82CD01C}" dt="2018-09-25T22:24:40.001" v="84" actId="2696"/>
        <pc:sldMkLst>
          <pc:docMk/>
          <pc:sldMk cId="285229352" sldId="317"/>
        </pc:sldMkLst>
      </pc:sldChg>
      <pc:sldChg chg="del">
        <pc:chgData name="Parma Nand" userId="a214ac8f-221c-4393-b64b-d99306f8255f" providerId="ADAL" clId="{17B5A02D-3FC8-4104-8B48-D068D82CD01C}" dt="2018-09-25T22:24:40.008" v="85" actId="2696"/>
        <pc:sldMkLst>
          <pc:docMk/>
          <pc:sldMk cId="1065612181" sldId="318"/>
        </pc:sldMkLst>
      </pc:sldChg>
      <pc:sldChg chg="del">
        <pc:chgData name="Parma Nand" userId="a214ac8f-221c-4393-b64b-d99306f8255f" providerId="ADAL" clId="{17B5A02D-3FC8-4104-8B48-D068D82CD01C}" dt="2018-09-25T22:24:40.016" v="86" actId="2696"/>
        <pc:sldMkLst>
          <pc:docMk/>
          <pc:sldMk cId="980842866" sldId="319"/>
        </pc:sldMkLst>
      </pc:sldChg>
      <pc:sldChg chg="del">
        <pc:chgData name="Parma Nand" userId="a214ac8f-221c-4393-b64b-d99306f8255f" providerId="ADAL" clId="{17B5A02D-3FC8-4104-8B48-D068D82CD01C}" dt="2018-09-25T22:24:40.022" v="87" actId="2696"/>
        <pc:sldMkLst>
          <pc:docMk/>
          <pc:sldMk cId="2607396932" sldId="320"/>
        </pc:sldMkLst>
      </pc:sldChg>
      <pc:sldChg chg="del">
        <pc:chgData name="Parma Nand" userId="a214ac8f-221c-4393-b64b-d99306f8255f" providerId="ADAL" clId="{17B5A02D-3FC8-4104-8B48-D068D82CD01C}" dt="2018-09-25T21:55:17.871" v="23" actId="2696"/>
        <pc:sldMkLst>
          <pc:docMk/>
          <pc:sldMk cId="1413005574" sldId="321"/>
        </pc:sldMkLst>
      </pc:sldChg>
      <pc:sldChg chg="modSp">
        <pc:chgData name="Parma Nand" userId="a214ac8f-221c-4393-b64b-d99306f8255f" providerId="ADAL" clId="{17B5A02D-3FC8-4104-8B48-D068D82CD01C}" dt="2018-09-25T21:55:36.766" v="29" actId="1076"/>
        <pc:sldMkLst>
          <pc:docMk/>
          <pc:sldMk cId="2135689700" sldId="324"/>
        </pc:sldMkLst>
        <pc:spChg chg="mod">
          <ac:chgData name="Parma Nand" userId="a214ac8f-221c-4393-b64b-d99306f8255f" providerId="ADAL" clId="{17B5A02D-3FC8-4104-8B48-D068D82CD01C}" dt="2018-09-25T21:55:36.766" v="29" actId="1076"/>
          <ac:spMkLst>
            <pc:docMk/>
            <pc:sldMk cId="2135689700" sldId="324"/>
            <ac:spMk id="3" creationId="{00000000-0000-0000-0000-000000000000}"/>
          </ac:spMkLst>
        </pc:spChg>
      </pc:sldChg>
    </pc:docChg>
  </pc:docChgLst>
  <pc:docChgLst>
    <pc:chgData name="Parma Nand" userId="a214ac8f-221c-4393-b64b-d99306f8255f" providerId="ADAL" clId="{A33B27F0-70A8-470E-AFB8-B9CF327A55A7}"/>
    <pc:docChg chg="modSld">
      <pc:chgData name="Parma Nand" userId="a214ac8f-221c-4393-b64b-d99306f8255f" providerId="ADAL" clId="{A33B27F0-70A8-470E-AFB8-B9CF327A55A7}" dt="2023-05-15T01:17:02.670" v="131" actId="404"/>
      <pc:docMkLst>
        <pc:docMk/>
      </pc:docMkLst>
      <pc:sldChg chg="modSp mod">
        <pc:chgData name="Parma Nand" userId="a214ac8f-221c-4393-b64b-d99306f8255f" providerId="ADAL" clId="{A33B27F0-70A8-470E-AFB8-B9CF327A55A7}" dt="2023-05-15T01:17:02.670" v="131" actId="404"/>
        <pc:sldMkLst>
          <pc:docMk/>
          <pc:sldMk cId="1681196509" sldId="257"/>
        </pc:sldMkLst>
        <pc:spChg chg="mod">
          <ac:chgData name="Parma Nand" userId="a214ac8f-221c-4393-b64b-d99306f8255f" providerId="ADAL" clId="{A33B27F0-70A8-470E-AFB8-B9CF327A55A7}" dt="2023-05-15T01:17:02.670" v="131" actId="404"/>
          <ac:spMkLst>
            <pc:docMk/>
            <pc:sldMk cId="1681196509" sldId="257"/>
            <ac:spMk id="3" creationId="{00000000-0000-0000-0000-000000000000}"/>
          </ac:spMkLst>
        </pc:spChg>
      </pc:sldChg>
      <pc:sldChg chg="modSp mod">
        <pc:chgData name="Parma Nand" userId="a214ac8f-221c-4393-b64b-d99306f8255f" providerId="ADAL" clId="{A33B27F0-70A8-470E-AFB8-B9CF327A55A7}" dt="2023-05-15T00:37:33.447" v="80" actId="20577"/>
        <pc:sldMkLst>
          <pc:docMk/>
          <pc:sldMk cId="1751208542" sldId="261"/>
        </pc:sldMkLst>
        <pc:spChg chg="mod">
          <ac:chgData name="Parma Nand" userId="a214ac8f-221c-4393-b64b-d99306f8255f" providerId="ADAL" clId="{A33B27F0-70A8-470E-AFB8-B9CF327A55A7}" dt="2023-05-15T00:37:33.447" v="80" actId="20577"/>
          <ac:spMkLst>
            <pc:docMk/>
            <pc:sldMk cId="1751208542" sldId="261"/>
            <ac:spMk id="3" creationId="{00000000-0000-0000-0000-000000000000}"/>
          </ac:spMkLst>
        </pc:spChg>
      </pc:sldChg>
      <pc:sldChg chg="modSp mod">
        <pc:chgData name="Parma Nand" userId="a214ac8f-221c-4393-b64b-d99306f8255f" providerId="ADAL" clId="{A33B27F0-70A8-470E-AFB8-B9CF327A55A7}" dt="2023-05-15T00:33:12.402" v="75" actId="20577"/>
        <pc:sldMkLst>
          <pc:docMk/>
          <pc:sldMk cId="3774771566" sldId="262"/>
        </pc:sldMkLst>
        <pc:spChg chg="mod">
          <ac:chgData name="Parma Nand" userId="a214ac8f-221c-4393-b64b-d99306f8255f" providerId="ADAL" clId="{A33B27F0-70A8-470E-AFB8-B9CF327A55A7}" dt="2023-05-15T00:33:12.402" v="75" actId="20577"/>
          <ac:spMkLst>
            <pc:docMk/>
            <pc:sldMk cId="3774771566" sldId="262"/>
            <ac:spMk id="7" creationId="{00000000-0000-0000-0000-000000000000}"/>
          </ac:spMkLst>
        </pc:spChg>
      </pc:sldChg>
      <pc:sldChg chg="modSp mod">
        <pc:chgData name="Parma Nand" userId="a214ac8f-221c-4393-b64b-d99306f8255f" providerId="ADAL" clId="{A33B27F0-70A8-470E-AFB8-B9CF327A55A7}" dt="2023-05-15T00:02:14.578" v="8" actId="20577"/>
        <pc:sldMkLst>
          <pc:docMk/>
          <pc:sldMk cId="2417451443" sldId="301"/>
        </pc:sldMkLst>
        <pc:spChg chg="mod">
          <ac:chgData name="Parma Nand" userId="a214ac8f-221c-4393-b64b-d99306f8255f" providerId="ADAL" clId="{A33B27F0-70A8-470E-AFB8-B9CF327A55A7}" dt="2023-05-15T00:02:14.578" v="8" actId="20577"/>
          <ac:spMkLst>
            <pc:docMk/>
            <pc:sldMk cId="2417451443" sldId="301"/>
            <ac:spMk id="2" creationId="{705B252B-5E5C-45C5-B21F-F0DBA6B92B0E}"/>
          </ac:spMkLst>
        </pc:spChg>
      </pc:sldChg>
      <pc:sldChg chg="modSp mod">
        <pc:chgData name="Parma Nand" userId="a214ac8f-221c-4393-b64b-d99306f8255f" providerId="ADAL" clId="{A33B27F0-70A8-470E-AFB8-B9CF327A55A7}" dt="2023-05-15T00:02:24.239" v="21" actId="20577"/>
        <pc:sldMkLst>
          <pc:docMk/>
          <pc:sldMk cId="383248943" sldId="302"/>
        </pc:sldMkLst>
        <pc:spChg chg="mod">
          <ac:chgData name="Parma Nand" userId="a214ac8f-221c-4393-b64b-d99306f8255f" providerId="ADAL" clId="{A33B27F0-70A8-470E-AFB8-B9CF327A55A7}" dt="2023-05-15T00:02:24.239" v="21" actId="20577"/>
          <ac:spMkLst>
            <pc:docMk/>
            <pc:sldMk cId="383248943" sldId="302"/>
            <ac:spMk id="2" creationId="{B3470509-3811-4DAC-989E-8759099F92FC}"/>
          </ac:spMkLst>
        </pc:spChg>
      </pc:sldChg>
    </pc:docChg>
  </pc:docChgLst>
  <pc:docChgLst>
    <pc:chgData name="Parma Nand" userId="a214ac8f-221c-4393-b64b-d99306f8255f" providerId="ADAL" clId="{55B2A90D-26DE-4857-ACB2-BEE587D2FAC9}"/>
    <pc:docChg chg="modSld modMainMaster">
      <pc:chgData name="Parma Nand" userId="a214ac8f-221c-4393-b64b-d99306f8255f" providerId="ADAL" clId="{55B2A90D-26DE-4857-ACB2-BEE587D2FAC9}" dt="2020-08-18T00:58:13.813" v="5"/>
      <pc:docMkLst>
        <pc:docMk/>
      </pc:docMkLst>
      <pc:sldChg chg="modSp mod">
        <pc:chgData name="Parma Nand" userId="a214ac8f-221c-4393-b64b-d99306f8255f" providerId="ADAL" clId="{55B2A90D-26DE-4857-ACB2-BEE587D2FAC9}" dt="2020-08-17T21:30:35.776" v="2" actId="113"/>
        <pc:sldMkLst>
          <pc:docMk/>
          <pc:sldMk cId="1681196509" sldId="257"/>
        </pc:sldMkLst>
        <pc:spChg chg="mod">
          <ac:chgData name="Parma Nand" userId="a214ac8f-221c-4393-b64b-d99306f8255f" providerId="ADAL" clId="{55B2A90D-26DE-4857-ACB2-BEE587D2FAC9}" dt="2020-08-17T21:30:35.776" v="2" actId="113"/>
          <ac:spMkLst>
            <pc:docMk/>
            <pc:sldMk cId="1681196509" sldId="257"/>
            <ac:spMk id="3" creationId="{00000000-0000-0000-0000-000000000000}"/>
          </ac:spMkLst>
        </pc:spChg>
      </pc:sldChg>
      <pc:sldChg chg="addSp">
        <pc:chgData name="Parma Nand" userId="a214ac8f-221c-4393-b64b-d99306f8255f" providerId="ADAL" clId="{55B2A90D-26DE-4857-ACB2-BEE587D2FAC9}" dt="2020-08-18T00:58:13.813" v="5"/>
        <pc:sldMkLst>
          <pc:docMk/>
          <pc:sldMk cId="4111080121" sldId="275"/>
        </pc:sldMkLst>
        <pc:inkChg chg="add">
          <ac:chgData name="Parma Nand" userId="a214ac8f-221c-4393-b64b-d99306f8255f" providerId="ADAL" clId="{55B2A90D-26DE-4857-ACB2-BEE587D2FAC9}" dt="2020-08-18T00:58:13.813" v="5"/>
          <ac:inkMkLst>
            <pc:docMk/>
            <pc:sldMk cId="4111080121" sldId="275"/>
            <ac:inkMk id="5" creationId="{3861DB89-C8A3-4050-ABBC-5E361F64CA4A}"/>
          </ac:inkMkLst>
        </pc:inkChg>
      </pc:sldChg>
      <pc:sldChg chg="addSp">
        <pc:chgData name="Parma Nand" userId="a214ac8f-221c-4393-b64b-d99306f8255f" providerId="ADAL" clId="{55B2A90D-26DE-4857-ACB2-BEE587D2FAC9}" dt="2020-08-18T00:58:13.813" v="5"/>
        <pc:sldMkLst>
          <pc:docMk/>
          <pc:sldMk cId="3041045078" sldId="276"/>
        </pc:sldMkLst>
        <pc:inkChg chg="add">
          <ac:chgData name="Parma Nand" userId="a214ac8f-221c-4393-b64b-d99306f8255f" providerId="ADAL" clId="{55B2A90D-26DE-4857-ACB2-BEE587D2FAC9}" dt="2020-08-18T00:58:13.813" v="5"/>
          <ac:inkMkLst>
            <pc:docMk/>
            <pc:sldMk cId="3041045078" sldId="276"/>
            <ac:inkMk id="3" creationId="{96811EE8-91B8-4CD6-A38A-6F8CDF8EA526}"/>
          </ac:inkMkLst>
        </pc:inkChg>
      </pc:sldChg>
      <pc:sldChg chg="addSp">
        <pc:chgData name="Parma Nand" userId="a214ac8f-221c-4393-b64b-d99306f8255f" providerId="ADAL" clId="{55B2A90D-26DE-4857-ACB2-BEE587D2FAC9}" dt="2020-08-18T00:58:13.813" v="5"/>
        <pc:sldMkLst>
          <pc:docMk/>
          <pc:sldMk cId="2202078137" sldId="277"/>
        </pc:sldMkLst>
        <pc:inkChg chg="add">
          <ac:chgData name="Parma Nand" userId="a214ac8f-221c-4393-b64b-d99306f8255f" providerId="ADAL" clId="{55B2A90D-26DE-4857-ACB2-BEE587D2FAC9}" dt="2020-08-18T00:58:13.813" v="5"/>
          <ac:inkMkLst>
            <pc:docMk/>
            <pc:sldMk cId="2202078137" sldId="277"/>
            <ac:inkMk id="4" creationId="{FA988353-074C-4DBD-B4E8-22D2B98A169B}"/>
          </ac:inkMkLst>
        </pc:inkChg>
      </pc:sldChg>
      <pc:sldChg chg="addSp">
        <pc:chgData name="Parma Nand" userId="a214ac8f-221c-4393-b64b-d99306f8255f" providerId="ADAL" clId="{55B2A90D-26DE-4857-ACB2-BEE587D2FAC9}" dt="2020-08-18T00:58:13.813" v="5"/>
        <pc:sldMkLst>
          <pc:docMk/>
          <pc:sldMk cId="2469466257" sldId="278"/>
        </pc:sldMkLst>
        <pc:inkChg chg="add">
          <ac:chgData name="Parma Nand" userId="a214ac8f-221c-4393-b64b-d99306f8255f" providerId="ADAL" clId="{55B2A90D-26DE-4857-ACB2-BEE587D2FAC9}" dt="2020-08-18T00:58:13.813" v="5"/>
          <ac:inkMkLst>
            <pc:docMk/>
            <pc:sldMk cId="2469466257" sldId="278"/>
            <ac:inkMk id="4" creationId="{D7184F4A-CE26-4EBE-907C-BE70120AF922}"/>
          </ac:inkMkLst>
        </pc:inkChg>
      </pc:sldChg>
      <pc:sldMasterChg chg="modSp mod">
        <pc:chgData name="Parma Nand" userId="a214ac8f-221c-4393-b64b-d99306f8255f" providerId="ADAL" clId="{55B2A90D-26DE-4857-ACB2-BEE587D2FAC9}" dt="2020-08-17T21:30:58.889" v="4" actId="20577"/>
        <pc:sldMasterMkLst>
          <pc:docMk/>
          <pc:sldMasterMk cId="0" sldId="2147483651"/>
        </pc:sldMasterMkLst>
        <pc:spChg chg="mod">
          <ac:chgData name="Parma Nand" userId="a214ac8f-221c-4393-b64b-d99306f8255f" providerId="ADAL" clId="{55B2A90D-26DE-4857-ACB2-BEE587D2FAC9}" dt="2020-08-17T21:30:58.889" v="4" actId="20577"/>
          <ac:spMkLst>
            <pc:docMk/>
            <pc:sldMasterMk cId="0" sldId="2147483651"/>
            <ac:spMk id="98316" creationId="{00000000-0000-0000-0000-000000000000}"/>
          </ac:spMkLst>
        </pc:spChg>
      </pc:sldMasterChg>
    </pc:docChg>
  </pc:docChgLst>
  <pc:docChgLst>
    <pc:chgData name="Parma Nand" userId="a214ac8f-221c-4393-b64b-d99306f8255f" providerId="ADAL" clId="{517C21BD-784D-40C6-BC7C-E7E8BC3267DA}"/>
    <pc:docChg chg="custSel modSld">
      <pc:chgData name="Parma Nand" userId="a214ac8f-221c-4393-b64b-d99306f8255f" providerId="ADAL" clId="{517C21BD-784D-40C6-BC7C-E7E8BC3267DA}" dt="2021-08-02T01:25:23.970" v="4" actId="368"/>
      <pc:docMkLst>
        <pc:docMk/>
      </pc:docMkLst>
      <pc:sldChg chg="delSp mod">
        <pc:chgData name="Parma Nand" userId="a214ac8f-221c-4393-b64b-d99306f8255f" providerId="ADAL" clId="{517C21BD-784D-40C6-BC7C-E7E8BC3267DA}" dt="2021-08-02T00:21:35.610" v="0" actId="478"/>
        <pc:sldMkLst>
          <pc:docMk/>
          <pc:sldMk cId="4111080121" sldId="275"/>
        </pc:sldMkLst>
        <pc:inkChg chg="del">
          <ac:chgData name="Parma Nand" userId="a214ac8f-221c-4393-b64b-d99306f8255f" providerId="ADAL" clId="{517C21BD-784D-40C6-BC7C-E7E8BC3267DA}" dt="2021-08-02T00:21:35.610" v="0" actId="478"/>
          <ac:inkMkLst>
            <pc:docMk/>
            <pc:sldMk cId="4111080121" sldId="275"/>
            <ac:inkMk id="5" creationId="{3861DB89-C8A3-4050-ABBC-5E361F64CA4A}"/>
          </ac:inkMkLst>
        </pc:inkChg>
      </pc:sldChg>
      <pc:sldChg chg="delSp mod">
        <pc:chgData name="Parma Nand" userId="a214ac8f-221c-4393-b64b-d99306f8255f" providerId="ADAL" clId="{517C21BD-784D-40C6-BC7C-E7E8BC3267DA}" dt="2021-08-02T00:21:47.604" v="1" actId="478"/>
        <pc:sldMkLst>
          <pc:docMk/>
          <pc:sldMk cId="3041045078" sldId="276"/>
        </pc:sldMkLst>
        <pc:inkChg chg="del">
          <ac:chgData name="Parma Nand" userId="a214ac8f-221c-4393-b64b-d99306f8255f" providerId="ADAL" clId="{517C21BD-784D-40C6-BC7C-E7E8BC3267DA}" dt="2021-08-02T00:21:47.604" v="1" actId="478"/>
          <ac:inkMkLst>
            <pc:docMk/>
            <pc:sldMk cId="3041045078" sldId="276"/>
            <ac:inkMk id="3" creationId="{96811EE8-91B8-4CD6-A38A-6F8CDF8EA526}"/>
          </ac:inkMkLst>
        </pc:inkChg>
      </pc:sldChg>
      <pc:sldChg chg="delSp mod">
        <pc:chgData name="Parma Nand" userId="a214ac8f-221c-4393-b64b-d99306f8255f" providerId="ADAL" clId="{517C21BD-784D-40C6-BC7C-E7E8BC3267DA}" dt="2021-08-02T00:21:54.272" v="2" actId="478"/>
        <pc:sldMkLst>
          <pc:docMk/>
          <pc:sldMk cId="2202078137" sldId="277"/>
        </pc:sldMkLst>
        <pc:inkChg chg="del">
          <ac:chgData name="Parma Nand" userId="a214ac8f-221c-4393-b64b-d99306f8255f" providerId="ADAL" clId="{517C21BD-784D-40C6-BC7C-E7E8BC3267DA}" dt="2021-08-02T00:21:54.272" v="2" actId="478"/>
          <ac:inkMkLst>
            <pc:docMk/>
            <pc:sldMk cId="2202078137" sldId="277"/>
            <ac:inkMk id="4" creationId="{FA988353-074C-4DBD-B4E8-22D2B98A169B}"/>
          </ac:inkMkLst>
        </pc:inkChg>
      </pc:sldChg>
      <pc:sldChg chg="delSp mod">
        <pc:chgData name="Parma Nand" userId="a214ac8f-221c-4393-b64b-d99306f8255f" providerId="ADAL" clId="{517C21BD-784D-40C6-BC7C-E7E8BC3267DA}" dt="2021-08-02T00:22:02.584" v="3" actId="478"/>
        <pc:sldMkLst>
          <pc:docMk/>
          <pc:sldMk cId="2469466257" sldId="278"/>
        </pc:sldMkLst>
        <pc:inkChg chg="del">
          <ac:chgData name="Parma Nand" userId="a214ac8f-221c-4393-b64b-d99306f8255f" providerId="ADAL" clId="{517C21BD-784D-40C6-BC7C-E7E8BC3267DA}" dt="2021-08-02T00:22:02.584" v="3" actId="478"/>
          <ac:inkMkLst>
            <pc:docMk/>
            <pc:sldMk cId="2469466257" sldId="278"/>
            <ac:inkMk id="4" creationId="{D7184F4A-CE26-4EBE-907C-BE70120AF922}"/>
          </ac:inkMkLst>
        </pc:inkChg>
      </pc:sldChg>
      <pc:sldChg chg="modSp mod">
        <pc:chgData name="Parma Nand" userId="a214ac8f-221c-4393-b64b-d99306f8255f" providerId="ADAL" clId="{517C21BD-784D-40C6-BC7C-E7E8BC3267DA}" dt="2021-08-02T01:25:23.970" v="4" actId="368"/>
        <pc:sldMkLst>
          <pc:docMk/>
          <pc:sldMk cId="4114078232" sldId="322"/>
        </pc:sldMkLst>
        <pc:spChg chg="mod">
          <ac:chgData name="Parma Nand" userId="a214ac8f-221c-4393-b64b-d99306f8255f" providerId="ADAL" clId="{517C21BD-784D-40C6-BC7C-E7E8BC3267DA}" dt="2021-08-02T01:25:23.970" v="4" actId="368"/>
          <ac:spMkLst>
            <pc:docMk/>
            <pc:sldMk cId="4114078232" sldId="322"/>
            <ac:spMk id="2" creationId="{AD32D39D-8311-4F5A-84D3-067581BC9ED8}"/>
          </ac:spMkLst>
        </pc:spChg>
      </pc:sldChg>
    </pc:docChg>
  </pc:docChgLst>
  <pc:docChgLst>
    <pc:chgData name="Parma Nand" userId="a214ac8f-221c-4393-b64b-d99306f8255f" providerId="ADAL" clId="{ED5C67AD-5E60-499B-B351-1C820943DB71}"/>
    <pc:docChg chg="custSel modSld modMainMaster">
      <pc:chgData name="Parma Nand" userId="a214ac8f-221c-4393-b64b-d99306f8255f" providerId="ADAL" clId="{ED5C67AD-5E60-499B-B351-1C820943DB71}" dt="2018-09-18T22:58:06.259" v="4"/>
      <pc:docMkLst>
        <pc:docMk/>
      </pc:docMkLst>
      <pc:sldChg chg="delCm">
        <pc:chgData name="Parma Nand" userId="a214ac8f-221c-4393-b64b-d99306f8255f" providerId="ADAL" clId="{ED5C67AD-5E60-499B-B351-1C820943DB71}" dt="2018-09-18T22:58:06.259" v="4"/>
        <pc:sldMkLst>
          <pc:docMk/>
          <pc:sldMk cId="0" sldId="256"/>
        </pc:sldMkLst>
      </pc:sldChg>
      <pc:sldMasterChg chg="addSp delSp modSldLayout">
        <pc:chgData name="Parma Nand" userId="a214ac8f-221c-4393-b64b-d99306f8255f" providerId="ADAL" clId="{ED5C67AD-5E60-499B-B351-1C820943DB71}" dt="2018-09-18T04:17:51.668" v="3"/>
        <pc:sldMasterMkLst>
          <pc:docMk/>
          <pc:sldMasterMk cId="0" sldId="2147483651"/>
        </pc:sldMasterMkLst>
        <pc:picChg chg="add">
          <ac:chgData name="Parma Nand" userId="a214ac8f-221c-4393-b64b-d99306f8255f" providerId="ADAL" clId="{ED5C67AD-5E60-499B-B351-1C820943DB71}" dt="2018-09-18T04:17:51.668" v="3"/>
          <ac:picMkLst>
            <pc:docMk/>
            <pc:sldMasterMk cId="0" sldId="2147483651"/>
            <ac:picMk id="13" creationId="{7B7E6D56-C0D7-4A50-B374-A101B5A973BE}"/>
          </ac:picMkLst>
        </pc:picChg>
        <pc:picChg chg="del">
          <ac:chgData name="Parma Nand" userId="a214ac8f-221c-4393-b64b-d99306f8255f" providerId="ADAL" clId="{ED5C67AD-5E60-499B-B351-1C820943DB71}" dt="2018-09-18T04:17:37.813" v="2" actId="478"/>
          <ac:picMkLst>
            <pc:docMk/>
            <pc:sldMasterMk cId="0" sldId="2147483651"/>
            <ac:picMk id="1032" creationId="{00000000-0000-0000-0000-000000000000}"/>
          </ac:picMkLst>
        </pc:picChg>
        <pc:sldLayoutChg chg="addSp delSp">
          <pc:chgData name="Parma Nand" userId="a214ac8f-221c-4393-b64b-d99306f8255f" providerId="ADAL" clId="{ED5C67AD-5E60-499B-B351-1C820943DB71}" dt="2018-09-18T04:17:29.452" v="1"/>
          <pc:sldLayoutMkLst>
            <pc:docMk/>
            <pc:sldMasterMk cId="0" sldId="2147483651"/>
            <pc:sldLayoutMk cId="4291736758" sldId="2147483800"/>
          </pc:sldLayoutMkLst>
          <pc:picChg chg="del">
            <ac:chgData name="Parma Nand" userId="a214ac8f-221c-4393-b64b-d99306f8255f" providerId="ADAL" clId="{ED5C67AD-5E60-499B-B351-1C820943DB71}" dt="2018-09-18T04:17:28.590" v="0" actId="478"/>
            <ac:picMkLst>
              <pc:docMk/>
              <pc:sldMasterMk cId="0" sldId="2147483651"/>
              <pc:sldLayoutMk cId="4291736758" sldId="2147483800"/>
              <ac:picMk id="4" creationId="{00000000-0000-0000-0000-000000000000}"/>
            </ac:picMkLst>
          </pc:picChg>
          <pc:picChg chg="add">
            <ac:chgData name="Parma Nand" userId="a214ac8f-221c-4393-b64b-d99306f8255f" providerId="ADAL" clId="{ED5C67AD-5E60-499B-B351-1C820943DB71}" dt="2018-09-18T04:17:29.452" v="1"/>
            <ac:picMkLst>
              <pc:docMk/>
              <pc:sldMasterMk cId="0" sldId="2147483651"/>
              <pc:sldLayoutMk cId="4291736758" sldId="2147483800"/>
              <ac:picMk id="8" creationId="{E8C1951B-2C43-4229-ADDD-F0264AE115A0}"/>
            </ac:picMkLst>
          </pc:picChg>
        </pc:sldLayoutChg>
      </pc:sldMasterChg>
    </pc:docChg>
  </pc:docChgLst>
  <pc:docChgLst>
    <pc:chgData name="Parma Nand" userId="a214ac8f-221c-4393-b64b-d99306f8255f" providerId="ADAL" clId="{440CDB99-DB6D-4100-AAA6-35951D6E9F97}"/>
    <pc:docChg chg="undo custSel addSld delSld modSld sldOrd">
      <pc:chgData name="Parma Nand" userId="a214ac8f-221c-4393-b64b-d99306f8255f" providerId="ADAL" clId="{440CDB99-DB6D-4100-AAA6-35951D6E9F97}" dt="2019-09-24T22:53:10.713" v="767" actId="20577"/>
      <pc:docMkLst>
        <pc:docMk/>
      </pc:docMkLst>
      <pc:sldChg chg="modSp">
        <pc:chgData name="Parma Nand" userId="a214ac8f-221c-4393-b64b-d99306f8255f" providerId="ADAL" clId="{440CDB99-DB6D-4100-AAA6-35951D6E9F97}" dt="2019-09-24T22:53:10.713" v="767" actId="20577"/>
        <pc:sldMkLst>
          <pc:docMk/>
          <pc:sldMk cId="1751208542" sldId="261"/>
        </pc:sldMkLst>
        <pc:spChg chg="mod">
          <ac:chgData name="Parma Nand" userId="a214ac8f-221c-4393-b64b-d99306f8255f" providerId="ADAL" clId="{440CDB99-DB6D-4100-AAA6-35951D6E9F97}" dt="2019-09-24T22:53:10.713" v="767" actId="20577"/>
          <ac:spMkLst>
            <pc:docMk/>
            <pc:sldMk cId="1751208542" sldId="261"/>
            <ac:spMk id="3" creationId="{00000000-0000-0000-0000-000000000000}"/>
          </ac:spMkLst>
        </pc:spChg>
      </pc:sldChg>
      <pc:sldChg chg="modSp">
        <pc:chgData name="Parma Nand" userId="a214ac8f-221c-4393-b64b-d99306f8255f" providerId="ADAL" clId="{440CDB99-DB6D-4100-AAA6-35951D6E9F97}" dt="2019-09-24T21:10:53.318" v="0" actId="1076"/>
        <pc:sldMkLst>
          <pc:docMk/>
          <pc:sldMk cId="1233222385" sldId="306"/>
        </pc:sldMkLst>
        <pc:picChg chg="mod">
          <ac:chgData name="Parma Nand" userId="a214ac8f-221c-4393-b64b-d99306f8255f" providerId="ADAL" clId="{440CDB99-DB6D-4100-AAA6-35951D6E9F97}" dt="2019-09-24T21:10:53.318" v="0" actId="1076"/>
          <ac:picMkLst>
            <pc:docMk/>
            <pc:sldMk cId="1233222385" sldId="306"/>
            <ac:picMk id="4" creationId="{48FA2826-2992-44F0-83AC-BD3C8C4DC197}"/>
          </ac:picMkLst>
        </pc:picChg>
      </pc:sldChg>
      <pc:sldChg chg="modSp add del ord">
        <pc:chgData name="Parma Nand" userId="a214ac8f-221c-4393-b64b-d99306f8255f" providerId="ADAL" clId="{440CDB99-DB6D-4100-AAA6-35951D6E9F97}" dt="2019-09-24T22:46:25.913" v="757" actId="2696"/>
        <pc:sldMkLst>
          <pc:docMk/>
          <pc:sldMk cId="1682806086" sldId="309"/>
        </pc:sldMkLst>
        <pc:spChg chg="mod">
          <ac:chgData name="Parma Nand" userId="a214ac8f-221c-4393-b64b-d99306f8255f" providerId="ADAL" clId="{440CDB99-DB6D-4100-AAA6-35951D6E9F97}" dt="2019-09-24T21:56:52.279" v="710" actId="20577"/>
          <ac:spMkLst>
            <pc:docMk/>
            <pc:sldMk cId="1682806086" sldId="309"/>
            <ac:spMk id="2" creationId="{16FB6923-B492-4A35-95A2-C3995B595C53}"/>
          </ac:spMkLst>
        </pc:spChg>
        <pc:spChg chg="mod">
          <ac:chgData name="Parma Nand" userId="a214ac8f-221c-4393-b64b-d99306f8255f" providerId="ADAL" clId="{440CDB99-DB6D-4100-AAA6-35951D6E9F97}" dt="2019-09-24T21:58:09.382" v="751" actId="20577"/>
          <ac:spMkLst>
            <pc:docMk/>
            <pc:sldMk cId="1682806086" sldId="309"/>
            <ac:spMk id="3" creationId="{77885A7A-E73F-410D-95FC-2C80144FD695}"/>
          </ac:spMkLst>
        </pc:spChg>
        <pc:picChg chg="mod">
          <ac:chgData name="Parma Nand" userId="a214ac8f-221c-4393-b64b-d99306f8255f" providerId="ADAL" clId="{440CDB99-DB6D-4100-AAA6-35951D6E9F97}" dt="2019-09-24T21:57:07.797" v="712" actId="14100"/>
          <ac:picMkLst>
            <pc:docMk/>
            <pc:sldMk cId="1682806086" sldId="309"/>
            <ac:picMk id="4" creationId="{1CB7D918-4EA5-4136-8424-81672A3157D2}"/>
          </ac:picMkLst>
        </pc:picChg>
      </pc:sldChg>
      <pc:sldChg chg="ord">
        <pc:chgData name="Parma Nand" userId="a214ac8f-221c-4393-b64b-d99306f8255f" providerId="ADAL" clId="{440CDB99-DB6D-4100-AAA6-35951D6E9F97}" dt="2019-09-24T21:28:20.252" v="5"/>
        <pc:sldMkLst>
          <pc:docMk/>
          <pc:sldMk cId="4114078232" sldId="322"/>
        </pc:sldMkLst>
      </pc:sldChg>
      <pc:sldChg chg="del">
        <pc:chgData name="Parma Nand" userId="a214ac8f-221c-4393-b64b-d99306f8255f" providerId="ADAL" clId="{440CDB99-DB6D-4100-AAA6-35951D6E9F97}" dt="2019-09-24T22:48:52.848" v="760" actId="2696"/>
        <pc:sldMkLst>
          <pc:docMk/>
          <pc:sldMk cId="2135689700" sldId="324"/>
        </pc:sldMkLst>
      </pc:sldChg>
      <pc:sldChg chg="addSp modSp add">
        <pc:chgData name="Parma Nand" userId="a214ac8f-221c-4393-b64b-d99306f8255f" providerId="ADAL" clId="{440CDB99-DB6D-4100-AAA6-35951D6E9F97}" dt="2019-09-24T21:55:06.464" v="672" actId="14100"/>
        <pc:sldMkLst>
          <pc:docMk/>
          <pc:sldMk cId="420818298" sldId="326"/>
        </pc:sldMkLst>
        <pc:spChg chg="mod">
          <ac:chgData name="Parma Nand" userId="a214ac8f-221c-4393-b64b-d99306f8255f" providerId="ADAL" clId="{440CDB99-DB6D-4100-AAA6-35951D6E9F97}" dt="2019-09-24T21:28:28.955" v="16" actId="20577"/>
          <ac:spMkLst>
            <pc:docMk/>
            <pc:sldMk cId="420818298" sldId="326"/>
            <ac:spMk id="2" creationId="{D442EB77-94F0-49C5-AE5D-AD21A27618E7}"/>
          </ac:spMkLst>
        </pc:spChg>
        <pc:spChg chg="mod">
          <ac:chgData name="Parma Nand" userId="a214ac8f-221c-4393-b64b-d99306f8255f" providerId="ADAL" clId="{440CDB99-DB6D-4100-AAA6-35951D6E9F97}" dt="2019-09-24T21:55:06.464" v="672" actId="14100"/>
          <ac:spMkLst>
            <pc:docMk/>
            <pc:sldMk cId="420818298" sldId="326"/>
            <ac:spMk id="3" creationId="{6A2C64CE-131E-4F42-8741-F18A45131247}"/>
          </ac:spMkLst>
        </pc:spChg>
        <pc:picChg chg="add mod">
          <ac:chgData name="Parma Nand" userId="a214ac8f-221c-4393-b64b-d99306f8255f" providerId="ADAL" clId="{440CDB99-DB6D-4100-AAA6-35951D6E9F97}" dt="2019-09-24T21:49:12.545" v="549" actId="1076"/>
          <ac:picMkLst>
            <pc:docMk/>
            <pc:sldMk cId="420818298" sldId="326"/>
            <ac:picMk id="4" creationId="{143223F2-5DF6-4B95-A6E2-B0DCB07F1503}"/>
          </ac:picMkLst>
        </pc:picChg>
      </pc:sldChg>
      <pc:sldChg chg="addSp delSp modSp add">
        <pc:chgData name="Parma Nand" userId="a214ac8f-221c-4393-b64b-d99306f8255f" providerId="ADAL" clId="{440CDB99-DB6D-4100-AAA6-35951D6E9F97}" dt="2019-09-24T21:56:02.218" v="706"/>
        <pc:sldMkLst>
          <pc:docMk/>
          <pc:sldMk cId="4057344737" sldId="327"/>
        </pc:sldMkLst>
        <pc:spChg chg="mod">
          <ac:chgData name="Parma Nand" userId="a214ac8f-221c-4393-b64b-d99306f8255f" providerId="ADAL" clId="{440CDB99-DB6D-4100-AAA6-35951D6E9F97}" dt="2019-09-24T21:55:37.663" v="705" actId="20577"/>
          <ac:spMkLst>
            <pc:docMk/>
            <pc:sldMk cId="4057344737" sldId="327"/>
            <ac:spMk id="2" creationId="{9CAB4649-7CB0-432B-A694-CBDE17B7DD13}"/>
          </ac:spMkLst>
        </pc:spChg>
        <pc:spChg chg="del">
          <ac:chgData name="Parma Nand" userId="a214ac8f-221c-4393-b64b-d99306f8255f" providerId="ADAL" clId="{440CDB99-DB6D-4100-AAA6-35951D6E9F97}" dt="2019-09-24T21:56:02.218" v="706"/>
          <ac:spMkLst>
            <pc:docMk/>
            <pc:sldMk cId="4057344737" sldId="327"/>
            <ac:spMk id="3" creationId="{D02E9168-4062-4AB4-8E79-BECCDE435DE3}"/>
          </ac:spMkLst>
        </pc:spChg>
        <pc:picChg chg="add mod">
          <ac:chgData name="Parma Nand" userId="a214ac8f-221c-4393-b64b-d99306f8255f" providerId="ADAL" clId="{440CDB99-DB6D-4100-AAA6-35951D6E9F97}" dt="2019-09-24T21:56:02.218" v="706"/>
          <ac:picMkLst>
            <pc:docMk/>
            <pc:sldMk cId="4057344737" sldId="327"/>
            <ac:picMk id="4" creationId="{1481F834-CBD2-421C-8003-0C4B5DE36C43}"/>
          </ac:picMkLst>
        </pc:picChg>
      </pc:sldChg>
      <pc:sldChg chg="add del">
        <pc:chgData name="Parma Nand" userId="a214ac8f-221c-4393-b64b-d99306f8255f" providerId="ADAL" clId="{440CDB99-DB6D-4100-AAA6-35951D6E9F97}" dt="2019-09-24T22:46:31.829" v="758" actId="2696"/>
        <pc:sldMkLst>
          <pc:docMk/>
          <pc:sldMk cId="3415107198" sldId="328"/>
        </pc:sldMkLst>
      </pc:sldChg>
      <pc:sldChg chg="add del">
        <pc:chgData name="Parma Nand" userId="a214ac8f-221c-4393-b64b-d99306f8255f" providerId="ADAL" clId="{440CDB99-DB6D-4100-AAA6-35951D6E9F97}" dt="2019-09-24T22:46:31.835" v="759" actId="2696"/>
        <pc:sldMkLst>
          <pc:docMk/>
          <pc:sldMk cId="3922773044" sldId="329"/>
        </pc:sldMkLst>
      </pc:sldChg>
    </pc:docChg>
  </pc:docChgLst>
  <pc:docChgLst>
    <pc:chgData name="Parma Nand" userId="a214ac8f-221c-4393-b64b-d99306f8255f" providerId="ADAL" clId="{DD23C970-4A73-48BA-A418-48CEC66D9646}"/>
    <pc:docChg chg="custSel addSld modSld">
      <pc:chgData name="Parma Nand" userId="a214ac8f-221c-4393-b64b-d99306f8255f" providerId="ADAL" clId="{DD23C970-4A73-48BA-A418-48CEC66D9646}" dt="2023-05-12T00:38:33.976" v="250" actId="6549"/>
      <pc:docMkLst>
        <pc:docMk/>
      </pc:docMkLst>
      <pc:sldChg chg="modSp mod">
        <pc:chgData name="Parma Nand" userId="a214ac8f-221c-4393-b64b-d99306f8255f" providerId="ADAL" clId="{DD23C970-4A73-48BA-A418-48CEC66D9646}" dt="2023-05-12T00:19:16.176" v="74" actId="20577"/>
        <pc:sldMkLst>
          <pc:docMk/>
          <pc:sldMk cId="0" sldId="256"/>
        </pc:sldMkLst>
        <pc:spChg chg="mod">
          <ac:chgData name="Parma Nand" userId="a214ac8f-221c-4393-b64b-d99306f8255f" providerId="ADAL" clId="{DD23C970-4A73-48BA-A418-48CEC66D9646}" dt="2023-05-12T00:19:16.176" v="74" actId="20577"/>
          <ac:spMkLst>
            <pc:docMk/>
            <pc:sldMk cId="0" sldId="256"/>
            <ac:spMk id="5122" creationId="{00000000-0000-0000-0000-000000000000}"/>
          </ac:spMkLst>
        </pc:spChg>
      </pc:sldChg>
      <pc:sldChg chg="modSp mod">
        <pc:chgData name="Parma Nand" userId="a214ac8f-221c-4393-b64b-d99306f8255f" providerId="ADAL" clId="{DD23C970-4A73-48BA-A418-48CEC66D9646}" dt="2023-05-12T00:20:34.120" v="77" actId="113"/>
        <pc:sldMkLst>
          <pc:docMk/>
          <pc:sldMk cId="1122207920" sldId="305"/>
        </pc:sldMkLst>
        <pc:spChg chg="mod">
          <ac:chgData name="Parma Nand" userId="a214ac8f-221c-4393-b64b-d99306f8255f" providerId="ADAL" clId="{DD23C970-4A73-48BA-A418-48CEC66D9646}" dt="2023-05-12T00:20:34.120" v="77" actId="113"/>
          <ac:spMkLst>
            <pc:docMk/>
            <pc:sldMk cId="1122207920" sldId="305"/>
            <ac:spMk id="3" creationId="{69AE8FFD-2AB9-47E9-9C72-45B8400B3898}"/>
          </ac:spMkLst>
        </pc:spChg>
      </pc:sldChg>
      <pc:sldChg chg="modSp mod">
        <pc:chgData name="Parma Nand" userId="a214ac8f-221c-4393-b64b-d99306f8255f" providerId="ADAL" clId="{DD23C970-4A73-48BA-A418-48CEC66D9646}" dt="2023-05-12T00:21:01.623" v="79" actId="207"/>
        <pc:sldMkLst>
          <pc:docMk/>
          <pc:sldMk cId="1233222385" sldId="306"/>
        </pc:sldMkLst>
        <pc:spChg chg="mod">
          <ac:chgData name="Parma Nand" userId="a214ac8f-221c-4393-b64b-d99306f8255f" providerId="ADAL" clId="{DD23C970-4A73-48BA-A418-48CEC66D9646}" dt="2023-05-12T00:21:01.623" v="79" actId="207"/>
          <ac:spMkLst>
            <pc:docMk/>
            <pc:sldMk cId="1233222385" sldId="306"/>
            <ac:spMk id="3" creationId="{066CEBAD-11A8-43A4-BECC-7020DC022B11}"/>
          </ac:spMkLst>
        </pc:spChg>
      </pc:sldChg>
      <pc:sldChg chg="modSp mod">
        <pc:chgData name="Parma Nand" userId="a214ac8f-221c-4393-b64b-d99306f8255f" providerId="ADAL" clId="{DD23C970-4A73-48BA-A418-48CEC66D9646}" dt="2023-05-12T00:38:33.976" v="250" actId="6549"/>
        <pc:sldMkLst>
          <pc:docMk/>
          <pc:sldMk cId="1369057158" sldId="307"/>
        </pc:sldMkLst>
        <pc:spChg chg="mod">
          <ac:chgData name="Parma Nand" userId="a214ac8f-221c-4393-b64b-d99306f8255f" providerId="ADAL" clId="{DD23C970-4A73-48BA-A418-48CEC66D9646}" dt="2023-05-12T00:38:33.976" v="250" actId="6549"/>
          <ac:spMkLst>
            <pc:docMk/>
            <pc:sldMk cId="1369057158" sldId="307"/>
            <ac:spMk id="3" creationId="{3DFC740D-E772-4235-8AEA-032F3D96A98F}"/>
          </ac:spMkLst>
        </pc:spChg>
      </pc:sldChg>
      <pc:sldChg chg="addSp delSp modSp new mod">
        <pc:chgData name="Parma Nand" userId="a214ac8f-221c-4393-b64b-d99306f8255f" providerId="ADAL" clId="{DD23C970-4A73-48BA-A418-48CEC66D9646}" dt="2023-05-12T00:32:40.185" v="88" actId="14100"/>
        <pc:sldMkLst>
          <pc:docMk/>
          <pc:sldMk cId="523157137" sldId="328"/>
        </pc:sldMkLst>
        <pc:spChg chg="del">
          <ac:chgData name="Parma Nand" userId="a214ac8f-221c-4393-b64b-d99306f8255f" providerId="ADAL" clId="{DD23C970-4A73-48BA-A418-48CEC66D9646}" dt="2023-05-12T00:32:27.743" v="83" actId="478"/>
          <ac:spMkLst>
            <pc:docMk/>
            <pc:sldMk cId="523157137" sldId="328"/>
            <ac:spMk id="2" creationId="{07DE3EFC-7FDD-D746-C35E-A8F9E76B1ED6}"/>
          </ac:spMkLst>
        </pc:spChg>
        <pc:spChg chg="del">
          <ac:chgData name="Parma Nand" userId="a214ac8f-221c-4393-b64b-d99306f8255f" providerId="ADAL" clId="{DD23C970-4A73-48BA-A418-48CEC66D9646}" dt="2023-05-12T00:32:30.463" v="84" actId="478"/>
          <ac:spMkLst>
            <pc:docMk/>
            <pc:sldMk cId="523157137" sldId="328"/>
            <ac:spMk id="3" creationId="{BE135F67-BC3A-5FF6-15AB-3C993FFD510A}"/>
          </ac:spMkLst>
        </pc:spChg>
        <pc:picChg chg="add mod">
          <ac:chgData name="Parma Nand" userId="a214ac8f-221c-4393-b64b-d99306f8255f" providerId="ADAL" clId="{DD23C970-4A73-48BA-A418-48CEC66D9646}" dt="2023-05-12T00:32:40.185" v="88" actId="14100"/>
          <ac:picMkLst>
            <pc:docMk/>
            <pc:sldMk cId="523157137" sldId="328"/>
            <ac:picMk id="5" creationId="{E154F8E2-7C36-B17A-F774-42B1191E98FB}"/>
          </ac:picMkLst>
        </pc:picChg>
      </pc:sldChg>
      <pc:sldChg chg="addSp delSp modSp new mod">
        <pc:chgData name="Parma Nand" userId="a214ac8f-221c-4393-b64b-d99306f8255f" providerId="ADAL" clId="{DD23C970-4A73-48BA-A418-48CEC66D9646}" dt="2023-05-12T00:35:08.815" v="93" actId="14100"/>
        <pc:sldMkLst>
          <pc:docMk/>
          <pc:sldMk cId="3590140414" sldId="329"/>
        </pc:sldMkLst>
        <pc:spChg chg="del">
          <ac:chgData name="Parma Nand" userId="a214ac8f-221c-4393-b64b-d99306f8255f" providerId="ADAL" clId="{DD23C970-4A73-48BA-A418-48CEC66D9646}" dt="2023-05-12T00:32:49.749" v="90" actId="478"/>
          <ac:spMkLst>
            <pc:docMk/>
            <pc:sldMk cId="3590140414" sldId="329"/>
            <ac:spMk id="2" creationId="{9EBB2FE4-338E-CB32-1B1B-23DC19D17C17}"/>
          </ac:spMkLst>
        </pc:spChg>
        <pc:spChg chg="del">
          <ac:chgData name="Parma Nand" userId="a214ac8f-221c-4393-b64b-d99306f8255f" providerId="ADAL" clId="{DD23C970-4A73-48BA-A418-48CEC66D9646}" dt="2023-05-12T00:32:51.678" v="91" actId="478"/>
          <ac:spMkLst>
            <pc:docMk/>
            <pc:sldMk cId="3590140414" sldId="329"/>
            <ac:spMk id="3" creationId="{63B5EAD4-B2A3-8246-0C72-D371323EB3D5}"/>
          </ac:spMkLst>
        </pc:spChg>
        <pc:picChg chg="add mod">
          <ac:chgData name="Parma Nand" userId="a214ac8f-221c-4393-b64b-d99306f8255f" providerId="ADAL" clId="{DD23C970-4A73-48BA-A418-48CEC66D9646}" dt="2023-05-12T00:35:08.815" v="93" actId="14100"/>
          <ac:picMkLst>
            <pc:docMk/>
            <pc:sldMk cId="3590140414" sldId="329"/>
            <ac:picMk id="5" creationId="{AF7823F2-FED8-FB8F-620E-D3CD5D4371FA}"/>
          </ac:picMkLst>
        </pc:picChg>
      </pc:sldChg>
    </pc:docChg>
  </pc:docChgLst>
  <pc:docChgLst>
    <pc:chgData name="Parma Nand" userId="a214ac8f-221c-4393-b64b-d99306f8255f" providerId="ADAL" clId="{64A53C45-7E39-4E97-9BE7-43443248524D}"/>
    <pc:docChg chg="addSld modSld">
      <pc:chgData name="Parma Nand" userId="a214ac8f-221c-4393-b64b-d99306f8255f" providerId="ADAL" clId="{64A53C45-7E39-4E97-9BE7-43443248524D}" dt="2023-05-12T02:26:29.478" v="16" actId="20577"/>
      <pc:docMkLst>
        <pc:docMk/>
      </pc:docMkLst>
      <pc:sldChg chg="delSp modSp new mod">
        <pc:chgData name="Parma Nand" userId="a214ac8f-221c-4393-b64b-d99306f8255f" providerId="ADAL" clId="{64A53C45-7E39-4E97-9BE7-43443248524D}" dt="2023-05-12T02:26:29.478" v="16" actId="20577"/>
        <pc:sldMkLst>
          <pc:docMk/>
          <pc:sldMk cId="4019686104" sldId="330"/>
        </pc:sldMkLst>
        <pc:spChg chg="del">
          <ac:chgData name="Parma Nand" userId="a214ac8f-221c-4393-b64b-d99306f8255f" providerId="ADAL" clId="{64A53C45-7E39-4E97-9BE7-43443248524D}" dt="2023-05-12T02:26:19.582" v="1" actId="478"/>
          <ac:spMkLst>
            <pc:docMk/>
            <pc:sldMk cId="4019686104" sldId="330"/>
            <ac:spMk id="2" creationId="{905939D2-3C83-4922-0925-9FB8DC34F9B6}"/>
          </ac:spMkLst>
        </pc:spChg>
        <pc:spChg chg="mod">
          <ac:chgData name="Parma Nand" userId="a214ac8f-221c-4393-b64b-d99306f8255f" providerId="ADAL" clId="{64A53C45-7E39-4E97-9BE7-43443248524D}" dt="2023-05-12T02:26:29.478" v="16" actId="20577"/>
          <ac:spMkLst>
            <pc:docMk/>
            <pc:sldMk cId="4019686104" sldId="330"/>
            <ac:spMk id="3" creationId="{4B20BF62-47AD-6FD5-324E-62FA6D848448}"/>
          </ac:spMkLst>
        </pc:spChg>
      </pc:sldChg>
    </pc:docChg>
  </pc:docChgLst>
  <pc:docChgLst>
    <pc:chgData name="Parma Nand" userId="a214ac8f-221c-4393-b64b-d99306f8255f" providerId="ADAL" clId="{C6365CC9-7809-4A00-8394-D4F6B4F259EB}"/>
    <pc:docChg chg="undo custSel addSld delSld modSld sldOrd">
      <pc:chgData name="Parma Nand" userId="a214ac8f-221c-4393-b64b-d99306f8255f" providerId="ADAL" clId="{C6365CC9-7809-4A00-8394-D4F6B4F259EB}" dt="2018-09-25T21:02:08.870" v="2818" actId="27636"/>
      <pc:docMkLst>
        <pc:docMk/>
      </pc:docMkLst>
      <pc:sldChg chg="modSp">
        <pc:chgData name="Parma Nand" userId="a214ac8f-221c-4393-b64b-d99306f8255f" providerId="ADAL" clId="{C6365CC9-7809-4A00-8394-D4F6B4F259EB}" dt="2018-09-24T02:42:22.890" v="93" actId="404"/>
        <pc:sldMkLst>
          <pc:docMk/>
          <pc:sldMk cId="0" sldId="256"/>
        </pc:sldMkLst>
        <pc:spChg chg="mod">
          <ac:chgData name="Parma Nand" userId="a214ac8f-221c-4393-b64b-d99306f8255f" providerId="ADAL" clId="{C6365CC9-7809-4A00-8394-D4F6B4F259EB}" dt="2018-09-24T02:42:22.890" v="93" actId="404"/>
          <ac:spMkLst>
            <pc:docMk/>
            <pc:sldMk cId="0" sldId="256"/>
            <ac:spMk id="5122" creationId="{00000000-0000-0000-0000-000000000000}"/>
          </ac:spMkLst>
        </pc:spChg>
      </pc:sldChg>
      <pc:sldChg chg="add">
        <pc:chgData name="Parma Nand" userId="a214ac8f-221c-4393-b64b-d99306f8255f" providerId="ADAL" clId="{C6365CC9-7809-4A00-8394-D4F6B4F259EB}" dt="2018-09-25T21:02:08.575" v="2810"/>
        <pc:sldMkLst>
          <pc:docMk/>
          <pc:sldMk cId="1681196509" sldId="257"/>
        </pc:sldMkLst>
      </pc:sldChg>
      <pc:sldChg chg="del">
        <pc:chgData name="Parma Nand" userId="a214ac8f-221c-4393-b64b-d99306f8255f" providerId="ADAL" clId="{C6365CC9-7809-4A00-8394-D4F6B4F259EB}" dt="2018-09-24T02:41:32.590" v="8" actId="2696"/>
        <pc:sldMkLst>
          <pc:docMk/>
          <pc:sldMk cId="2460108720" sldId="258"/>
        </pc:sldMkLst>
        <pc:spChg chg="mod">
          <ac:chgData name="Parma Nand" userId="a214ac8f-221c-4393-b64b-d99306f8255f" providerId="ADAL" clId="{C6365CC9-7809-4A00-8394-D4F6B4F259EB}" dt="2018-09-25T21:01:38.742" v="2807" actId="1076"/>
          <ac:spMkLst>
            <pc:docMk/>
            <pc:sldMk cId="2460108720" sldId="258"/>
            <ac:spMk id="3" creationId="{00000000-0000-0000-0000-000000000000}"/>
          </ac:spMkLst>
        </pc:spChg>
      </pc:sldChg>
      <pc:sldChg chg="modSp add">
        <pc:chgData name="Parma Nand" userId="a214ac8f-221c-4393-b64b-d99306f8255f" providerId="ADAL" clId="{C6365CC9-7809-4A00-8394-D4F6B4F259EB}" dt="2018-09-25T21:01:50.476" v="2809" actId="27636"/>
        <pc:sldMkLst>
          <pc:docMk/>
          <pc:sldMk cId="1459059214" sldId="259"/>
        </pc:sldMkLst>
        <pc:spChg chg="mod">
          <ac:chgData name="Parma Nand" userId="a214ac8f-221c-4393-b64b-d99306f8255f" providerId="ADAL" clId="{C6365CC9-7809-4A00-8394-D4F6B4F259EB}" dt="2018-09-25T21:01:50.476" v="2809" actId="27636"/>
          <ac:spMkLst>
            <pc:docMk/>
            <pc:sldMk cId="1459059214" sldId="259"/>
            <ac:spMk id="3" creationId="{00000000-0000-0000-0000-000000000000}"/>
          </ac:spMkLst>
        </pc:spChg>
      </pc:sldChg>
      <pc:sldChg chg="modSp add">
        <pc:chgData name="Parma Nand" userId="a214ac8f-221c-4393-b64b-d99306f8255f" providerId="ADAL" clId="{C6365CC9-7809-4A00-8394-D4F6B4F259EB}" dt="2018-09-25T21:02:08.761" v="2812" actId="27636"/>
        <pc:sldMkLst>
          <pc:docMk/>
          <pc:sldMk cId="3674815313" sldId="260"/>
        </pc:sldMkLst>
        <pc:spChg chg="mod">
          <ac:chgData name="Parma Nand" userId="a214ac8f-221c-4393-b64b-d99306f8255f" providerId="ADAL" clId="{C6365CC9-7809-4A00-8394-D4F6B4F259EB}" dt="2018-09-25T21:02:08.761" v="2812" actId="27636"/>
          <ac:spMkLst>
            <pc:docMk/>
            <pc:sldMk cId="3674815313" sldId="260"/>
            <ac:spMk id="8" creationId="{00000000-0000-0000-0000-000000000000}"/>
          </ac:spMkLst>
        </pc:spChg>
      </pc:sldChg>
      <pc:sldChg chg="modSp add">
        <pc:chgData name="Parma Nand" userId="a214ac8f-221c-4393-b64b-d99306f8255f" providerId="ADAL" clId="{C6365CC9-7809-4A00-8394-D4F6B4F259EB}" dt="2018-09-25T21:02:08.800" v="2814" actId="27636"/>
        <pc:sldMkLst>
          <pc:docMk/>
          <pc:sldMk cId="1751208542" sldId="261"/>
        </pc:sldMkLst>
        <pc:spChg chg="mod">
          <ac:chgData name="Parma Nand" userId="a214ac8f-221c-4393-b64b-d99306f8255f" providerId="ADAL" clId="{C6365CC9-7809-4A00-8394-D4F6B4F259EB}" dt="2018-09-25T21:02:08.800" v="2814" actId="27636"/>
          <ac:spMkLst>
            <pc:docMk/>
            <pc:sldMk cId="1751208542" sldId="261"/>
            <ac:spMk id="3" creationId="{00000000-0000-0000-0000-000000000000}"/>
          </ac:spMkLst>
        </pc:spChg>
      </pc:sldChg>
      <pc:sldChg chg="modSp add">
        <pc:chgData name="Parma Nand" userId="a214ac8f-221c-4393-b64b-d99306f8255f" providerId="ADAL" clId="{C6365CC9-7809-4A00-8394-D4F6B4F259EB}" dt="2018-09-25T21:02:08.785" v="2813" actId="27636"/>
        <pc:sldMkLst>
          <pc:docMk/>
          <pc:sldMk cId="3774771566" sldId="262"/>
        </pc:sldMkLst>
        <pc:spChg chg="mod">
          <ac:chgData name="Parma Nand" userId="a214ac8f-221c-4393-b64b-d99306f8255f" providerId="ADAL" clId="{C6365CC9-7809-4A00-8394-D4F6B4F259EB}" dt="2018-09-25T21:02:08.785" v="2813" actId="27636"/>
          <ac:spMkLst>
            <pc:docMk/>
            <pc:sldMk cId="3774771566" sldId="262"/>
            <ac:spMk id="7" creationId="{00000000-0000-0000-0000-000000000000}"/>
          </ac:spMkLst>
        </pc:spChg>
      </pc:sldChg>
      <pc:sldChg chg="add">
        <pc:chgData name="Parma Nand" userId="a214ac8f-221c-4393-b64b-d99306f8255f" providerId="ADAL" clId="{C6365CC9-7809-4A00-8394-D4F6B4F259EB}" dt="2018-09-25T21:02:08.575" v="2810"/>
        <pc:sldMkLst>
          <pc:docMk/>
          <pc:sldMk cId="1890686804" sldId="263"/>
        </pc:sldMkLst>
      </pc:sldChg>
      <pc:sldChg chg="del">
        <pc:chgData name="Parma Nand" userId="a214ac8f-221c-4393-b64b-d99306f8255f" providerId="ADAL" clId="{C6365CC9-7809-4A00-8394-D4F6B4F259EB}" dt="2018-09-24T02:41:32.719" v="16" actId="2696"/>
        <pc:sldMkLst>
          <pc:docMk/>
          <pc:sldMk cId="2350041690" sldId="264"/>
        </pc:sldMkLst>
      </pc:sldChg>
      <pc:sldChg chg="del">
        <pc:chgData name="Parma Nand" userId="a214ac8f-221c-4393-b64b-d99306f8255f" providerId="ADAL" clId="{C6365CC9-7809-4A00-8394-D4F6B4F259EB}" dt="2018-09-24T02:41:32.724" v="17" actId="2696"/>
        <pc:sldMkLst>
          <pc:docMk/>
          <pc:sldMk cId="4020681967" sldId="265"/>
        </pc:sldMkLst>
      </pc:sldChg>
      <pc:sldChg chg="del">
        <pc:chgData name="Parma Nand" userId="a214ac8f-221c-4393-b64b-d99306f8255f" providerId="ADAL" clId="{C6365CC9-7809-4A00-8394-D4F6B4F259EB}" dt="2018-09-24T02:41:32.761" v="18" actId="2696"/>
        <pc:sldMkLst>
          <pc:docMk/>
          <pc:sldMk cId="0" sldId="266"/>
        </pc:sldMkLst>
      </pc:sldChg>
      <pc:sldChg chg="del">
        <pc:chgData name="Parma Nand" userId="a214ac8f-221c-4393-b64b-d99306f8255f" providerId="ADAL" clId="{C6365CC9-7809-4A00-8394-D4F6B4F259EB}" dt="2018-09-24T02:41:32.772" v="19" actId="2696"/>
        <pc:sldMkLst>
          <pc:docMk/>
          <pc:sldMk cId="265087847" sldId="268"/>
        </pc:sldMkLst>
      </pc:sldChg>
      <pc:sldChg chg="add">
        <pc:chgData name="Parma Nand" userId="a214ac8f-221c-4393-b64b-d99306f8255f" providerId="ADAL" clId="{C6365CC9-7809-4A00-8394-D4F6B4F259EB}" dt="2018-09-25T21:02:08.575" v="2810"/>
        <pc:sldMkLst>
          <pc:docMk/>
          <pc:sldMk cId="3492755375" sldId="269"/>
        </pc:sldMkLst>
      </pc:sldChg>
      <pc:sldChg chg="del">
        <pc:chgData name="Parma Nand" userId="a214ac8f-221c-4393-b64b-d99306f8255f" providerId="ADAL" clId="{C6365CC9-7809-4A00-8394-D4F6B4F259EB}" dt="2018-09-24T02:41:32.813" v="21" actId="2696"/>
        <pc:sldMkLst>
          <pc:docMk/>
          <pc:sldMk cId="2369173336" sldId="270"/>
        </pc:sldMkLst>
      </pc:sldChg>
      <pc:sldChg chg="add">
        <pc:chgData name="Parma Nand" userId="a214ac8f-221c-4393-b64b-d99306f8255f" providerId="ADAL" clId="{C6365CC9-7809-4A00-8394-D4F6B4F259EB}" dt="2018-09-25T21:02:08.575" v="2810"/>
        <pc:sldMkLst>
          <pc:docMk/>
          <pc:sldMk cId="4114612360" sldId="271"/>
        </pc:sldMkLst>
      </pc:sldChg>
      <pc:sldChg chg="add">
        <pc:chgData name="Parma Nand" userId="a214ac8f-221c-4393-b64b-d99306f8255f" providerId="ADAL" clId="{C6365CC9-7809-4A00-8394-D4F6B4F259EB}" dt="2018-09-25T21:02:08.575" v="2810"/>
        <pc:sldMkLst>
          <pc:docMk/>
          <pc:sldMk cId="2475650392" sldId="272"/>
        </pc:sldMkLst>
      </pc:sldChg>
      <pc:sldChg chg="del">
        <pc:chgData name="Parma Nand" userId="a214ac8f-221c-4393-b64b-d99306f8255f" providerId="ADAL" clId="{C6365CC9-7809-4A00-8394-D4F6B4F259EB}" dt="2018-09-24T02:41:32.872" v="24" actId="2696"/>
        <pc:sldMkLst>
          <pc:docMk/>
          <pc:sldMk cId="0" sldId="273"/>
        </pc:sldMkLst>
      </pc:sldChg>
      <pc:sldChg chg="add">
        <pc:chgData name="Parma Nand" userId="a214ac8f-221c-4393-b64b-d99306f8255f" providerId="ADAL" clId="{C6365CC9-7809-4A00-8394-D4F6B4F259EB}" dt="2018-09-25T21:02:08.575" v="2810"/>
        <pc:sldMkLst>
          <pc:docMk/>
          <pc:sldMk cId="2637016096" sldId="274"/>
        </pc:sldMkLst>
      </pc:sldChg>
      <pc:sldChg chg="del">
        <pc:chgData name="Parma Nand" userId="a214ac8f-221c-4393-b64b-d99306f8255f" providerId="ADAL" clId="{C6365CC9-7809-4A00-8394-D4F6B4F259EB}" dt="2018-09-24T02:41:32.892" v="26" actId="2696"/>
        <pc:sldMkLst>
          <pc:docMk/>
          <pc:sldMk cId="4111080121" sldId="275"/>
        </pc:sldMkLst>
        <pc:spChg chg="mod">
          <ac:chgData name="Parma Nand" userId="a214ac8f-221c-4393-b64b-d99306f8255f" providerId="ADAL" clId="{C6365CC9-7809-4A00-8394-D4F6B4F259EB}" dt="2018-09-25T21:02:08.826" v="2815" actId="27636"/>
          <ac:spMkLst>
            <pc:docMk/>
            <pc:sldMk cId="4111080121" sldId="275"/>
            <ac:spMk id="3" creationId="{00000000-0000-0000-0000-000000000000}"/>
          </ac:spMkLst>
        </pc:spChg>
        <pc:spChg chg="mod">
          <ac:chgData name="Parma Nand" userId="a214ac8f-221c-4393-b64b-d99306f8255f" providerId="ADAL" clId="{C6365CC9-7809-4A00-8394-D4F6B4F259EB}" dt="2018-09-25T21:02:08.828" v="2816" actId="27636"/>
          <ac:spMkLst>
            <pc:docMk/>
            <pc:sldMk cId="4111080121" sldId="275"/>
            <ac:spMk id="6" creationId="{00000000-0000-0000-0000-000000000000}"/>
          </ac:spMkLst>
        </pc:spChg>
      </pc:sldChg>
      <pc:sldChg chg="add">
        <pc:chgData name="Parma Nand" userId="a214ac8f-221c-4393-b64b-d99306f8255f" providerId="ADAL" clId="{C6365CC9-7809-4A00-8394-D4F6B4F259EB}" dt="2018-09-25T21:02:08.575" v="2810"/>
        <pc:sldMkLst>
          <pc:docMk/>
          <pc:sldMk cId="3041045078" sldId="276"/>
        </pc:sldMkLst>
      </pc:sldChg>
      <pc:sldChg chg="modSp add">
        <pc:chgData name="Parma Nand" userId="a214ac8f-221c-4393-b64b-d99306f8255f" providerId="ADAL" clId="{C6365CC9-7809-4A00-8394-D4F6B4F259EB}" dt="2018-09-25T21:02:08.847" v="2817" actId="27636"/>
        <pc:sldMkLst>
          <pc:docMk/>
          <pc:sldMk cId="2202078137" sldId="277"/>
        </pc:sldMkLst>
        <pc:spChg chg="mod">
          <ac:chgData name="Parma Nand" userId="a214ac8f-221c-4393-b64b-d99306f8255f" providerId="ADAL" clId="{C6365CC9-7809-4A00-8394-D4F6B4F259EB}" dt="2018-09-25T21:02:08.847" v="2817" actId="27636"/>
          <ac:spMkLst>
            <pc:docMk/>
            <pc:sldMk cId="2202078137" sldId="277"/>
            <ac:spMk id="3" creationId="{00000000-0000-0000-0000-000000000000}"/>
          </ac:spMkLst>
        </pc:spChg>
      </pc:sldChg>
      <pc:sldChg chg="modSp add">
        <pc:chgData name="Parma Nand" userId="a214ac8f-221c-4393-b64b-d99306f8255f" providerId="ADAL" clId="{C6365CC9-7809-4A00-8394-D4F6B4F259EB}" dt="2018-09-25T21:02:08.870" v="2818" actId="27636"/>
        <pc:sldMkLst>
          <pc:docMk/>
          <pc:sldMk cId="2469466257" sldId="278"/>
        </pc:sldMkLst>
        <pc:spChg chg="mod">
          <ac:chgData name="Parma Nand" userId="a214ac8f-221c-4393-b64b-d99306f8255f" providerId="ADAL" clId="{C6365CC9-7809-4A00-8394-D4F6B4F259EB}" dt="2018-09-25T21:02:08.870" v="2818" actId="27636"/>
          <ac:spMkLst>
            <pc:docMk/>
            <pc:sldMk cId="2469466257" sldId="278"/>
            <ac:spMk id="3" creationId="{00000000-0000-0000-0000-000000000000}"/>
          </ac:spMkLst>
        </pc:spChg>
      </pc:sldChg>
      <pc:sldChg chg="del">
        <pc:chgData name="Parma Nand" userId="a214ac8f-221c-4393-b64b-d99306f8255f" providerId="ADAL" clId="{C6365CC9-7809-4A00-8394-D4F6B4F259EB}" dt="2018-09-24T02:41:33.091" v="30" actId="2696"/>
        <pc:sldMkLst>
          <pc:docMk/>
          <pc:sldMk cId="0" sldId="279"/>
        </pc:sldMkLst>
      </pc:sldChg>
      <pc:sldChg chg="del">
        <pc:chgData name="Parma Nand" userId="a214ac8f-221c-4393-b64b-d99306f8255f" providerId="ADAL" clId="{C6365CC9-7809-4A00-8394-D4F6B4F259EB}" dt="2018-09-24T02:41:33.257" v="31" actId="2696"/>
        <pc:sldMkLst>
          <pc:docMk/>
          <pc:sldMk cId="0" sldId="280"/>
        </pc:sldMkLst>
      </pc:sldChg>
      <pc:sldChg chg="del">
        <pc:chgData name="Parma Nand" userId="a214ac8f-221c-4393-b64b-d99306f8255f" providerId="ADAL" clId="{C6365CC9-7809-4A00-8394-D4F6B4F259EB}" dt="2018-09-24T02:41:33.307" v="32" actId="2696"/>
        <pc:sldMkLst>
          <pc:docMk/>
          <pc:sldMk cId="0" sldId="281"/>
        </pc:sldMkLst>
      </pc:sldChg>
      <pc:sldChg chg="del">
        <pc:chgData name="Parma Nand" userId="a214ac8f-221c-4393-b64b-d99306f8255f" providerId="ADAL" clId="{C6365CC9-7809-4A00-8394-D4F6B4F259EB}" dt="2018-09-24T02:41:32.527" v="2" actId="2696"/>
        <pc:sldMkLst>
          <pc:docMk/>
          <pc:sldMk cId="662757956" sldId="292"/>
        </pc:sldMkLst>
      </pc:sldChg>
      <pc:sldChg chg="del">
        <pc:chgData name="Parma Nand" userId="a214ac8f-221c-4393-b64b-d99306f8255f" providerId="ADAL" clId="{C6365CC9-7809-4A00-8394-D4F6B4F259EB}" dt="2018-09-24T02:41:32.536" v="3" actId="2696"/>
        <pc:sldMkLst>
          <pc:docMk/>
          <pc:sldMk cId="4138404917" sldId="293"/>
        </pc:sldMkLst>
      </pc:sldChg>
      <pc:sldChg chg="del">
        <pc:chgData name="Parma Nand" userId="a214ac8f-221c-4393-b64b-d99306f8255f" providerId="ADAL" clId="{C6365CC9-7809-4A00-8394-D4F6B4F259EB}" dt="2018-09-24T02:41:32.546" v="4" actId="2696"/>
        <pc:sldMkLst>
          <pc:docMk/>
          <pc:sldMk cId="1353838765" sldId="294"/>
        </pc:sldMkLst>
      </pc:sldChg>
      <pc:sldChg chg="del">
        <pc:chgData name="Parma Nand" userId="a214ac8f-221c-4393-b64b-d99306f8255f" providerId="ADAL" clId="{C6365CC9-7809-4A00-8394-D4F6B4F259EB}" dt="2018-09-24T02:41:32.558" v="5" actId="2696"/>
        <pc:sldMkLst>
          <pc:docMk/>
          <pc:sldMk cId="671685235" sldId="295"/>
        </pc:sldMkLst>
      </pc:sldChg>
      <pc:sldChg chg="del">
        <pc:chgData name="Parma Nand" userId="a214ac8f-221c-4393-b64b-d99306f8255f" providerId="ADAL" clId="{C6365CC9-7809-4A00-8394-D4F6B4F259EB}" dt="2018-09-24T02:41:32.573" v="6" actId="2696"/>
        <pc:sldMkLst>
          <pc:docMk/>
          <pc:sldMk cId="1698659275" sldId="296"/>
        </pc:sldMkLst>
      </pc:sldChg>
      <pc:sldChg chg="del">
        <pc:chgData name="Parma Nand" userId="a214ac8f-221c-4393-b64b-d99306f8255f" providerId="ADAL" clId="{C6365CC9-7809-4A00-8394-D4F6B4F259EB}" dt="2018-09-24T02:41:32.579" v="7" actId="2696"/>
        <pc:sldMkLst>
          <pc:docMk/>
          <pc:sldMk cId="3007509070" sldId="297"/>
        </pc:sldMkLst>
      </pc:sldChg>
      <pc:sldChg chg="del">
        <pc:chgData name="Parma Nand" userId="a214ac8f-221c-4393-b64b-d99306f8255f" providerId="ADAL" clId="{C6365CC9-7809-4A00-8394-D4F6B4F259EB}" dt="2018-09-24T02:41:33.315" v="33" actId="2696"/>
        <pc:sldMkLst>
          <pc:docMk/>
          <pc:sldMk cId="1393098946" sldId="298"/>
        </pc:sldMkLst>
      </pc:sldChg>
      <pc:sldChg chg="del">
        <pc:chgData name="Parma Nand" userId="a214ac8f-221c-4393-b64b-d99306f8255f" providerId="ADAL" clId="{C6365CC9-7809-4A00-8394-D4F6B4F259EB}" dt="2018-09-24T02:41:32.636" v="9" actId="2696"/>
        <pc:sldMkLst>
          <pc:docMk/>
          <pc:sldMk cId="1119577179" sldId="299"/>
        </pc:sldMkLst>
      </pc:sldChg>
      <pc:sldChg chg="del">
        <pc:chgData name="Parma Nand" userId="a214ac8f-221c-4393-b64b-d99306f8255f" providerId="ADAL" clId="{C6365CC9-7809-4A00-8394-D4F6B4F259EB}" dt="2018-09-24T02:41:32.669" v="11" actId="2696"/>
        <pc:sldMkLst>
          <pc:docMk/>
          <pc:sldMk cId="1900660424" sldId="300"/>
        </pc:sldMkLst>
      </pc:sldChg>
      <pc:sldChg chg="delSp modSp add">
        <pc:chgData name="Parma Nand" userId="a214ac8f-221c-4393-b64b-d99306f8255f" providerId="ADAL" clId="{C6365CC9-7809-4A00-8394-D4F6B4F259EB}" dt="2018-09-24T03:01:16.745" v="227"/>
        <pc:sldMkLst>
          <pc:docMk/>
          <pc:sldMk cId="2417451443" sldId="301"/>
        </pc:sldMkLst>
        <pc:spChg chg="mod">
          <ac:chgData name="Parma Nand" userId="a214ac8f-221c-4393-b64b-d99306f8255f" providerId="ADAL" clId="{C6365CC9-7809-4A00-8394-D4F6B4F259EB}" dt="2018-09-24T02:53:20.848" v="137" actId="6549"/>
          <ac:spMkLst>
            <pc:docMk/>
            <pc:sldMk cId="2417451443" sldId="301"/>
            <ac:spMk id="2" creationId="{705B252B-5E5C-45C5-B21F-F0DBA6B92B0E}"/>
          </ac:spMkLst>
        </pc:spChg>
        <pc:spChg chg="mod">
          <ac:chgData name="Parma Nand" userId="a214ac8f-221c-4393-b64b-d99306f8255f" providerId="ADAL" clId="{C6365CC9-7809-4A00-8394-D4F6B4F259EB}" dt="2018-09-24T03:00:40.302" v="226"/>
          <ac:spMkLst>
            <pc:docMk/>
            <pc:sldMk cId="2417451443" sldId="301"/>
            <ac:spMk id="3" creationId="{8B54D577-8520-48B4-A64E-5BD83512ADFE}"/>
          </ac:spMkLst>
        </pc:spChg>
        <pc:spChg chg="del">
          <ac:chgData name="Parma Nand" userId="a214ac8f-221c-4393-b64b-d99306f8255f" providerId="ADAL" clId="{C6365CC9-7809-4A00-8394-D4F6B4F259EB}" dt="2018-09-24T03:01:16.745" v="227"/>
          <ac:spMkLst>
            <pc:docMk/>
            <pc:sldMk cId="2417451443" sldId="301"/>
            <ac:spMk id="4" creationId="{A164CAA7-7ECA-48D5-BA3D-4B689637FA00}"/>
          </ac:spMkLst>
        </pc:spChg>
      </pc:sldChg>
      <pc:sldChg chg="addSp delSp modSp add">
        <pc:chgData name="Parma Nand" userId="a214ac8f-221c-4393-b64b-d99306f8255f" providerId="ADAL" clId="{C6365CC9-7809-4A00-8394-D4F6B4F259EB}" dt="2018-09-24T03:02:14.498" v="246" actId="478"/>
        <pc:sldMkLst>
          <pc:docMk/>
          <pc:sldMk cId="383248943" sldId="302"/>
        </pc:sldMkLst>
        <pc:spChg chg="mod">
          <ac:chgData name="Parma Nand" userId="a214ac8f-221c-4393-b64b-d99306f8255f" providerId="ADAL" clId="{C6365CC9-7809-4A00-8394-D4F6B4F259EB}" dt="2018-09-24T03:01:28.196" v="240"/>
          <ac:spMkLst>
            <pc:docMk/>
            <pc:sldMk cId="383248943" sldId="302"/>
            <ac:spMk id="2" creationId="{B3470509-3811-4DAC-989E-8759099F92FC}"/>
          </ac:spMkLst>
        </pc:spChg>
        <pc:spChg chg="del mod">
          <ac:chgData name="Parma Nand" userId="a214ac8f-221c-4393-b64b-d99306f8255f" providerId="ADAL" clId="{C6365CC9-7809-4A00-8394-D4F6B4F259EB}" dt="2018-09-24T03:02:14.498" v="246" actId="478"/>
          <ac:spMkLst>
            <pc:docMk/>
            <pc:sldMk cId="383248943" sldId="302"/>
            <ac:spMk id="3" creationId="{C089DC4A-B1B9-4269-82A9-8719DAF1DF07}"/>
          </ac:spMkLst>
        </pc:spChg>
        <pc:graphicFrameChg chg="add">
          <ac:chgData name="Parma Nand" userId="a214ac8f-221c-4393-b64b-d99306f8255f" providerId="ADAL" clId="{C6365CC9-7809-4A00-8394-D4F6B4F259EB}" dt="2018-09-24T03:02:11.171" v="245"/>
          <ac:graphicFrameMkLst>
            <pc:docMk/>
            <pc:sldMk cId="383248943" sldId="302"/>
            <ac:graphicFrameMk id="4" creationId="{DDD41F84-2F62-43A7-ACCC-1FAC1F6D136B}"/>
          </ac:graphicFrameMkLst>
        </pc:graphicFrameChg>
      </pc:sldChg>
      <pc:sldChg chg="modSp add del">
        <pc:chgData name="Parma Nand" userId="a214ac8f-221c-4393-b64b-d99306f8255f" providerId="ADAL" clId="{C6365CC9-7809-4A00-8394-D4F6B4F259EB}" dt="2018-09-24T23:17:11.273" v="825" actId="2696"/>
        <pc:sldMkLst>
          <pc:docMk/>
          <pc:sldMk cId="706099537" sldId="303"/>
        </pc:sldMkLst>
        <pc:spChg chg="mod">
          <ac:chgData name="Parma Nand" userId="a214ac8f-221c-4393-b64b-d99306f8255f" providerId="ADAL" clId="{C6365CC9-7809-4A00-8394-D4F6B4F259EB}" dt="2018-09-24T03:02:36.031" v="261" actId="20577"/>
          <ac:spMkLst>
            <pc:docMk/>
            <pc:sldMk cId="706099537" sldId="303"/>
            <ac:spMk id="2" creationId="{EC422D4F-5FB0-4263-A248-E3A3AB65E212}"/>
          </ac:spMkLst>
        </pc:spChg>
        <pc:spChg chg="mod">
          <ac:chgData name="Parma Nand" userId="a214ac8f-221c-4393-b64b-d99306f8255f" providerId="ADAL" clId="{C6365CC9-7809-4A00-8394-D4F6B4F259EB}" dt="2018-09-24T03:12:56.715" v="655" actId="14100"/>
          <ac:spMkLst>
            <pc:docMk/>
            <pc:sldMk cId="706099537" sldId="303"/>
            <ac:spMk id="3" creationId="{656DA0D8-38D4-48C4-8690-2A3B69360D3D}"/>
          </ac:spMkLst>
        </pc:spChg>
      </pc:sldChg>
      <pc:sldChg chg="addSp delSp modSp add ord">
        <pc:chgData name="Parma Nand" userId="a214ac8f-221c-4393-b64b-d99306f8255f" providerId="ADAL" clId="{C6365CC9-7809-4A00-8394-D4F6B4F259EB}" dt="2018-09-25T20:51:44.355" v="2767"/>
        <pc:sldMkLst>
          <pc:docMk/>
          <pc:sldMk cId="2256019283" sldId="304"/>
        </pc:sldMkLst>
        <pc:spChg chg="mod">
          <ac:chgData name="Parma Nand" userId="a214ac8f-221c-4393-b64b-d99306f8255f" providerId="ADAL" clId="{C6365CC9-7809-4A00-8394-D4F6B4F259EB}" dt="2018-09-24T03:09:41.520" v="645" actId="20577"/>
          <ac:spMkLst>
            <pc:docMk/>
            <pc:sldMk cId="2256019283" sldId="304"/>
            <ac:spMk id="2" creationId="{72CD64EF-AB61-43B1-8BE0-833EE26EEB83}"/>
          </ac:spMkLst>
        </pc:spChg>
        <pc:spChg chg="del">
          <ac:chgData name="Parma Nand" userId="a214ac8f-221c-4393-b64b-d99306f8255f" providerId="ADAL" clId="{C6365CC9-7809-4A00-8394-D4F6B4F259EB}" dt="2018-09-24T03:11:51.192" v="646"/>
          <ac:spMkLst>
            <pc:docMk/>
            <pc:sldMk cId="2256019283" sldId="304"/>
            <ac:spMk id="3" creationId="{060A826C-8DFC-4B00-8C40-53F624301FD8}"/>
          </ac:spMkLst>
        </pc:spChg>
        <pc:spChg chg="add mod">
          <ac:chgData name="Parma Nand" userId="a214ac8f-221c-4393-b64b-d99306f8255f" providerId="ADAL" clId="{C6365CC9-7809-4A00-8394-D4F6B4F259EB}" dt="2018-09-24T22:46:09.372" v="791" actId="20577"/>
          <ac:spMkLst>
            <pc:docMk/>
            <pc:sldMk cId="2256019283" sldId="304"/>
            <ac:spMk id="6" creationId="{1A3E6E6A-13EE-43A2-9EC8-797E463C5A6F}"/>
          </ac:spMkLst>
        </pc:spChg>
        <pc:picChg chg="add mod">
          <ac:chgData name="Parma Nand" userId="a214ac8f-221c-4393-b64b-d99306f8255f" providerId="ADAL" clId="{C6365CC9-7809-4A00-8394-D4F6B4F259EB}" dt="2018-09-24T03:12:22.415" v="649" actId="14100"/>
          <ac:picMkLst>
            <pc:docMk/>
            <pc:sldMk cId="2256019283" sldId="304"/>
            <ac:picMk id="4" creationId="{9F240E79-75B0-4045-AAE3-4B09C8BA39F5}"/>
          </ac:picMkLst>
        </pc:picChg>
        <pc:picChg chg="add del mod">
          <ac:chgData name="Parma Nand" userId="a214ac8f-221c-4393-b64b-d99306f8255f" providerId="ADAL" clId="{C6365CC9-7809-4A00-8394-D4F6B4F259EB}" dt="2018-09-24T03:12:44.585" v="654" actId="478"/>
          <ac:picMkLst>
            <pc:docMk/>
            <pc:sldMk cId="2256019283" sldId="304"/>
            <ac:picMk id="5" creationId="{6A9E18AE-5901-4A09-B8B7-2C573F11E6A0}"/>
          </ac:picMkLst>
        </pc:picChg>
      </pc:sldChg>
      <pc:sldChg chg="modSp add">
        <pc:chgData name="Parma Nand" userId="a214ac8f-221c-4393-b64b-d99306f8255f" providerId="ADAL" clId="{C6365CC9-7809-4A00-8394-D4F6B4F259EB}" dt="2018-09-25T00:18:53.898" v="1256"/>
        <pc:sldMkLst>
          <pc:docMk/>
          <pc:sldMk cId="1122207920" sldId="305"/>
        </pc:sldMkLst>
        <pc:spChg chg="mod">
          <ac:chgData name="Parma Nand" userId="a214ac8f-221c-4393-b64b-d99306f8255f" providerId="ADAL" clId="{C6365CC9-7809-4A00-8394-D4F6B4F259EB}" dt="2018-09-24T22:50:06.822" v="824" actId="20577"/>
          <ac:spMkLst>
            <pc:docMk/>
            <pc:sldMk cId="1122207920" sldId="305"/>
            <ac:spMk id="2" creationId="{168E693E-2AD2-4300-A0B0-B4134D924D8C}"/>
          </ac:spMkLst>
        </pc:spChg>
        <pc:spChg chg="mod">
          <ac:chgData name="Parma Nand" userId="a214ac8f-221c-4393-b64b-d99306f8255f" providerId="ADAL" clId="{C6365CC9-7809-4A00-8394-D4F6B4F259EB}" dt="2018-09-25T00:18:53.898" v="1256"/>
          <ac:spMkLst>
            <pc:docMk/>
            <pc:sldMk cId="1122207920" sldId="305"/>
            <ac:spMk id="3" creationId="{69AE8FFD-2AB9-47E9-9C72-45B8400B3898}"/>
          </ac:spMkLst>
        </pc:spChg>
      </pc:sldChg>
      <pc:sldChg chg="addSp modSp add">
        <pc:chgData name="Parma Nand" userId="a214ac8f-221c-4393-b64b-d99306f8255f" providerId="ADAL" clId="{C6365CC9-7809-4A00-8394-D4F6B4F259EB}" dt="2018-09-25T01:40:28.463" v="1784" actId="113"/>
        <pc:sldMkLst>
          <pc:docMk/>
          <pc:sldMk cId="1233222385" sldId="306"/>
        </pc:sldMkLst>
        <pc:spChg chg="mod">
          <ac:chgData name="Parma Nand" userId="a214ac8f-221c-4393-b64b-d99306f8255f" providerId="ADAL" clId="{C6365CC9-7809-4A00-8394-D4F6B4F259EB}" dt="2018-09-25T00:22:31.830" v="1359" actId="20577"/>
          <ac:spMkLst>
            <pc:docMk/>
            <pc:sldMk cId="1233222385" sldId="306"/>
            <ac:spMk id="2" creationId="{B2B06732-498C-40CC-A6F8-C2770C33E94F}"/>
          </ac:spMkLst>
        </pc:spChg>
        <pc:spChg chg="mod">
          <ac:chgData name="Parma Nand" userId="a214ac8f-221c-4393-b64b-d99306f8255f" providerId="ADAL" clId="{C6365CC9-7809-4A00-8394-D4F6B4F259EB}" dt="2018-09-25T01:40:28.463" v="1784" actId="113"/>
          <ac:spMkLst>
            <pc:docMk/>
            <pc:sldMk cId="1233222385" sldId="306"/>
            <ac:spMk id="3" creationId="{066CEBAD-11A8-43A4-BECC-7020DC022B11}"/>
          </ac:spMkLst>
        </pc:spChg>
        <pc:picChg chg="add mod">
          <ac:chgData name="Parma Nand" userId="a214ac8f-221c-4393-b64b-d99306f8255f" providerId="ADAL" clId="{C6365CC9-7809-4A00-8394-D4F6B4F259EB}" dt="2018-09-25T00:20:46.607" v="1330" actId="1076"/>
          <ac:picMkLst>
            <pc:docMk/>
            <pc:sldMk cId="1233222385" sldId="306"/>
            <ac:picMk id="4" creationId="{48FA2826-2992-44F0-83AC-BD3C8C4DC197}"/>
          </ac:picMkLst>
        </pc:picChg>
      </pc:sldChg>
      <pc:sldChg chg="modSp add">
        <pc:chgData name="Parma Nand" userId="a214ac8f-221c-4393-b64b-d99306f8255f" providerId="ADAL" clId="{C6365CC9-7809-4A00-8394-D4F6B4F259EB}" dt="2018-09-25T01:40:34.453" v="1786" actId="113"/>
        <pc:sldMkLst>
          <pc:docMk/>
          <pc:sldMk cId="1369057158" sldId="307"/>
        </pc:sldMkLst>
        <pc:spChg chg="mod">
          <ac:chgData name="Parma Nand" userId="a214ac8f-221c-4393-b64b-d99306f8255f" providerId="ADAL" clId="{C6365CC9-7809-4A00-8394-D4F6B4F259EB}" dt="2018-09-25T00:22:38.485" v="1369" actId="5793"/>
          <ac:spMkLst>
            <pc:docMk/>
            <pc:sldMk cId="1369057158" sldId="307"/>
            <ac:spMk id="2" creationId="{45876FD2-04B8-4DB0-AA66-E67A21E4169D}"/>
          </ac:spMkLst>
        </pc:spChg>
        <pc:spChg chg="mod">
          <ac:chgData name="Parma Nand" userId="a214ac8f-221c-4393-b64b-d99306f8255f" providerId="ADAL" clId="{C6365CC9-7809-4A00-8394-D4F6B4F259EB}" dt="2018-09-25T01:40:34.453" v="1786" actId="113"/>
          <ac:spMkLst>
            <pc:docMk/>
            <pc:sldMk cId="1369057158" sldId="307"/>
            <ac:spMk id="3" creationId="{3DFC740D-E772-4235-8AEA-032F3D96A98F}"/>
          </ac:spMkLst>
        </pc:spChg>
      </pc:sldChg>
      <pc:sldChg chg="addSp modSp add">
        <pc:chgData name="Parma Nand" userId="a214ac8f-221c-4393-b64b-d99306f8255f" providerId="ADAL" clId="{C6365CC9-7809-4A00-8394-D4F6B4F259EB}" dt="2018-09-25T00:29:58.015" v="1654"/>
        <pc:sldMkLst>
          <pc:docMk/>
          <pc:sldMk cId="3454992513" sldId="308"/>
        </pc:sldMkLst>
        <pc:spChg chg="mod">
          <ac:chgData name="Parma Nand" userId="a214ac8f-221c-4393-b64b-d99306f8255f" providerId="ADAL" clId="{C6365CC9-7809-4A00-8394-D4F6B4F259EB}" dt="2018-09-25T00:29:13.862" v="1623" actId="20577"/>
          <ac:spMkLst>
            <pc:docMk/>
            <pc:sldMk cId="3454992513" sldId="308"/>
            <ac:spMk id="2" creationId="{C29A4090-FD02-43DD-908A-766D2BE4EBC8}"/>
          </ac:spMkLst>
        </pc:spChg>
        <pc:spChg chg="mod">
          <ac:chgData name="Parma Nand" userId="a214ac8f-221c-4393-b64b-d99306f8255f" providerId="ADAL" clId="{C6365CC9-7809-4A00-8394-D4F6B4F259EB}" dt="2018-09-25T00:29:56.923" v="1653" actId="5793"/>
          <ac:spMkLst>
            <pc:docMk/>
            <pc:sldMk cId="3454992513" sldId="308"/>
            <ac:spMk id="3" creationId="{2D809B49-6DC9-4ECA-9A59-693CCD539AB1}"/>
          </ac:spMkLst>
        </pc:spChg>
        <pc:picChg chg="add">
          <ac:chgData name="Parma Nand" userId="a214ac8f-221c-4393-b64b-d99306f8255f" providerId="ADAL" clId="{C6365CC9-7809-4A00-8394-D4F6B4F259EB}" dt="2018-09-25T00:29:58.015" v="1654"/>
          <ac:picMkLst>
            <pc:docMk/>
            <pc:sldMk cId="3454992513" sldId="308"/>
            <ac:picMk id="4" creationId="{37C6ED49-0C9D-43C3-BDDB-BF125C18BC5B}"/>
          </ac:picMkLst>
        </pc:picChg>
      </pc:sldChg>
      <pc:sldChg chg="addSp modSp add">
        <pc:chgData name="Parma Nand" userId="a214ac8f-221c-4393-b64b-d99306f8255f" providerId="ADAL" clId="{C6365CC9-7809-4A00-8394-D4F6B4F259EB}" dt="2018-09-25T01:40:44.202" v="1788" actId="20577"/>
        <pc:sldMkLst>
          <pc:docMk/>
          <pc:sldMk cId="1682806086" sldId="309"/>
        </pc:sldMkLst>
        <pc:spChg chg="mod">
          <ac:chgData name="Parma Nand" userId="a214ac8f-221c-4393-b64b-d99306f8255f" providerId="ADAL" clId="{C6365CC9-7809-4A00-8394-D4F6B4F259EB}" dt="2018-09-25T00:57:25.234" v="1782" actId="20577"/>
          <ac:spMkLst>
            <pc:docMk/>
            <pc:sldMk cId="1682806086" sldId="309"/>
            <ac:spMk id="2" creationId="{16FB6923-B492-4A35-95A2-C3995B595C53}"/>
          </ac:spMkLst>
        </pc:spChg>
        <pc:spChg chg="mod">
          <ac:chgData name="Parma Nand" userId="a214ac8f-221c-4393-b64b-d99306f8255f" providerId="ADAL" clId="{C6365CC9-7809-4A00-8394-D4F6B4F259EB}" dt="2018-09-25T01:40:44.202" v="1788" actId="20577"/>
          <ac:spMkLst>
            <pc:docMk/>
            <pc:sldMk cId="1682806086" sldId="309"/>
            <ac:spMk id="3" creationId="{77885A7A-E73F-410D-95FC-2C80144FD695}"/>
          </ac:spMkLst>
        </pc:spChg>
        <pc:picChg chg="add mod">
          <ac:chgData name="Parma Nand" userId="a214ac8f-221c-4393-b64b-d99306f8255f" providerId="ADAL" clId="{C6365CC9-7809-4A00-8394-D4F6B4F259EB}" dt="2018-09-25T00:33:19.931" v="1743" actId="14100"/>
          <ac:picMkLst>
            <pc:docMk/>
            <pc:sldMk cId="1682806086" sldId="309"/>
            <ac:picMk id="4" creationId="{1CB7D918-4EA5-4136-8424-81672A3157D2}"/>
          </ac:picMkLst>
        </pc:picChg>
      </pc:sldChg>
      <pc:sldChg chg="addSp delSp modSp add del">
        <pc:chgData name="Parma Nand" userId="a214ac8f-221c-4393-b64b-d99306f8255f" providerId="ADAL" clId="{C6365CC9-7809-4A00-8394-D4F6B4F259EB}" dt="2018-09-25T01:53:51.879" v="1875" actId="2696"/>
        <pc:sldMkLst>
          <pc:docMk/>
          <pc:sldMk cId="3066070352" sldId="310"/>
        </pc:sldMkLst>
        <pc:spChg chg="mod">
          <ac:chgData name="Parma Nand" userId="a214ac8f-221c-4393-b64b-d99306f8255f" providerId="ADAL" clId="{C6365CC9-7809-4A00-8394-D4F6B4F259EB}" dt="2018-09-25T01:48:40.638" v="1806" actId="20577"/>
          <ac:spMkLst>
            <pc:docMk/>
            <pc:sldMk cId="3066070352" sldId="310"/>
            <ac:spMk id="2" creationId="{5F187AAB-C56F-490D-BCD4-2B20624360E4}"/>
          </ac:spMkLst>
        </pc:spChg>
        <pc:spChg chg="del mod">
          <ac:chgData name="Parma Nand" userId="a214ac8f-221c-4393-b64b-d99306f8255f" providerId="ADAL" clId="{C6365CC9-7809-4A00-8394-D4F6B4F259EB}" dt="2018-09-25T01:49:30.979" v="1812" actId="478"/>
          <ac:spMkLst>
            <pc:docMk/>
            <pc:sldMk cId="3066070352" sldId="310"/>
            <ac:spMk id="3" creationId="{A76D955B-61D2-4409-B02D-2C823E7A5229}"/>
          </ac:spMkLst>
        </pc:spChg>
        <pc:spChg chg="add del">
          <ac:chgData name="Parma Nand" userId="a214ac8f-221c-4393-b64b-d99306f8255f" providerId="ADAL" clId="{C6365CC9-7809-4A00-8394-D4F6B4F259EB}" dt="2018-09-25T01:49:12.896" v="1808"/>
          <ac:spMkLst>
            <pc:docMk/>
            <pc:sldMk cId="3066070352" sldId="310"/>
            <ac:spMk id="4" creationId="{E8EC22AC-09E7-4A52-AF66-0E52FCEA81FB}"/>
          </ac:spMkLst>
        </pc:spChg>
        <pc:spChg chg="add mod">
          <ac:chgData name="Parma Nand" userId="a214ac8f-221c-4393-b64b-d99306f8255f" providerId="ADAL" clId="{C6365CC9-7809-4A00-8394-D4F6B4F259EB}" dt="2018-09-25T01:49:28.185" v="1811" actId="14100"/>
          <ac:spMkLst>
            <pc:docMk/>
            <pc:sldMk cId="3066070352" sldId="310"/>
            <ac:spMk id="5" creationId="{5AD93456-0AE6-4E4D-8CCB-D431F16FE29F}"/>
          </ac:spMkLst>
        </pc:spChg>
      </pc:sldChg>
      <pc:sldChg chg="addSp delSp modSp add">
        <pc:chgData name="Parma Nand" userId="a214ac8f-221c-4393-b64b-d99306f8255f" providerId="ADAL" clId="{C6365CC9-7809-4A00-8394-D4F6B4F259EB}" dt="2018-09-25T01:50:38.842" v="1825" actId="1076"/>
        <pc:sldMkLst>
          <pc:docMk/>
          <pc:sldMk cId="803819679" sldId="311"/>
        </pc:sldMkLst>
        <pc:spChg chg="del">
          <ac:chgData name="Parma Nand" userId="a214ac8f-221c-4393-b64b-d99306f8255f" providerId="ADAL" clId="{C6365CC9-7809-4A00-8394-D4F6B4F259EB}" dt="2018-09-25T01:49:38.693" v="1813" actId="478"/>
          <ac:spMkLst>
            <pc:docMk/>
            <pc:sldMk cId="803819679" sldId="311"/>
            <ac:spMk id="3" creationId="{0AE74834-4B87-4329-9F1F-B2681316D447}"/>
          </ac:spMkLst>
        </pc:spChg>
        <pc:spChg chg="add mod">
          <ac:chgData name="Parma Nand" userId="a214ac8f-221c-4393-b64b-d99306f8255f" providerId="ADAL" clId="{C6365CC9-7809-4A00-8394-D4F6B4F259EB}" dt="2018-09-25T01:50:35.015" v="1823" actId="14100"/>
          <ac:spMkLst>
            <pc:docMk/>
            <pc:sldMk cId="803819679" sldId="311"/>
            <ac:spMk id="4" creationId="{E505FC1E-906C-4F6B-891E-155DB2FCACA7}"/>
          </ac:spMkLst>
        </pc:spChg>
        <pc:picChg chg="add mod">
          <ac:chgData name="Parma Nand" userId="a214ac8f-221c-4393-b64b-d99306f8255f" providerId="ADAL" clId="{C6365CC9-7809-4A00-8394-D4F6B4F259EB}" dt="2018-09-25T01:50:38.842" v="1825" actId="1076"/>
          <ac:picMkLst>
            <pc:docMk/>
            <pc:sldMk cId="803819679" sldId="311"/>
            <ac:picMk id="5" creationId="{FF76A1D3-8D07-4B34-B15C-38E545E8400A}"/>
          </ac:picMkLst>
        </pc:picChg>
      </pc:sldChg>
      <pc:sldChg chg="modSp add">
        <pc:chgData name="Parma Nand" userId="a214ac8f-221c-4393-b64b-d99306f8255f" providerId="ADAL" clId="{C6365CC9-7809-4A00-8394-D4F6B4F259EB}" dt="2018-09-25T01:55:29.075" v="1933" actId="1076"/>
        <pc:sldMkLst>
          <pc:docMk/>
          <pc:sldMk cId="3194197854" sldId="312"/>
        </pc:sldMkLst>
        <pc:spChg chg="mod">
          <ac:chgData name="Parma Nand" userId="a214ac8f-221c-4393-b64b-d99306f8255f" providerId="ADAL" clId="{C6365CC9-7809-4A00-8394-D4F6B4F259EB}" dt="2018-09-25T01:51:28.901" v="1840" actId="20577"/>
          <ac:spMkLst>
            <pc:docMk/>
            <pc:sldMk cId="3194197854" sldId="312"/>
            <ac:spMk id="2" creationId="{B8BB16C0-7A23-4EBF-800B-A8315739F43B}"/>
          </ac:spMkLst>
        </pc:spChg>
        <pc:spChg chg="mod">
          <ac:chgData name="Parma Nand" userId="a214ac8f-221c-4393-b64b-d99306f8255f" providerId="ADAL" clId="{C6365CC9-7809-4A00-8394-D4F6B4F259EB}" dt="2018-09-25T01:55:29.075" v="1933" actId="1076"/>
          <ac:spMkLst>
            <pc:docMk/>
            <pc:sldMk cId="3194197854" sldId="312"/>
            <ac:spMk id="3" creationId="{4718389E-D198-4623-B70D-93FC35F6A0BF}"/>
          </ac:spMkLst>
        </pc:spChg>
      </pc:sldChg>
      <pc:sldChg chg="add">
        <pc:chgData name="Parma Nand" userId="a214ac8f-221c-4393-b64b-d99306f8255f" providerId="ADAL" clId="{C6365CC9-7809-4A00-8394-D4F6B4F259EB}" dt="2018-09-24T03:01:22.023" v="239"/>
        <pc:sldMkLst>
          <pc:docMk/>
          <pc:sldMk cId="3088423582" sldId="313"/>
        </pc:sldMkLst>
      </pc:sldChg>
      <pc:sldChg chg="modSp add">
        <pc:chgData name="Parma Nand" userId="a214ac8f-221c-4393-b64b-d99306f8255f" providerId="ADAL" clId="{C6365CC9-7809-4A00-8394-D4F6B4F259EB}" dt="2018-09-25T01:57:31.853" v="2047" actId="20577"/>
        <pc:sldMkLst>
          <pc:docMk/>
          <pc:sldMk cId="2653074621" sldId="314"/>
        </pc:sldMkLst>
        <pc:spChg chg="mod">
          <ac:chgData name="Parma Nand" userId="a214ac8f-221c-4393-b64b-d99306f8255f" providerId="ADAL" clId="{C6365CC9-7809-4A00-8394-D4F6B4F259EB}" dt="2018-09-25T01:55:45.210" v="1965" actId="20577"/>
          <ac:spMkLst>
            <pc:docMk/>
            <pc:sldMk cId="2653074621" sldId="314"/>
            <ac:spMk id="2" creationId="{54D02CAC-9063-4D8E-B47C-86988DD4AC68}"/>
          </ac:spMkLst>
        </pc:spChg>
        <pc:spChg chg="mod">
          <ac:chgData name="Parma Nand" userId="a214ac8f-221c-4393-b64b-d99306f8255f" providerId="ADAL" clId="{C6365CC9-7809-4A00-8394-D4F6B4F259EB}" dt="2018-09-25T01:57:31.853" v="2047" actId="20577"/>
          <ac:spMkLst>
            <pc:docMk/>
            <pc:sldMk cId="2653074621" sldId="314"/>
            <ac:spMk id="3" creationId="{82F8A78E-B6BA-4F6C-AB0D-F7269F19C5A6}"/>
          </ac:spMkLst>
        </pc:spChg>
      </pc:sldChg>
      <pc:sldChg chg="modSp add">
        <pc:chgData name="Parma Nand" userId="a214ac8f-221c-4393-b64b-d99306f8255f" providerId="ADAL" clId="{C6365CC9-7809-4A00-8394-D4F6B4F259EB}" dt="2018-09-25T03:42:44.877" v="2480" actId="6549"/>
        <pc:sldMkLst>
          <pc:docMk/>
          <pc:sldMk cId="1175908921" sldId="315"/>
        </pc:sldMkLst>
        <pc:spChg chg="mod">
          <ac:chgData name="Parma Nand" userId="a214ac8f-221c-4393-b64b-d99306f8255f" providerId="ADAL" clId="{C6365CC9-7809-4A00-8394-D4F6B4F259EB}" dt="2018-09-25T02:09:03.537" v="2100" actId="20577"/>
          <ac:spMkLst>
            <pc:docMk/>
            <pc:sldMk cId="1175908921" sldId="315"/>
            <ac:spMk id="2" creationId="{9309F5A6-B321-4400-9E3B-C8DAE45B0E4B}"/>
          </ac:spMkLst>
        </pc:spChg>
        <pc:spChg chg="mod">
          <ac:chgData name="Parma Nand" userId="a214ac8f-221c-4393-b64b-d99306f8255f" providerId="ADAL" clId="{C6365CC9-7809-4A00-8394-D4F6B4F259EB}" dt="2018-09-25T03:42:44.877" v="2480" actId="6549"/>
          <ac:spMkLst>
            <pc:docMk/>
            <pc:sldMk cId="1175908921" sldId="315"/>
            <ac:spMk id="3" creationId="{9A4F2353-3ACA-4F89-A130-2796B67493BC}"/>
          </ac:spMkLst>
        </pc:spChg>
      </pc:sldChg>
      <pc:sldChg chg="modSp add">
        <pc:chgData name="Parma Nand" userId="a214ac8f-221c-4393-b64b-d99306f8255f" providerId="ADAL" clId="{C6365CC9-7809-4A00-8394-D4F6B4F259EB}" dt="2018-09-25T03:59:10.842" v="2765" actId="6549"/>
        <pc:sldMkLst>
          <pc:docMk/>
          <pc:sldMk cId="382082068" sldId="316"/>
        </pc:sldMkLst>
        <pc:spChg chg="mod">
          <ac:chgData name="Parma Nand" userId="a214ac8f-221c-4393-b64b-d99306f8255f" providerId="ADAL" clId="{C6365CC9-7809-4A00-8394-D4F6B4F259EB}" dt="2018-09-25T03:57:35.216" v="2495" actId="20577"/>
          <ac:spMkLst>
            <pc:docMk/>
            <pc:sldMk cId="382082068" sldId="316"/>
            <ac:spMk id="2" creationId="{6019578C-1B55-49D7-A855-7435C87B03E7}"/>
          </ac:spMkLst>
        </pc:spChg>
        <pc:spChg chg="mod">
          <ac:chgData name="Parma Nand" userId="a214ac8f-221c-4393-b64b-d99306f8255f" providerId="ADAL" clId="{C6365CC9-7809-4A00-8394-D4F6B4F259EB}" dt="2018-09-25T03:59:10.842" v="2765" actId="6549"/>
          <ac:spMkLst>
            <pc:docMk/>
            <pc:sldMk cId="382082068" sldId="316"/>
            <ac:spMk id="3" creationId="{003D6D75-DF2C-4227-98CF-130169F7CEBC}"/>
          </ac:spMkLst>
        </pc:spChg>
      </pc:sldChg>
      <pc:sldChg chg="add">
        <pc:chgData name="Parma Nand" userId="a214ac8f-221c-4393-b64b-d99306f8255f" providerId="ADAL" clId="{C6365CC9-7809-4A00-8394-D4F6B4F259EB}" dt="2018-09-25T01:54:03.449" v="1879"/>
        <pc:sldMkLst>
          <pc:docMk/>
          <pc:sldMk cId="285229352" sldId="317"/>
        </pc:sldMkLst>
      </pc:sldChg>
      <pc:sldChg chg="add">
        <pc:chgData name="Parma Nand" userId="a214ac8f-221c-4393-b64b-d99306f8255f" providerId="ADAL" clId="{C6365CC9-7809-4A00-8394-D4F6B4F259EB}" dt="2018-09-25T01:54:03.607" v="1880"/>
        <pc:sldMkLst>
          <pc:docMk/>
          <pc:sldMk cId="1065612181" sldId="318"/>
        </pc:sldMkLst>
      </pc:sldChg>
      <pc:sldChg chg="add">
        <pc:chgData name="Parma Nand" userId="a214ac8f-221c-4393-b64b-d99306f8255f" providerId="ADAL" clId="{C6365CC9-7809-4A00-8394-D4F6B4F259EB}" dt="2018-09-25T01:54:03.911" v="1881"/>
        <pc:sldMkLst>
          <pc:docMk/>
          <pc:sldMk cId="980842866" sldId="319"/>
        </pc:sldMkLst>
      </pc:sldChg>
      <pc:sldChg chg="add">
        <pc:chgData name="Parma Nand" userId="a214ac8f-221c-4393-b64b-d99306f8255f" providerId="ADAL" clId="{C6365CC9-7809-4A00-8394-D4F6B4F259EB}" dt="2018-09-25T01:54:04.179" v="1882"/>
        <pc:sldMkLst>
          <pc:docMk/>
          <pc:sldMk cId="2607396932" sldId="320"/>
        </pc:sldMkLst>
      </pc:sldChg>
      <pc:sldChg chg="modSp add">
        <pc:chgData name="Parma Nand" userId="a214ac8f-221c-4393-b64b-d99306f8255f" providerId="ADAL" clId="{C6365CC9-7809-4A00-8394-D4F6B4F259EB}" dt="2018-09-25T02:00:05.793" v="2069" actId="113"/>
        <pc:sldMkLst>
          <pc:docMk/>
          <pc:sldMk cId="1413005574" sldId="321"/>
        </pc:sldMkLst>
        <pc:spChg chg="mod">
          <ac:chgData name="Parma Nand" userId="a214ac8f-221c-4393-b64b-d99306f8255f" providerId="ADAL" clId="{C6365CC9-7809-4A00-8394-D4F6B4F259EB}" dt="2018-09-25T01:59:17.247" v="2065" actId="20577"/>
          <ac:spMkLst>
            <pc:docMk/>
            <pc:sldMk cId="1413005574" sldId="321"/>
            <ac:spMk id="2" creationId="{3723AAF8-EB6A-49C4-9791-C4828E80FCA0}"/>
          </ac:spMkLst>
        </pc:spChg>
        <pc:spChg chg="mod">
          <ac:chgData name="Parma Nand" userId="a214ac8f-221c-4393-b64b-d99306f8255f" providerId="ADAL" clId="{C6365CC9-7809-4A00-8394-D4F6B4F259EB}" dt="2018-09-25T02:00:05.793" v="2069" actId="113"/>
          <ac:spMkLst>
            <pc:docMk/>
            <pc:sldMk cId="1413005574" sldId="321"/>
            <ac:spMk id="3" creationId="{0AAF160E-74FB-46F8-A6A9-B94FC6932EEE}"/>
          </ac:spMkLst>
        </pc:spChg>
      </pc:sldChg>
      <pc:sldChg chg="addSp delSp modSp add">
        <pc:chgData name="Parma Nand" userId="a214ac8f-221c-4393-b64b-d99306f8255f" providerId="ADAL" clId="{C6365CC9-7809-4A00-8394-D4F6B4F259EB}" dt="2018-09-25T20:54:53.011" v="2800" actId="1076"/>
        <pc:sldMkLst>
          <pc:docMk/>
          <pc:sldMk cId="4114078232" sldId="322"/>
        </pc:sldMkLst>
        <pc:spChg chg="mod">
          <ac:chgData name="Parma Nand" userId="a214ac8f-221c-4393-b64b-d99306f8255f" providerId="ADAL" clId="{C6365CC9-7809-4A00-8394-D4F6B4F259EB}" dt="2018-09-25T20:54:46.733" v="2797" actId="20577"/>
          <ac:spMkLst>
            <pc:docMk/>
            <pc:sldMk cId="4114078232" sldId="322"/>
            <ac:spMk id="2" creationId="{AD32D39D-8311-4F5A-84D3-067581BC9ED8}"/>
          </ac:spMkLst>
        </pc:spChg>
        <pc:spChg chg="del">
          <ac:chgData name="Parma Nand" userId="a214ac8f-221c-4393-b64b-d99306f8255f" providerId="ADAL" clId="{C6365CC9-7809-4A00-8394-D4F6B4F259EB}" dt="2018-09-25T20:54:49.896" v="2798" actId="478"/>
          <ac:spMkLst>
            <pc:docMk/>
            <pc:sldMk cId="4114078232" sldId="322"/>
            <ac:spMk id="3" creationId="{11601482-325F-480B-843C-36CED9FCD58C}"/>
          </ac:spMkLst>
        </pc:spChg>
        <pc:picChg chg="add mod">
          <ac:chgData name="Parma Nand" userId="a214ac8f-221c-4393-b64b-d99306f8255f" providerId="ADAL" clId="{C6365CC9-7809-4A00-8394-D4F6B4F259EB}" dt="2018-09-25T20:54:53.011" v="2800" actId="1076"/>
          <ac:picMkLst>
            <pc:docMk/>
            <pc:sldMk cId="4114078232" sldId="322"/>
            <ac:picMk id="4" creationId="{1C6B3155-F26C-4F42-8F5D-80C2CCCEA1FD}"/>
          </ac:picMkLst>
        </pc:picChg>
      </pc:sldChg>
      <pc:sldChg chg="addSp delSp modSp add">
        <pc:chgData name="Parma Nand" userId="a214ac8f-221c-4393-b64b-d99306f8255f" providerId="ADAL" clId="{C6365CC9-7809-4A00-8394-D4F6B4F259EB}" dt="2018-09-25T20:57:58.676" v="2805" actId="20577"/>
        <pc:sldMkLst>
          <pc:docMk/>
          <pc:sldMk cId="1525201125" sldId="323"/>
        </pc:sldMkLst>
        <pc:spChg chg="mod">
          <ac:chgData name="Parma Nand" userId="a214ac8f-221c-4393-b64b-d99306f8255f" providerId="ADAL" clId="{C6365CC9-7809-4A00-8394-D4F6B4F259EB}" dt="2018-09-25T20:57:58.676" v="2805" actId="20577"/>
          <ac:spMkLst>
            <pc:docMk/>
            <pc:sldMk cId="1525201125" sldId="323"/>
            <ac:spMk id="2" creationId="{0A55AC1B-78D9-459D-BA48-BD589A5489B1}"/>
          </ac:spMkLst>
        </pc:spChg>
        <pc:spChg chg="del">
          <ac:chgData name="Parma Nand" userId="a214ac8f-221c-4393-b64b-d99306f8255f" providerId="ADAL" clId="{C6365CC9-7809-4A00-8394-D4F6B4F259EB}" dt="2018-09-25T20:57:52.581" v="2802"/>
          <ac:spMkLst>
            <pc:docMk/>
            <pc:sldMk cId="1525201125" sldId="323"/>
            <ac:spMk id="3" creationId="{3BE7901F-DC26-4298-8BCB-44475F83CFD5}"/>
          </ac:spMkLst>
        </pc:spChg>
        <pc:picChg chg="add mod">
          <ac:chgData name="Parma Nand" userId="a214ac8f-221c-4393-b64b-d99306f8255f" providerId="ADAL" clId="{C6365CC9-7809-4A00-8394-D4F6B4F259EB}" dt="2018-09-25T20:57:52.581" v="2802"/>
          <ac:picMkLst>
            <pc:docMk/>
            <pc:sldMk cId="1525201125" sldId="323"/>
            <ac:picMk id="4" creationId="{FEADE63C-CD6C-468A-8E0A-4B8292F06E4A}"/>
          </ac:picMkLst>
        </pc:picChg>
      </pc:sldChg>
      <pc:sldChg chg="add">
        <pc:chgData name="Parma Nand" userId="a214ac8f-221c-4393-b64b-d99306f8255f" providerId="ADAL" clId="{C6365CC9-7809-4A00-8394-D4F6B4F259EB}" dt="2018-09-25T21:02:08.575" v="2810"/>
        <pc:sldMkLst>
          <pc:docMk/>
          <pc:sldMk cId="2135689700" sldId="324"/>
        </pc:sldMkLst>
      </pc:sldChg>
      <pc:sldChg chg="modSp add">
        <pc:chgData name="Parma Nand" userId="a214ac8f-221c-4393-b64b-d99306f8255f" providerId="ADAL" clId="{C6365CC9-7809-4A00-8394-D4F6B4F259EB}" dt="2018-09-25T21:02:08.747" v="2811" actId="27636"/>
        <pc:sldMkLst>
          <pc:docMk/>
          <pc:sldMk cId="960114169" sldId="325"/>
        </pc:sldMkLst>
        <pc:spChg chg="mod">
          <ac:chgData name="Parma Nand" userId="a214ac8f-221c-4393-b64b-d99306f8255f" providerId="ADAL" clId="{C6365CC9-7809-4A00-8394-D4F6B4F259EB}" dt="2018-09-25T21:02:08.747" v="2811" actId="27636"/>
          <ac:spMkLst>
            <pc:docMk/>
            <pc:sldMk cId="960114169" sldId="32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E17F2DE-AB2E-4B54-BCA6-D117C0DCBCD6}" type="slidenum">
              <a:rPr lang="en-AU" altLang="en-US"/>
              <a:pPr>
                <a:defRPr/>
              </a:pPr>
              <a:t>‹#›</a:t>
            </a:fld>
            <a:endParaRPr lang="en-AU" altLang="en-US"/>
          </a:p>
        </p:txBody>
      </p:sp>
    </p:spTree>
    <p:extLst>
      <p:ext uri="{BB962C8B-B14F-4D97-AF65-F5344CB8AC3E}">
        <p14:creationId xmlns:p14="http://schemas.microsoft.com/office/powerpoint/2010/main" val="462912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a:defRPr/>
            </a:pPr>
            <a:fld id="{BE17F2DE-AB2E-4B54-BCA6-D117C0DCBCD6}" type="slidenum">
              <a:rPr lang="en-AU" altLang="en-US" smtClean="0"/>
              <a:pPr>
                <a:defRPr/>
              </a:pPr>
              <a:t>10</a:t>
            </a:fld>
            <a:endParaRPr lang="en-AU" altLang="en-US"/>
          </a:p>
        </p:txBody>
      </p:sp>
    </p:spTree>
    <p:extLst>
      <p:ext uri="{BB962C8B-B14F-4D97-AF65-F5344CB8AC3E}">
        <p14:creationId xmlns:p14="http://schemas.microsoft.com/office/powerpoint/2010/main" val="3763654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1143000" y="3144838"/>
            <a:ext cx="6629400" cy="2209800"/>
          </a:xfrm>
        </p:spPr>
        <p:txBody>
          <a:bodyPr/>
          <a:lstStyle>
            <a:lvl1pPr>
              <a:defRPr sz="4800"/>
            </a:lvl1pPr>
          </a:lstStyle>
          <a:p>
            <a:r>
              <a:rPr lang="en-AU"/>
              <a:t>Click to edit Master title style</a:t>
            </a:r>
          </a:p>
        </p:txBody>
      </p:sp>
      <p:sp>
        <p:nvSpPr>
          <p:cNvPr id="99331" name="Rectangle 3"/>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AU"/>
              <a:t>Operating Systems 406707</a:t>
            </a:r>
          </a:p>
        </p:txBody>
      </p:sp>
      <p:sp>
        <p:nvSpPr>
          <p:cNvPr id="5" name="Rectangle 4"/>
          <p:cNvSpPr>
            <a:spLocks noGrp="1" noChangeArrowheads="1"/>
          </p:cNvSpPr>
          <p:nvPr>
            <p:ph type="dt" sz="half" idx="10"/>
          </p:nvPr>
        </p:nvSpPr>
        <p:spPr>
          <a:xfrm>
            <a:off x="912813" y="6251575"/>
            <a:ext cx="1905000" cy="457200"/>
          </a:xfrm>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bwMode="auto">
          <a:xfrm>
            <a:off x="3354388"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mn-lt"/>
                <a:cs typeface="Arial" charset="0"/>
              </a:defRPr>
            </a:lvl1pPr>
          </a:lstStyle>
          <a:p>
            <a:pPr>
              <a:defRPr/>
            </a:pPr>
            <a:endParaRPr lang="en-AU"/>
          </a:p>
        </p:txBody>
      </p:sp>
      <p:sp>
        <p:nvSpPr>
          <p:cNvPr id="7" name="Slide Number Placeholder 6"/>
          <p:cNvSpPr>
            <a:spLocks noGrp="1" noChangeArrowheads="1"/>
          </p:cNvSpPr>
          <p:nvPr>
            <p:ph type="sldNum" sz="quarter" idx="12"/>
          </p:nvPr>
        </p:nvSpPr>
        <p:spPr bwMode="auto">
          <a:xfrm>
            <a:off x="6781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904BFCF0-8B22-4F86-9AF0-10AAAFD7179A}" type="slidenum">
              <a:rPr lang="en-AU" altLang="en-US"/>
              <a:pPr>
                <a:defRPr/>
              </a:pPr>
              <a:t>‹#›</a:t>
            </a:fld>
            <a:endParaRPr lang="en-AU" altLang="en-US"/>
          </a:p>
        </p:txBody>
      </p:sp>
      <p:pic>
        <p:nvPicPr>
          <p:cNvPr id="8" name="Picture 7">
            <a:extLst>
              <a:ext uri="{FF2B5EF4-FFF2-40B4-BE49-F238E27FC236}">
                <a16:creationId xmlns:a16="http://schemas.microsoft.com/office/drawing/2014/main" id="{E8C1951B-2C43-4229-ADDD-F0264AE115A0}"/>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276350"/>
          </a:xfrm>
          <a:prstGeom prst="rect">
            <a:avLst/>
          </a:prstGeom>
          <a:noFill/>
          <a:ln>
            <a:noFill/>
          </a:ln>
        </p:spPr>
      </p:pic>
    </p:spTree>
    <p:extLst>
      <p:ext uri="{BB962C8B-B14F-4D97-AF65-F5344CB8AC3E}">
        <p14:creationId xmlns:p14="http://schemas.microsoft.com/office/powerpoint/2010/main" val="429173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105271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107145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NZ"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201438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260332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82845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74877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255462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198628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271239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26457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9831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Arial" charset="0"/>
              </a:defRPr>
            </a:lvl1pPr>
          </a:lstStyle>
          <a:p>
            <a:pPr>
              <a:defRPr/>
            </a:pPr>
            <a:endParaRPr lang="en-AU" dirty="0"/>
          </a:p>
        </p:txBody>
      </p:sp>
      <p:sp>
        <p:nvSpPr>
          <p:cNvPr id="1030" name="Line 10"/>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98316" name="Text Box 12"/>
          <p:cNvSpPr txBox="1">
            <a:spLocks noChangeArrowheads="1"/>
          </p:cNvSpPr>
          <p:nvPr userDrawn="1"/>
        </p:nvSpPr>
        <p:spPr bwMode="auto">
          <a:xfrm>
            <a:off x="8101013" y="6491288"/>
            <a:ext cx="1042987" cy="366712"/>
          </a:xfrm>
          <a:prstGeom prst="rect">
            <a:avLst/>
          </a:prstGeom>
          <a:noFill/>
          <a:ln w="9525">
            <a:noFill/>
            <a:miter lim="800000"/>
            <a:headEnd/>
            <a:tailEnd/>
          </a:ln>
          <a:effectLst/>
        </p:spPr>
        <p:txBody>
          <a:bodyPr>
            <a:spAutoFit/>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spcBef>
                <a:spcPct val="50000"/>
              </a:spcBef>
              <a:defRPr/>
            </a:pPr>
            <a:fld id="{3AD6A2FB-E820-49A9-9CE2-8B4E890E8F89}" type="slidenum">
              <a:rPr lang="en-AU" altLang="en-US" smtClean="0">
                <a:latin typeface="Arial" panose="020B0604020202020204" pitchFamily="34" charset="0"/>
              </a:rPr>
              <a:pPr eaLnBrk="1" hangingPunct="1">
                <a:spcBef>
                  <a:spcPct val="50000"/>
                </a:spcBef>
                <a:defRPr/>
              </a:pPr>
              <a:t>‹#›</a:t>
            </a:fld>
            <a:r>
              <a:rPr lang="en-AU" altLang="en-US" dirty="0">
                <a:latin typeface="Arial" panose="020B0604020202020204" pitchFamily="34" charset="0"/>
              </a:rPr>
              <a:t>/32</a:t>
            </a:r>
          </a:p>
        </p:txBody>
      </p:sp>
      <p:pic>
        <p:nvPicPr>
          <p:cNvPr id="13" name="Picture 12" descr="C:\Users\pnand\OneDrive - AUT University\Stuff\aut stuff\AUT Logos\AUT-logo-tab black and white.jpg">
            <a:extLst>
              <a:ext uri="{FF2B5EF4-FFF2-40B4-BE49-F238E27FC236}">
                <a16:creationId xmlns:a16="http://schemas.microsoft.com/office/drawing/2014/main" id="{7B7E6D56-C0D7-4A50-B374-A101B5A973BE}"/>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5984785"/>
            <a:ext cx="818515" cy="881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00" r:id="rId1"/>
    <p:sldLayoutId id="2147483801"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olab.research.google.com/drive/1En_y3zPQj7RG6NTJMfzejOwubdl_LSwT?usp=share_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3528" y="2420888"/>
            <a:ext cx="7488560" cy="2209800"/>
          </a:xfrm>
        </p:spPr>
        <p:txBody>
          <a:bodyPr/>
          <a:lstStyle/>
          <a:p>
            <a:pPr algn="ctr" eaLnBrk="1" hangingPunct="1"/>
            <a:r>
              <a:rPr lang="en-NZ" altLang="en-US" sz="4400" dirty="0"/>
              <a:t>COMP814 – Text Mining </a:t>
            </a:r>
            <a:br>
              <a:rPr lang="en-NZ" altLang="en-US" sz="4400" dirty="0"/>
            </a:br>
            <a:r>
              <a:rPr lang="en-NZ" altLang="en-US" sz="3200" dirty="0"/>
              <a:t>Neural Networks and Matrix basics</a:t>
            </a:r>
            <a:endParaRPr lang="en-AU"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EB77-94F0-49C5-AE5D-AD21A27618E7}"/>
              </a:ext>
            </a:extLst>
          </p:cNvPr>
          <p:cNvSpPr>
            <a:spLocks noGrp="1"/>
          </p:cNvSpPr>
          <p:nvPr>
            <p:ph type="title"/>
          </p:nvPr>
        </p:nvSpPr>
        <p:spPr/>
        <p:txBody>
          <a:bodyPr/>
          <a:lstStyle/>
          <a:p>
            <a:r>
              <a:rPr lang="en-NZ" dirty="0"/>
              <a:t>Dot product</a:t>
            </a:r>
          </a:p>
        </p:txBody>
      </p:sp>
      <p:sp>
        <p:nvSpPr>
          <p:cNvPr id="3" name="Content Placeholder 2">
            <a:extLst>
              <a:ext uri="{FF2B5EF4-FFF2-40B4-BE49-F238E27FC236}">
                <a16:creationId xmlns:a16="http://schemas.microsoft.com/office/drawing/2014/main" id="{6A2C64CE-131E-4F42-8741-F18A45131247}"/>
              </a:ext>
            </a:extLst>
          </p:cNvPr>
          <p:cNvSpPr>
            <a:spLocks noGrp="1"/>
          </p:cNvSpPr>
          <p:nvPr>
            <p:ph idx="1"/>
          </p:nvPr>
        </p:nvSpPr>
        <p:spPr>
          <a:xfrm>
            <a:off x="914400" y="1600200"/>
            <a:ext cx="7772400" cy="4709120"/>
          </a:xfrm>
        </p:spPr>
        <p:txBody>
          <a:bodyPr/>
          <a:lstStyle/>
          <a:p>
            <a:pPr marL="0" indent="0">
              <a:buNone/>
            </a:pPr>
            <a:endParaRPr lang="en-NZ" dirty="0"/>
          </a:p>
          <a:p>
            <a:r>
              <a:rPr lang="en-NZ" dirty="0"/>
              <a:t>Dot product of two matrices is a scaler.</a:t>
            </a:r>
          </a:p>
          <a:p>
            <a:endParaRPr lang="en-NZ" dirty="0"/>
          </a:p>
          <a:p>
            <a:r>
              <a:rPr lang="en-NZ" sz="2400" dirty="0"/>
              <a:t>|u| is called the determinant </a:t>
            </a:r>
          </a:p>
          <a:p>
            <a:pPr lvl="1"/>
            <a:r>
              <a:rPr lang="en-NZ" sz="2400" dirty="0"/>
              <a:t>Is square root of the squares of all the components.</a:t>
            </a:r>
          </a:p>
          <a:p>
            <a:r>
              <a:rPr lang="en-NZ" sz="2400" dirty="0"/>
              <a:t>Can be used to represent various quantities such as work done by two forces or the “distance” between the two vectors. </a:t>
            </a:r>
          </a:p>
          <a:p>
            <a:r>
              <a:rPr lang="en-NZ" sz="2400" dirty="0"/>
              <a:t>For text processing : similarity between the two vectors.</a:t>
            </a:r>
          </a:p>
        </p:txBody>
      </p:sp>
      <p:pic>
        <p:nvPicPr>
          <p:cNvPr id="4" name="Picture 3">
            <a:extLst>
              <a:ext uri="{FF2B5EF4-FFF2-40B4-BE49-F238E27FC236}">
                <a16:creationId xmlns:a16="http://schemas.microsoft.com/office/drawing/2014/main" id="{143223F2-5DF6-4B95-A6E2-B0DCB07F1503}"/>
              </a:ext>
            </a:extLst>
          </p:cNvPr>
          <p:cNvPicPr>
            <a:picLocks noChangeAspect="1"/>
          </p:cNvPicPr>
          <p:nvPr/>
        </p:nvPicPr>
        <p:blipFill>
          <a:blip r:embed="rId3"/>
          <a:stretch>
            <a:fillRect/>
          </a:stretch>
        </p:blipFill>
        <p:spPr>
          <a:xfrm>
            <a:off x="1019175" y="1600200"/>
            <a:ext cx="7210425" cy="1238250"/>
          </a:xfrm>
          <a:prstGeom prst="rect">
            <a:avLst/>
          </a:prstGeom>
        </p:spPr>
      </p:pic>
    </p:spTree>
    <p:extLst>
      <p:ext uri="{BB962C8B-B14F-4D97-AF65-F5344CB8AC3E}">
        <p14:creationId xmlns:p14="http://schemas.microsoft.com/office/powerpoint/2010/main" val="42081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4649-7CB0-432B-A694-CBDE17B7DD13}"/>
              </a:ext>
            </a:extLst>
          </p:cNvPr>
          <p:cNvSpPr>
            <a:spLocks noGrp="1"/>
          </p:cNvSpPr>
          <p:nvPr>
            <p:ph type="title"/>
          </p:nvPr>
        </p:nvSpPr>
        <p:spPr/>
        <p:txBody>
          <a:bodyPr/>
          <a:lstStyle/>
          <a:p>
            <a:r>
              <a:rPr lang="en-NZ" dirty="0"/>
              <a:t>Dot product example</a:t>
            </a:r>
          </a:p>
        </p:txBody>
      </p:sp>
      <p:pic>
        <p:nvPicPr>
          <p:cNvPr id="4" name="Content Placeholder 3">
            <a:extLst>
              <a:ext uri="{FF2B5EF4-FFF2-40B4-BE49-F238E27FC236}">
                <a16:creationId xmlns:a16="http://schemas.microsoft.com/office/drawing/2014/main" id="{1481F834-CBD2-421C-8003-0C4B5DE36C43}"/>
              </a:ext>
            </a:extLst>
          </p:cNvPr>
          <p:cNvPicPr>
            <a:picLocks noGrp="1" noChangeAspect="1"/>
          </p:cNvPicPr>
          <p:nvPr>
            <p:ph idx="1"/>
          </p:nvPr>
        </p:nvPicPr>
        <p:blipFill>
          <a:blip r:embed="rId2"/>
          <a:stretch>
            <a:fillRect/>
          </a:stretch>
        </p:blipFill>
        <p:spPr>
          <a:xfrm>
            <a:off x="914400" y="2063960"/>
            <a:ext cx="7772400" cy="3603204"/>
          </a:xfrm>
          <a:prstGeom prst="rect">
            <a:avLst/>
          </a:prstGeom>
        </p:spPr>
      </p:pic>
    </p:spTree>
    <p:extLst>
      <p:ext uri="{BB962C8B-B14F-4D97-AF65-F5344CB8AC3E}">
        <p14:creationId xmlns:p14="http://schemas.microsoft.com/office/powerpoint/2010/main" val="405734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6923-B492-4A35-95A2-C3995B595C53}"/>
              </a:ext>
            </a:extLst>
          </p:cNvPr>
          <p:cNvSpPr>
            <a:spLocks noGrp="1"/>
          </p:cNvSpPr>
          <p:nvPr>
            <p:ph type="title"/>
          </p:nvPr>
        </p:nvSpPr>
        <p:spPr/>
        <p:txBody>
          <a:bodyPr/>
          <a:lstStyle/>
          <a:p>
            <a:r>
              <a:rPr lang="en-NZ" dirty="0"/>
              <a:t>Cross product</a:t>
            </a:r>
          </a:p>
        </p:txBody>
      </p:sp>
      <p:sp>
        <p:nvSpPr>
          <p:cNvPr id="3" name="Content Placeholder 2">
            <a:extLst>
              <a:ext uri="{FF2B5EF4-FFF2-40B4-BE49-F238E27FC236}">
                <a16:creationId xmlns:a16="http://schemas.microsoft.com/office/drawing/2014/main" id="{77885A7A-E73F-410D-95FC-2C80144FD695}"/>
              </a:ext>
            </a:extLst>
          </p:cNvPr>
          <p:cNvSpPr>
            <a:spLocks noGrp="1"/>
          </p:cNvSpPr>
          <p:nvPr>
            <p:ph idx="1"/>
          </p:nvPr>
        </p:nvSpPr>
        <p:spPr/>
        <p:txBody>
          <a:bodyPr/>
          <a:lstStyle/>
          <a:p>
            <a:r>
              <a:rPr lang="en-NZ" dirty="0" err="1"/>
              <a:t>mxn</a:t>
            </a:r>
            <a:r>
              <a:rPr lang="en-NZ" dirty="0"/>
              <a:t> . </a:t>
            </a:r>
            <a:r>
              <a:rPr lang="en-NZ" dirty="0" err="1"/>
              <a:t>nxq</a:t>
            </a:r>
            <a:r>
              <a:rPr lang="en-NZ" dirty="0"/>
              <a:t> = </a:t>
            </a:r>
            <a:r>
              <a:rPr lang="en-NZ" dirty="0" err="1"/>
              <a:t>mxq</a:t>
            </a:r>
            <a:r>
              <a:rPr lang="en-NZ" dirty="0"/>
              <a:t> (the inner values (n) should be same.</a:t>
            </a:r>
          </a:p>
          <a:p>
            <a:endParaRPr lang="en-NZ" dirty="0"/>
          </a:p>
          <a:p>
            <a:endParaRPr lang="en-NZ" dirty="0"/>
          </a:p>
          <a:p>
            <a:pPr marL="0" indent="0">
              <a:buNone/>
            </a:pPr>
            <a:r>
              <a:rPr lang="en-NZ" dirty="0"/>
              <a:t> </a:t>
            </a:r>
          </a:p>
        </p:txBody>
      </p:sp>
      <p:pic>
        <p:nvPicPr>
          <p:cNvPr id="4" name="Picture 3">
            <a:extLst>
              <a:ext uri="{FF2B5EF4-FFF2-40B4-BE49-F238E27FC236}">
                <a16:creationId xmlns:a16="http://schemas.microsoft.com/office/drawing/2014/main" id="{1CB7D918-4EA5-4136-8424-81672A3157D2}"/>
              </a:ext>
            </a:extLst>
          </p:cNvPr>
          <p:cNvPicPr>
            <a:picLocks noChangeAspect="1"/>
          </p:cNvPicPr>
          <p:nvPr/>
        </p:nvPicPr>
        <p:blipFill>
          <a:blip r:embed="rId2"/>
          <a:stretch>
            <a:fillRect/>
          </a:stretch>
        </p:blipFill>
        <p:spPr>
          <a:xfrm>
            <a:off x="1481137" y="2636912"/>
            <a:ext cx="6403231" cy="3888432"/>
          </a:xfrm>
          <a:prstGeom prst="rect">
            <a:avLst/>
          </a:prstGeom>
        </p:spPr>
      </p:pic>
    </p:spTree>
    <p:extLst>
      <p:ext uri="{BB962C8B-B14F-4D97-AF65-F5344CB8AC3E}">
        <p14:creationId xmlns:p14="http://schemas.microsoft.com/office/powerpoint/2010/main" val="168280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D39D-8311-4F5A-84D3-067581BC9ED8}"/>
              </a:ext>
            </a:extLst>
          </p:cNvPr>
          <p:cNvSpPr>
            <a:spLocks noGrp="1"/>
          </p:cNvSpPr>
          <p:nvPr>
            <p:ph type="title"/>
          </p:nvPr>
        </p:nvSpPr>
        <p:spPr/>
        <p:txBody>
          <a:bodyPr/>
          <a:lstStyle/>
          <a:p>
            <a:r>
              <a:rPr lang="en-NZ" dirty="0"/>
              <a:t>Biological Neuron</a:t>
            </a:r>
          </a:p>
        </p:txBody>
      </p:sp>
      <p:pic>
        <p:nvPicPr>
          <p:cNvPr id="4" name="Picture 3">
            <a:extLst>
              <a:ext uri="{FF2B5EF4-FFF2-40B4-BE49-F238E27FC236}">
                <a16:creationId xmlns:a16="http://schemas.microsoft.com/office/drawing/2014/main" id="{1C6B3155-F26C-4F42-8F5D-80C2CCCEA1FD}"/>
              </a:ext>
            </a:extLst>
          </p:cNvPr>
          <p:cNvPicPr>
            <a:picLocks noChangeAspect="1"/>
          </p:cNvPicPr>
          <p:nvPr/>
        </p:nvPicPr>
        <p:blipFill>
          <a:blip r:embed="rId2"/>
          <a:stretch>
            <a:fillRect/>
          </a:stretch>
        </p:blipFill>
        <p:spPr>
          <a:xfrm>
            <a:off x="1763688" y="2348880"/>
            <a:ext cx="5867400" cy="3800475"/>
          </a:xfrm>
          <a:prstGeom prst="rect">
            <a:avLst/>
          </a:prstGeom>
        </p:spPr>
      </p:pic>
    </p:spTree>
    <p:extLst>
      <p:ext uri="{BB962C8B-B14F-4D97-AF65-F5344CB8AC3E}">
        <p14:creationId xmlns:p14="http://schemas.microsoft.com/office/powerpoint/2010/main" val="411407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AC1B-78D9-459D-BA48-BD589A5489B1}"/>
              </a:ext>
            </a:extLst>
          </p:cNvPr>
          <p:cNvSpPr>
            <a:spLocks noGrp="1"/>
          </p:cNvSpPr>
          <p:nvPr>
            <p:ph type="title"/>
          </p:nvPr>
        </p:nvSpPr>
        <p:spPr/>
        <p:txBody>
          <a:bodyPr/>
          <a:lstStyle/>
          <a:p>
            <a:r>
              <a:rPr lang="en-NZ" dirty="0"/>
              <a:t>ANN</a:t>
            </a:r>
          </a:p>
        </p:txBody>
      </p:sp>
      <p:pic>
        <p:nvPicPr>
          <p:cNvPr id="4" name="Content Placeholder 3">
            <a:extLst>
              <a:ext uri="{FF2B5EF4-FFF2-40B4-BE49-F238E27FC236}">
                <a16:creationId xmlns:a16="http://schemas.microsoft.com/office/drawing/2014/main" id="{FEADE63C-CD6C-468A-8E0A-4B8292F06E4A}"/>
              </a:ext>
            </a:extLst>
          </p:cNvPr>
          <p:cNvPicPr>
            <a:picLocks noGrp="1" noChangeAspect="1"/>
          </p:cNvPicPr>
          <p:nvPr>
            <p:ph idx="1"/>
          </p:nvPr>
        </p:nvPicPr>
        <p:blipFill>
          <a:blip r:embed="rId2"/>
          <a:stretch>
            <a:fillRect/>
          </a:stretch>
        </p:blipFill>
        <p:spPr>
          <a:xfrm>
            <a:off x="914400" y="2190227"/>
            <a:ext cx="7772400" cy="3350671"/>
          </a:xfrm>
          <a:prstGeom prst="rect">
            <a:avLst/>
          </a:prstGeom>
        </p:spPr>
      </p:pic>
    </p:spTree>
    <p:extLst>
      <p:ext uri="{BB962C8B-B14F-4D97-AF65-F5344CB8AC3E}">
        <p14:creationId xmlns:p14="http://schemas.microsoft.com/office/powerpoint/2010/main" val="15252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(A)NN Basics</a:t>
            </a:r>
          </a:p>
        </p:txBody>
      </p:sp>
      <p:sp>
        <p:nvSpPr>
          <p:cNvPr id="3" name="Content Placeholder 2"/>
          <p:cNvSpPr>
            <a:spLocks noGrp="1"/>
          </p:cNvSpPr>
          <p:nvPr>
            <p:ph idx="1"/>
          </p:nvPr>
        </p:nvSpPr>
        <p:spPr>
          <a:xfrm>
            <a:off x="467544" y="1549687"/>
            <a:ext cx="7886700" cy="1881473"/>
          </a:xfrm>
        </p:spPr>
        <p:txBody>
          <a:bodyPr/>
          <a:lstStyle/>
          <a:p>
            <a:r>
              <a:rPr lang="en-NZ" b="1" dirty="0"/>
              <a:t>Neural Networks </a:t>
            </a:r>
            <a:r>
              <a:rPr lang="en-NZ" dirty="0"/>
              <a:t>– networks of neurons</a:t>
            </a:r>
          </a:p>
          <a:p>
            <a:r>
              <a:rPr lang="en-NZ" b="1" dirty="0"/>
              <a:t>Artificial Neurons </a:t>
            </a:r>
            <a:r>
              <a:rPr lang="en-NZ" dirty="0"/>
              <a:t>– crude approximations of biological neurons. </a:t>
            </a:r>
          </a:p>
          <a:p>
            <a:r>
              <a:rPr lang="en-NZ" b="1" dirty="0"/>
              <a:t>Artificial Neural Networks </a:t>
            </a:r>
            <a:r>
              <a:rPr lang="en-NZ" dirty="0"/>
              <a:t>(ANNs) - networks of Artificial Neurons and hence constitute crude approximations to parts of real brains. 	</a:t>
            </a:r>
          </a:p>
          <a:p>
            <a:pPr lvl="1"/>
            <a:r>
              <a:rPr lang="en-NZ" dirty="0"/>
              <a:t>Could be physical devices, or simulated on conventional computers.</a:t>
            </a:r>
          </a:p>
        </p:txBody>
      </p:sp>
      <p:sp>
        <p:nvSpPr>
          <p:cNvPr id="5" name="Slide Number Placeholder 4"/>
          <p:cNvSpPr>
            <a:spLocks noGrp="1"/>
          </p:cNvSpPr>
          <p:nvPr>
            <p:ph type="sldNum" sz="quarter" idx="12"/>
          </p:nvPr>
        </p:nvSpPr>
        <p:spPr/>
        <p:txBody>
          <a:bodyPr/>
          <a:lstStyle/>
          <a:p>
            <a:fld id="{0B7C8378-2863-4765-A8DC-C6E086347C5E}" type="slidenum">
              <a:rPr lang="en-NZ" smtClean="0"/>
              <a:t>15</a:t>
            </a:fld>
            <a:endParaRPr lang="en-NZ" dirty="0"/>
          </a:p>
        </p:txBody>
      </p:sp>
    </p:spTree>
    <p:extLst>
      <p:ext uri="{BB962C8B-B14F-4D97-AF65-F5344CB8AC3E}">
        <p14:creationId xmlns:p14="http://schemas.microsoft.com/office/powerpoint/2010/main" val="246010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Some characteristics of ANNs</a:t>
            </a:r>
          </a:p>
        </p:txBody>
      </p:sp>
      <p:sp>
        <p:nvSpPr>
          <p:cNvPr id="3" name="Content Placeholder 2"/>
          <p:cNvSpPr>
            <a:spLocks noGrp="1"/>
          </p:cNvSpPr>
          <p:nvPr>
            <p:ph idx="1"/>
          </p:nvPr>
        </p:nvSpPr>
        <p:spPr/>
        <p:txBody>
          <a:bodyPr>
            <a:normAutofit fontScale="77500" lnSpcReduction="20000"/>
          </a:bodyPr>
          <a:lstStyle/>
          <a:p>
            <a:r>
              <a:rPr lang="en-NZ" dirty="0"/>
              <a:t>Extremely powerful computational devices.</a:t>
            </a:r>
          </a:p>
          <a:p>
            <a:r>
              <a:rPr lang="en-NZ" dirty="0"/>
              <a:t>Can naturally use parallelism which makes them very efficient.</a:t>
            </a:r>
          </a:p>
          <a:p>
            <a:r>
              <a:rPr lang="en-NZ" dirty="0"/>
              <a:t>Can learn and generalize from training data – so there is no need for enormous feats of programming.</a:t>
            </a:r>
          </a:p>
          <a:p>
            <a:r>
              <a:rPr lang="en-NZ" dirty="0"/>
              <a:t>Are particularly fault tolerant.</a:t>
            </a:r>
          </a:p>
          <a:p>
            <a:r>
              <a:rPr lang="en-NZ" dirty="0"/>
              <a:t>Are very noise tolerant – so they can cope with situations where normal symbolic systems would have difficulty.</a:t>
            </a:r>
          </a:p>
          <a:p>
            <a:r>
              <a:rPr lang="en-NZ" dirty="0"/>
              <a:t>In principle, they can do anything a symbolic/logic system can do, and more.</a:t>
            </a:r>
          </a:p>
          <a:p>
            <a:r>
              <a:rPr lang="en-NZ" dirty="0"/>
              <a:t>Unlike some other types of models (</a:t>
            </a:r>
            <a:r>
              <a:rPr lang="en-NZ" dirty="0" err="1"/>
              <a:t>eg</a:t>
            </a:r>
            <a:r>
              <a:rPr lang="en-NZ" dirty="0"/>
              <a:t>. Decision trees) it is not possible to map back decisions back to individual features.</a:t>
            </a:r>
          </a:p>
          <a:p>
            <a:pPr lvl="1"/>
            <a:r>
              <a:rPr lang="en-NZ" dirty="0"/>
              <a:t>Decisions (classifications) can’t be explained.</a:t>
            </a:r>
          </a:p>
        </p:txBody>
      </p:sp>
      <p:sp>
        <p:nvSpPr>
          <p:cNvPr id="5" name="Slide Number Placeholder 4"/>
          <p:cNvSpPr>
            <a:spLocks noGrp="1"/>
          </p:cNvSpPr>
          <p:nvPr>
            <p:ph type="sldNum" sz="quarter" idx="12"/>
          </p:nvPr>
        </p:nvSpPr>
        <p:spPr/>
        <p:txBody>
          <a:bodyPr/>
          <a:lstStyle/>
          <a:p>
            <a:fld id="{0B7C8378-2863-4765-A8DC-C6E086347C5E}" type="slidenum">
              <a:rPr lang="en-NZ" smtClean="0"/>
              <a:t>16</a:t>
            </a:fld>
            <a:endParaRPr lang="en-NZ"/>
          </a:p>
        </p:txBody>
      </p:sp>
    </p:spTree>
    <p:extLst>
      <p:ext uri="{BB962C8B-B14F-4D97-AF65-F5344CB8AC3E}">
        <p14:creationId xmlns:p14="http://schemas.microsoft.com/office/powerpoint/2010/main" val="145905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Some characteristics of ANNs</a:t>
            </a:r>
          </a:p>
        </p:txBody>
      </p:sp>
      <p:sp>
        <p:nvSpPr>
          <p:cNvPr id="3" name="Content Placeholder 2"/>
          <p:cNvSpPr>
            <a:spLocks noGrp="1"/>
          </p:cNvSpPr>
          <p:nvPr>
            <p:ph idx="1"/>
          </p:nvPr>
        </p:nvSpPr>
        <p:spPr/>
        <p:txBody>
          <a:bodyPr>
            <a:normAutofit fontScale="77500" lnSpcReduction="20000"/>
          </a:bodyPr>
          <a:lstStyle/>
          <a:p>
            <a:r>
              <a:rPr lang="en-NZ" dirty="0"/>
              <a:t>Extremely powerful computational devices.</a:t>
            </a:r>
          </a:p>
          <a:p>
            <a:r>
              <a:rPr lang="en-NZ" dirty="0"/>
              <a:t>Can naturally use parallelism which makes them very efficient.</a:t>
            </a:r>
          </a:p>
          <a:p>
            <a:r>
              <a:rPr lang="en-NZ" dirty="0"/>
              <a:t>Can learn and generalize from training data – so there is no need for enormous feats of programming.</a:t>
            </a:r>
          </a:p>
          <a:p>
            <a:r>
              <a:rPr lang="en-NZ" dirty="0"/>
              <a:t>Are particularly fault tolerant.</a:t>
            </a:r>
          </a:p>
          <a:p>
            <a:r>
              <a:rPr lang="en-NZ" dirty="0"/>
              <a:t>Are very noise tolerant – so they can cope with situations where normal symbolic systems would have difficulty.</a:t>
            </a:r>
          </a:p>
          <a:p>
            <a:r>
              <a:rPr lang="en-NZ" dirty="0"/>
              <a:t>In principle, they can do anything a symbolic/logic system can do, and more.</a:t>
            </a:r>
          </a:p>
          <a:p>
            <a:r>
              <a:rPr lang="en-NZ" dirty="0"/>
              <a:t>Unlike some other types of models (</a:t>
            </a:r>
            <a:r>
              <a:rPr lang="en-NZ" dirty="0" err="1"/>
              <a:t>eg</a:t>
            </a:r>
            <a:r>
              <a:rPr lang="en-NZ" dirty="0"/>
              <a:t>. Decision trees) it is not possible to map back decisions back to individual features.</a:t>
            </a:r>
          </a:p>
          <a:p>
            <a:pPr lvl="1"/>
            <a:r>
              <a:rPr lang="en-NZ" dirty="0"/>
              <a:t>Decisions (classifications) can’t be explained.</a:t>
            </a:r>
          </a:p>
        </p:txBody>
      </p:sp>
      <p:sp>
        <p:nvSpPr>
          <p:cNvPr id="5" name="Slide Number Placeholder 4"/>
          <p:cNvSpPr>
            <a:spLocks noGrp="1"/>
          </p:cNvSpPr>
          <p:nvPr>
            <p:ph type="sldNum" sz="quarter" idx="12"/>
          </p:nvPr>
        </p:nvSpPr>
        <p:spPr/>
        <p:txBody>
          <a:bodyPr/>
          <a:lstStyle/>
          <a:p>
            <a:fld id="{0B7C8378-2863-4765-A8DC-C6E086347C5E}" type="slidenum">
              <a:rPr lang="en-NZ" smtClean="0"/>
              <a:t>17</a:t>
            </a:fld>
            <a:endParaRPr lang="en-NZ"/>
          </a:p>
        </p:txBody>
      </p:sp>
    </p:spTree>
    <p:extLst>
      <p:ext uri="{BB962C8B-B14F-4D97-AF65-F5344CB8AC3E}">
        <p14:creationId xmlns:p14="http://schemas.microsoft.com/office/powerpoint/2010/main" val="96011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Biological Nervous system.</a:t>
            </a:r>
          </a:p>
        </p:txBody>
      </p:sp>
      <p:pic>
        <p:nvPicPr>
          <p:cNvPr id="6" name="Content Placeholder 5"/>
          <p:cNvPicPr>
            <a:picLocks noGrp="1" noChangeAspect="1"/>
          </p:cNvPicPr>
          <p:nvPr>
            <p:ph idx="1"/>
          </p:nvPr>
        </p:nvPicPr>
        <p:blipFill>
          <a:blip r:embed="rId2"/>
          <a:stretch>
            <a:fillRect/>
          </a:stretch>
        </p:blipFill>
        <p:spPr>
          <a:xfrm>
            <a:off x="1109996" y="2312742"/>
            <a:ext cx="6622256" cy="978694"/>
          </a:xfrm>
          <a:prstGeom prst="rect">
            <a:avLst/>
          </a:prstGeom>
        </p:spPr>
      </p:pic>
      <p:sp>
        <p:nvSpPr>
          <p:cNvPr id="8" name="Content Placeholder 2"/>
          <p:cNvSpPr txBox="1">
            <a:spLocks/>
          </p:cNvSpPr>
          <p:nvPr/>
        </p:nvSpPr>
        <p:spPr>
          <a:xfrm>
            <a:off x="628650" y="3291435"/>
            <a:ext cx="7886700" cy="2198537"/>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2100" b="1" dirty="0"/>
              <a:t>Receptors </a:t>
            </a:r>
            <a:r>
              <a:rPr lang="en-NZ" sz="2100" dirty="0"/>
              <a:t>convert stimuli from the external environment into electrical impulses.</a:t>
            </a:r>
          </a:p>
          <a:p>
            <a:r>
              <a:rPr lang="en-NZ" sz="2100" b="1" dirty="0"/>
              <a:t>Effectors </a:t>
            </a:r>
            <a:r>
              <a:rPr lang="en-NZ" sz="2100" dirty="0"/>
              <a:t>convert electrical impulses generated by the neural net into responses as system outputs.</a:t>
            </a:r>
          </a:p>
          <a:p>
            <a:r>
              <a:rPr lang="en-NZ" sz="2100" b="1" dirty="0"/>
              <a:t>Neural net (brain) </a:t>
            </a:r>
            <a:r>
              <a:rPr lang="en-NZ" sz="2100" dirty="0"/>
              <a:t>continually receives information, perceives it and makes appropriate decisions.</a:t>
            </a:r>
          </a:p>
          <a:p>
            <a:r>
              <a:rPr lang="en-NZ" sz="2100" dirty="0"/>
              <a:t>Flow of information is represented by arrows – feedforward and feedback.</a:t>
            </a:r>
          </a:p>
        </p:txBody>
      </p:sp>
      <p:sp>
        <p:nvSpPr>
          <p:cNvPr id="4" name="Slide Number Placeholder 3"/>
          <p:cNvSpPr>
            <a:spLocks noGrp="1"/>
          </p:cNvSpPr>
          <p:nvPr>
            <p:ph type="sldNum" sz="quarter" idx="12"/>
          </p:nvPr>
        </p:nvSpPr>
        <p:spPr/>
        <p:txBody>
          <a:bodyPr/>
          <a:lstStyle/>
          <a:p>
            <a:fld id="{0B7C8378-2863-4765-A8DC-C6E086347C5E}" type="slidenum">
              <a:rPr lang="en-NZ" smtClean="0"/>
              <a:t>18</a:t>
            </a:fld>
            <a:endParaRPr lang="en-NZ"/>
          </a:p>
        </p:txBody>
      </p:sp>
    </p:spTree>
    <p:extLst>
      <p:ext uri="{BB962C8B-B14F-4D97-AF65-F5344CB8AC3E}">
        <p14:creationId xmlns:p14="http://schemas.microsoft.com/office/powerpoint/2010/main" val="367481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Schematic Diagram of a Biological Neuron</a:t>
            </a:r>
            <a:endParaRPr lang="en-NZ" dirty="0"/>
          </a:p>
        </p:txBody>
      </p:sp>
      <p:sp>
        <p:nvSpPr>
          <p:cNvPr id="7" name="Content Placeholder 2"/>
          <p:cNvSpPr>
            <a:spLocks noGrp="1"/>
          </p:cNvSpPr>
          <p:nvPr>
            <p:ph idx="1"/>
          </p:nvPr>
        </p:nvSpPr>
        <p:spPr>
          <a:xfrm>
            <a:off x="3600450" y="2226469"/>
            <a:ext cx="4914900" cy="3263504"/>
          </a:xfrm>
        </p:spPr>
        <p:txBody>
          <a:bodyPr>
            <a:normAutofit fontScale="55000" lnSpcReduction="20000"/>
          </a:bodyPr>
          <a:lstStyle/>
          <a:p>
            <a:r>
              <a:rPr lang="en-NZ" dirty="0"/>
              <a:t>The majority of </a:t>
            </a:r>
            <a:r>
              <a:rPr lang="en-NZ" b="1" i="1" dirty="0"/>
              <a:t>neurons </a:t>
            </a:r>
            <a:r>
              <a:rPr lang="en-NZ" dirty="0"/>
              <a:t>encode their outputs or activations as a series of brief electrical pulses (i.e. spikes or action potentials).</a:t>
            </a:r>
          </a:p>
          <a:p>
            <a:r>
              <a:rPr lang="en-NZ" b="1" i="1" dirty="0"/>
              <a:t>Dendrites </a:t>
            </a:r>
            <a:r>
              <a:rPr lang="en-NZ" dirty="0"/>
              <a:t>are the receptive zones that receive activation from other neurons.</a:t>
            </a:r>
          </a:p>
          <a:p>
            <a:r>
              <a:rPr lang="en-NZ" dirty="0"/>
              <a:t>The </a:t>
            </a:r>
            <a:r>
              <a:rPr lang="en-NZ" b="1" i="1" dirty="0"/>
              <a:t>cell body (soma) </a:t>
            </a:r>
            <a:r>
              <a:rPr lang="en-NZ" dirty="0"/>
              <a:t>of the neuron’s processes the incoming activations and converts them into output activations.</a:t>
            </a:r>
          </a:p>
          <a:p>
            <a:r>
              <a:rPr lang="en-NZ" b="1" i="1" dirty="0"/>
              <a:t>Axons </a:t>
            </a:r>
            <a:r>
              <a:rPr lang="en-NZ" dirty="0"/>
              <a:t>are transmission lines that send activation to other neurons.</a:t>
            </a:r>
          </a:p>
          <a:p>
            <a:r>
              <a:rPr lang="en-NZ" b="1" i="1" dirty="0"/>
              <a:t>Synapses </a:t>
            </a:r>
            <a:r>
              <a:rPr lang="en-NZ" dirty="0"/>
              <a:t>allow </a:t>
            </a:r>
            <a:r>
              <a:rPr lang="en-NZ" dirty="0">
                <a:solidFill>
                  <a:srgbClr val="FF0000"/>
                </a:solidFill>
              </a:rPr>
              <a:t>weighted</a:t>
            </a:r>
            <a:r>
              <a:rPr lang="en-NZ" dirty="0"/>
              <a:t> transmission of signals using </a:t>
            </a:r>
            <a:r>
              <a:rPr lang="en-NZ" b="1" i="1" dirty="0"/>
              <a:t>neurotransmitters</a:t>
            </a:r>
            <a:r>
              <a:rPr lang="en-NZ" dirty="0"/>
              <a:t>) between axons and dendrites to build up large neural networks. They form the junction of Axion and dendrites.</a:t>
            </a:r>
          </a:p>
        </p:txBody>
      </p:sp>
      <p:pic>
        <p:nvPicPr>
          <p:cNvPr id="8" name="Picture 7"/>
          <p:cNvPicPr>
            <a:picLocks noChangeAspect="1"/>
          </p:cNvPicPr>
          <p:nvPr/>
        </p:nvPicPr>
        <p:blipFill>
          <a:blip r:embed="rId2"/>
          <a:stretch>
            <a:fillRect/>
          </a:stretch>
        </p:blipFill>
        <p:spPr>
          <a:xfrm>
            <a:off x="0" y="2226469"/>
            <a:ext cx="3429000" cy="3271838"/>
          </a:xfrm>
          <a:prstGeom prst="rect">
            <a:avLst/>
          </a:prstGeom>
        </p:spPr>
      </p:pic>
      <p:sp>
        <p:nvSpPr>
          <p:cNvPr id="4" name="Slide Number Placeholder 3"/>
          <p:cNvSpPr>
            <a:spLocks noGrp="1"/>
          </p:cNvSpPr>
          <p:nvPr>
            <p:ph type="sldNum" sz="quarter" idx="12"/>
          </p:nvPr>
        </p:nvSpPr>
        <p:spPr/>
        <p:txBody>
          <a:bodyPr/>
          <a:lstStyle/>
          <a:p>
            <a:fld id="{0B7C8378-2863-4765-A8DC-C6E086347C5E}" type="slidenum">
              <a:rPr lang="en-NZ" smtClean="0"/>
              <a:t>19</a:t>
            </a:fld>
            <a:endParaRPr lang="en-NZ"/>
          </a:p>
        </p:txBody>
      </p:sp>
    </p:spTree>
    <p:extLst>
      <p:ext uri="{BB962C8B-B14F-4D97-AF65-F5344CB8AC3E}">
        <p14:creationId xmlns:p14="http://schemas.microsoft.com/office/powerpoint/2010/main" val="377477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252B-5E5C-45C5-B21F-F0DBA6B92B0E}"/>
              </a:ext>
            </a:extLst>
          </p:cNvPr>
          <p:cNvSpPr>
            <a:spLocks noGrp="1"/>
          </p:cNvSpPr>
          <p:nvPr>
            <p:ph type="title"/>
          </p:nvPr>
        </p:nvSpPr>
        <p:spPr/>
        <p:txBody>
          <a:bodyPr/>
          <a:lstStyle/>
          <a:p>
            <a:r>
              <a:rPr lang="en-NZ" dirty="0"/>
              <a:t>Word2ec/Word Embedding (Review)</a:t>
            </a:r>
          </a:p>
        </p:txBody>
      </p:sp>
      <p:sp>
        <p:nvSpPr>
          <p:cNvPr id="3" name="Content Placeholder 2">
            <a:extLst>
              <a:ext uri="{FF2B5EF4-FFF2-40B4-BE49-F238E27FC236}">
                <a16:creationId xmlns:a16="http://schemas.microsoft.com/office/drawing/2014/main" id="{8B54D577-8520-48B4-A64E-5BD83512ADFE}"/>
              </a:ext>
            </a:extLst>
          </p:cNvPr>
          <p:cNvSpPr>
            <a:spLocks noGrp="1"/>
          </p:cNvSpPr>
          <p:nvPr>
            <p:ph idx="1"/>
          </p:nvPr>
        </p:nvSpPr>
        <p:spPr/>
        <p:txBody>
          <a:bodyPr/>
          <a:lstStyle/>
          <a:p>
            <a:r>
              <a:rPr lang="en-US" altLang="en-US" dirty="0"/>
              <a:t>Representation of a document or a discourse with a data structure.</a:t>
            </a:r>
          </a:p>
          <a:p>
            <a:r>
              <a:rPr lang="en-US" altLang="en-US" dirty="0"/>
              <a:t>So as to be able to do operations on it.</a:t>
            </a:r>
          </a:p>
          <a:p>
            <a:r>
              <a:rPr lang="en-US" altLang="en-US" dirty="0"/>
              <a:t>Vector of words</a:t>
            </a:r>
          </a:p>
          <a:p>
            <a:r>
              <a:rPr lang="en-US" altLang="en-US" dirty="0"/>
              <a:t>Can do vector and other mathematical operations</a:t>
            </a:r>
          </a:p>
          <a:p>
            <a:r>
              <a:rPr lang="en-US" altLang="en-US" dirty="0"/>
              <a:t>So that documents can be ranked</a:t>
            </a:r>
          </a:p>
        </p:txBody>
      </p:sp>
    </p:spTree>
    <p:extLst>
      <p:ext uri="{BB962C8B-B14F-4D97-AF65-F5344CB8AC3E}">
        <p14:creationId xmlns:p14="http://schemas.microsoft.com/office/powerpoint/2010/main" val="241745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Brain versus Computers</a:t>
            </a:r>
          </a:p>
        </p:txBody>
      </p:sp>
      <p:sp>
        <p:nvSpPr>
          <p:cNvPr id="3" name="Content Placeholder 2"/>
          <p:cNvSpPr>
            <a:spLocks noGrp="1"/>
          </p:cNvSpPr>
          <p:nvPr>
            <p:ph idx="1"/>
          </p:nvPr>
        </p:nvSpPr>
        <p:spPr/>
        <p:txBody>
          <a:bodyPr>
            <a:normAutofit fontScale="70000" lnSpcReduction="20000"/>
          </a:bodyPr>
          <a:lstStyle/>
          <a:p>
            <a:r>
              <a:rPr lang="en-NZ" b="1" dirty="0"/>
              <a:t>Processing elements: </a:t>
            </a:r>
            <a:r>
              <a:rPr lang="en-NZ" dirty="0"/>
              <a:t>There are 1014 synapses in the brain,</a:t>
            </a:r>
          </a:p>
          <a:p>
            <a:r>
              <a:rPr lang="en-NZ" dirty="0"/>
              <a:t>compared with 108 transistors in the computer.</a:t>
            </a:r>
          </a:p>
          <a:p>
            <a:r>
              <a:rPr lang="en-NZ" b="1" dirty="0"/>
              <a:t>Processing speed: </a:t>
            </a:r>
            <a:r>
              <a:rPr lang="en-NZ" dirty="0"/>
              <a:t>100 Hz for the brain compared to GHz for the computer.</a:t>
            </a:r>
          </a:p>
          <a:p>
            <a:r>
              <a:rPr lang="en-NZ" b="1" dirty="0"/>
              <a:t>Style of computation: </a:t>
            </a:r>
            <a:r>
              <a:rPr lang="en-NZ" dirty="0"/>
              <a:t>The brain computes in parallel and distributed mode, whereas the computer mostly serially and centralized.</a:t>
            </a:r>
          </a:p>
          <a:p>
            <a:r>
              <a:rPr lang="en-NZ" b="1" dirty="0"/>
              <a:t>Fault tolerant: </a:t>
            </a:r>
            <a:r>
              <a:rPr lang="en-NZ" dirty="0"/>
              <a:t>The brain is fault tolerant, whereas the computer is not.</a:t>
            </a:r>
          </a:p>
          <a:p>
            <a:r>
              <a:rPr lang="en-NZ" b="1" dirty="0"/>
              <a:t>Adaptive: </a:t>
            </a:r>
            <a:r>
              <a:rPr lang="en-NZ" dirty="0"/>
              <a:t>The brain learns fast, whereas the computer doesn’t even compare with an infant’s learning capabilities.</a:t>
            </a:r>
          </a:p>
          <a:p>
            <a:r>
              <a:rPr lang="en-NZ" b="1" dirty="0"/>
              <a:t>Intelligence and consciousness: </a:t>
            </a:r>
            <a:r>
              <a:rPr lang="en-NZ" dirty="0"/>
              <a:t>The brain is highly intelligent and conscious, whereas the computer shows lack of intelligence.</a:t>
            </a:r>
          </a:p>
          <a:p>
            <a:r>
              <a:rPr lang="en-NZ" b="1" dirty="0"/>
              <a:t>Evolution: </a:t>
            </a:r>
            <a:r>
              <a:rPr lang="en-NZ" dirty="0"/>
              <a:t>The brains have been evolving for tens of millions of years, computers have been evolving for decades.</a:t>
            </a:r>
          </a:p>
        </p:txBody>
      </p:sp>
      <p:sp>
        <p:nvSpPr>
          <p:cNvPr id="5" name="Slide Number Placeholder 4"/>
          <p:cNvSpPr>
            <a:spLocks noGrp="1"/>
          </p:cNvSpPr>
          <p:nvPr>
            <p:ph type="sldNum" sz="quarter" idx="12"/>
          </p:nvPr>
        </p:nvSpPr>
        <p:spPr/>
        <p:txBody>
          <a:bodyPr/>
          <a:lstStyle/>
          <a:p>
            <a:fld id="{0B7C8378-2863-4765-A8DC-C6E086347C5E}" type="slidenum">
              <a:rPr lang="en-NZ" smtClean="0"/>
              <a:t>20</a:t>
            </a:fld>
            <a:endParaRPr lang="en-NZ"/>
          </a:p>
        </p:txBody>
      </p:sp>
    </p:spTree>
    <p:extLst>
      <p:ext uri="{BB962C8B-B14F-4D97-AF65-F5344CB8AC3E}">
        <p14:creationId xmlns:p14="http://schemas.microsoft.com/office/powerpoint/2010/main" val="175120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Mathematical neuron</a:t>
            </a:r>
          </a:p>
        </p:txBody>
      </p:sp>
      <p:sp>
        <p:nvSpPr>
          <p:cNvPr id="5" name="Slide Number Placeholder 4"/>
          <p:cNvSpPr>
            <a:spLocks noGrp="1"/>
          </p:cNvSpPr>
          <p:nvPr>
            <p:ph type="sldNum" sz="quarter" idx="12"/>
          </p:nvPr>
        </p:nvSpPr>
        <p:spPr/>
        <p:txBody>
          <a:bodyPr/>
          <a:lstStyle/>
          <a:p>
            <a:fld id="{0B7C8378-2863-4765-A8DC-C6E086347C5E}" type="slidenum">
              <a:rPr lang="en-NZ" smtClean="0"/>
              <a:t>21</a:t>
            </a:fld>
            <a:endParaRPr lang="en-NZ"/>
          </a:p>
        </p:txBody>
      </p:sp>
      <p:pic>
        <p:nvPicPr>
          <p:cNvPr id="7" name="Picture 6">
            <a:extLst>
              <a:ext uri="{FF2B5EF4-FFF2-40B4-BE49-F238E27FC236}">
                <a16:creationId xmlns:a16="http://schemas.microsoft.com/office/drawing/2014/main" id="{326B4D86-9F0D-44A4-BE9C-ADD8D104D994}"/>
              </a:ext>
            </a:extLst>
          </p:cNvPr>
          <p:cNvPicPr>
            <a:picLocks noChangeAspect="1"/>
          </p:cNvPicPr>
          <p:nvPr/>
        </p:nvPicPr>
        <p:blipFill>
          <a:blip r:embed="rId2"/>
          <a:stretch>
            <a:fillRect/>
          </a:stretch>
        </p:blipFill>
        <p:spPr>
          <a:xfrm>
            <a:off x="785812" y="1700808"/>
            <a:ext cx="8029575" cy="4648200"/>
          </a:xfrm>
          <a:prstGeom prst="rect">
            <a:avLst/>
          </a:prstGeom>
        </p:spPr>
      </p:pic>
    </p:spTree>
    <p:extLst>
      <p:ext uri="{BB962C8B-B14F-4D97-AF65-F5344CB8AC3E}">
        <p14:creationId xmlns:p14="http://schemas.microsoft.com/office/powerpoint/2010/main" val="411461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Activation Functions</a:t>
            </a:r>
          </a:p>
        </p:txBody>
      </p:sp>
      <p:sp>
        <p:nvSpPr>
          <p:cNvPr id="3" name="Content Placeholder 2"/>
          <p:cNvSpPr>
            <a:spLocks noGrp="1"/>
          </p:cNvSpPr>
          <p:nvPr>
            <p:ph idx="1"/>
          </p:nvPr>
        </p:nvSpPr>
        <p:spPr/>
        <p:txBody>
          <a:bodyPr/>
          <a:lstStyle/>
          <a:p>
            <a:r>
              <a:rPr lang="en-NZ" dirty="0"/>
              <a:t>A set of synapses (i.e. connections) brings in activations from other neurons</a:t>
            </a:r>
          </a:p>
          <a:p>
            <a:r>
              <a:rPr lang="en-NZ" dirty="0"/>
              <a:t>A processing unit sums the inputs, and then applies a non-linear activation function</a:t>
            </a:r>
          </a:p>
          <a:p>
            <a:r>
              <a:rPr lang="en-NZ" dirty="0"/>
              <a:t>An output line transmits the result to other neurons</a:t>
            </a:r>
          </a:p>
        </p:txBody>
      </p:sp>
      <p:pic>
        <p:nvPicPr>
          <p:cNvPr id="4" name="Picture 3"/>
          <p:cNvPicPr>
            <a:picLocks noChangeAspect="1"/>
          </p:cNvPicPr>
          <p:nvPr/>
        </p:nvPicPr>
        <p:blipFill>
          <a:blip r:embed="rId2"/>
          <a:stretch>
            <a:fillRect/>
          </a:stretch>
        </p:blipFill>
        <p:spPr>
          <a:xfrm>
            <a:off x="1997504" y="4896612"/>
            <a:ext cx="3150394" cy="1293019"/>
          </a:xfrm>
          <a:prstGeom prst="rect">
            <a:avLst/>
          </a:prstGeom>
        </p:spPr>
      </p:pic>
      <p:sp>
        <p:nvSpPr>
          <p:cNvPr id="6" name="Rectangle 5"/>
          <p:cNvSpPr/>
          <p:nvPr/>
        </p:nvSpPr>
        <p:spPr>
          <a:xfrm>
            <a:off x="5724128" y="5173790"/>
            <a:ext cx="2386442" cy="738664"/>
          </a:xfrm>
          <a:prstGeom prst="rect">
            <a:avLst/>
          </a:prstGeom>
        </p:spPr>
        <p:txBody>
          <a:bodyPr wrap="square">
            <a:spAutoFit/>
          </a:bodyPr>
          <a:lstStyle/>
          <a:p>
            <a:r>
              <a:rPr lang="el-GR" sz="2400" b="1" dirty="0"/>
              <a:t>ϴ</a:t>
            </a:r>
            <a:r>
              <a:rPr lang="en-NZ" b="1" dirty="0">
                <a:latin typeface="Helvetica" panose="020B0604020202020204" pitchFamily="34" charset="0"/>
              </a:rPr>
              <a:t> is called the threshold</a:t>
            </a:r>
            <a:endParaRPr lang="en-NZ" b="1" dirty="0"/>
          </a:p>
        </p:txBody>
      </p:sp>
      <p:sp>
        <p:nvSpPr>
          <p:cNvPr id="7" name="Slide Number Placeholder 6"/>
          <p:cNvSpPr>
            <a:spLocks noGrp="1"/>
          </p:cNvSpPr>
          <p:nvPr>
            <p:ph type="sldNum" sz="quarter" idx="12"/>
          </p:nvPr>
        </p:nvSpPr>
        <p:spPr/>
        <p:txBody>
          <a:bodyPr/>
          <a:lstStyle/>
          <a:p>
            <a:fld id="{0B7C8378-2863-4765-A8DC-C6E086347C5E}" type="slidenum">
              <a:rPr lang="en-NZ" smtClean="0"/>
              <a:t>22</a:t>
            </a:fld>
            <a:endParaRPr lang="en-NZ"/>
          </a:p>
        </p:txBody>
      </p:sp>
    </p:spTree>
    <p:extLst>
      <p:ext uri="{BB962C8B-B14F-4D97-AF65-F5344CB8AC3E}">
        <p14:creationId xmlns:p14="http://schemas.microsoft.com/office/powerpoint/2010/main" val="235004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Sigmoidal step function</a:t>
            </a:r>
          </a:p>
        </p:txBody>
      </p:sp>
      <p:sp>
        <p:nvSpPr>
          <p:cNvPr id="3" name="Content Placeholder 2"/>
          <p:cNvSpPr>
            <a:spLocks noGrp="1"/>
          </p:cNvSpPr>
          <p:nvPr>
            <p:ph idx="1"/>
          </p:nvPr>
        </p:nvSpPr>
        <p:spPr>
          <a:xfrm>
            <a:off x="628650" y="2226469"/>
            <a:ext cx="7886700" cy="1312259"/>
          </a:xfrm>
        </p:spPr>
        <p:txBody>
          <a:bodyPr/>
          <a:lstStyle/>
          <a:p>
            <a:r>
              <a:rPr lang="en-NZ" dirty="0"/>
              <a:t>The math of some neural nets requires that the activation function be continuously differentiable</a:t>
            </a:r>
          </a:p>
          <a:p>
            <a:r>
              <a:rPr lang="en-NZ" dirty="0"/>
              <a:t>A sigmoidal function often used to approximate the step function</a:t>
            </a:r>
          </a:p>
        </p:txBody>
      </p:sp>
      <p:pic>
        <p:nvPicPr>
          <p:cNvPr id="4" name="Picture 3"/>
          <p:cNvPicPr>
            <a:picLocks noChangeAspect="1"/>
          </p:cNvPicPr>
          <p:nvPr/>
        </p:nvPicPr>
        <p:blipFill>
          <a:blip r:embed="rId2"/>
          <a:stretch>
            <a:fillRect/>
          </a:stretch>
        </p:blipFill>
        <p:spPr>
          <a:xfrm>
            <a:off x="2267744" y="4797152"/>
            <a:ext cx="4107656" cy="1278731"/>
          </a:xfrm>
          <a:prstGeom prst="rect">
            <a:avLst/>
          </a:prstGeom>
        </p:spPr>
      </p:pic>
      <p:sp>
        <p:nvSpPr>
          <p:cNvPr id="6" name="Slide Number Placeholder 5"/>
          <p:cNvSpPr>
            <a:spLocks noGrp="1"/>
          </p:cNvSpPr>
          <p:nvPr>
            <p:ph type="sldNum" sz="quarter" idx="12"/>
          </p:nvPr>
        </p:nvSpPr>
        <p:spPr/>
        <p:txBody>
          <a:bodyPr/>
          <a:lstStyle/>
          <a:p>
            <a:fld id="{0B7C8378-2863-4765-A8DC-C6E086347C5E}" type="slidenum">
              <a:rPr lang="en-NZ" smtClean="0"/>
              <a:t>23</a:t>
            </a:fld>
            <a:endParaRPr lang="en-NZ"/>
          </a:p>
        </p:txBody>
      </p:sp>
    </p:spTree>
    <p:extLst>
      <p:ext uri="{BB962C8B-B14F-4D97-AF65-F5344CB8AC3E}">
        <p14:creationId xmlns:p14="http://schemas.microsoft.com/office/powerpoint/2010/main" val="402068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Sigmoidal Steepness</a:t>
            </a:r>
          </a:p>
        </p:txBody>
      </p:sp>
      <p:pic>
        <p:nvPicPr>
          <p:cNvPr id="4" name="Content Placeholder 3"/>
          <p:cNvPicPr>
            <a:picLocks noGrp="1" noChangeAspect="1"/>
          </p:cNvPicPr>
          <p:nvPr>
            <p:ph idx="1"/>
          </p:nvPr>
        </p:nvPicPr>
        <p:blipFill>
          <a:blip r:embed="rId2"/>
          <a:stretch>
            <a:fillRect/>
          </a:stretch>
        </p:blipFill>
        <p:spPr>
          <a:xfrm>
            <a:off x="1619672" y="2132856"/>
            <a:ext cx="5488619" cy="3263504"/>
          </a:xfrm>
          <a:prstGeom prst="rect">
            <a:avLst/>
          </a:prstGeom>
        </p:spPr>
      </p:pic>
      <p:sp>
        <p:nvSpPr>
          <p:cNvPr id="5" name="Slide Number Placeholder 4"/>
          <p:cNvSpPr>
            <a:spLocks noGrp="1"/>
          </p:cNvSpPr>
          <p:nvPr>
            <p:ph type="sldNum" sz="quarter" idx="12"/>
          </p:nvPr>
        </p:nvSpPr>
        <p:spPr/>
        <p:txBody>
          <a:bodyPr/>
          <a:lstStyle/>
          <a:p>
            <a:fld id="{0B7C8378-2863-4765-A8DC-C6E086347C5E}" type="slidenum">
              <a:rPr lang="en-NZ" smtClean="0"/>
              <a:t>24</a:t>
            </a:fld>
            <a:endParaRPr lang="en-NZ"/>
          </a:p>
        </p:txBody>
      </p:sp>
    </p:spTree>
    <p:extLst>
      <p:ext uri="{BB962C8B-B14F-4D97-AF65-F5344CB8AC3E}">
        <p14:creationId xmlns:p14="http://schemas.microsoft.com/office/powerpoint/2010/main" val="265087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Networks of McCulloch-Pitts Neurons</a:t>
            </a:r>
            <a:endParaRPr lang="en-NZ" dirty="0"/>
          </a:p>
        </p:txBody>
      </p:sp>
      <p:sp>
        <p:nvSpPr>
          <p:cNvPr id="3" name="Content Placeholder 2"/>
          <p:cNvSpPr>
            <a:spLocks noGrp="1"/>
          </p:cNvSpPr>
          <p:nvPr>
            <p:ph idx="1"/>
          </p:nvPr>
        </p:nvSpPr>
        <p:spPr>
          <a:xfrm>
            <a:off x="628650" y="2226469"/>
            <a:ext cx="7886700" cy="1373981"/>
          </a:xfrm>
        </p:spPr>
        <p:txBody>
          <a:bodyPr>
            <a:normAutofit/>
          </a:bodyPr>
          <a:lstStyle/>
          <a:p>
            <a:r>
              <a:rPr lang="en-NZ" sz="1800" dirty="0"/>
              <a:t>Artificial neurons have the same basic components as biological neurons. The simplest ANNs consist of a set of </a:t>
            </a:r>
            <a:r>
              <a:rPr lang="en-NZ" sz="1800" b="1" i="1" dirty="0"/>
              <a:t>McCulloch-Pitts neurons </a:t>
            </a:r>
            <a:r>
              <a:rPr lang="en-NZ" sz="1800" dirty="0"/>
              <a:t>labelled by indices </a:t>
            </a:r>
            <a:r>
              <a:rPr lang="en-NZ" sz="1800" i="1" dirty="0"/>
              <a:t>k</a:t>
            </a:r>
            <a:r>
              <a:rPr lang="en-NZ" sz="1800" dirty="0"/>
              <a:t>, </a:t>
            </a:r>
            <a:r>
              <a:rPr lang="en-NZ" sz="1800" i="1" dirty="0"/>
              <a:t>i</a:t>
            </a:r>
            <a:r>
              <a:rPr lang="en-NZ" sz="1800" dirty="0"/>
              <a:t>, </a:t>
            </a:r>
            <a:r>
              <a:rPr lang="en-NZ" sz="1800" i="1" dirty="0"/>
              <a:t>j </a:t>
            </a:r>
            <a:r>
              <a:rPr lang="en-NZ" sz="1800" dirty="0"/>
              <a:t>and activation flows between them via synapses with strengths </a:t>
            </a:r>
            <a:r>
              <a:rPr lang="en-NZ" sz="1800" i="1" dirty="0"/>
              <a:t>w</a:t>
            </a:r>
            <a:r>
              <a:rPr lang="en-NZ" sz="1800" i="1" baseline="-25000" dirty="0"/>
              <a:t>ki</a:t>
            </a:r>
            <a:r>
              <a:rPr lang="en-NZ" sz="1800" i="1" dirty="0"/>
              <a:t>, w</a:t>
            </a:r>
            <a:r>
              <a:rPr lang="en-NZ" sz="1800" i="1" baseline="-25000" dirty="0"/>
              <a:t>ij</a:t>
            </a:r>
            <a:r>
              <a:rPr lang="en-NZ" sz="1800" dirty="0"/>
              <a:t>:</a:t>
            </a:r>
          </a:p>
        </p:txBody>
      </p:sp>
      <p:pic>
        <p:nvPicPr>
          <p:cNvPr id="4" name="Picture 3"/>
          <p:cNvPicPr>
            <a:picLocks noChangeAspect="1"/>
          </p:cNvPicPr>
          <p:nvPr/>
        </p:nvPicPr>
        <p:blipFill>
          <a:blip r:embed="rId2"/>
          <a:stretch>
            <a:fillRect/>
          </a:stretch>
        </p:blipFill>
        <p:spPr>
          <a:xfrm>
            <a:off x="896112" y="3429000"/>
            <a:ext cx="3904488" cy="2824007"/>
          </a:xfrm>
          <a:prstGeom prst="rect">
            <a:avLst/>
          </a:prstGeom>
        </p:spPr>
      </p:pic>
      <p:sp>
        <p:nvSpPr>
          <p:cNvPr id="5" name="Rectangle 4"/>
          <p:cNvSpPr/>
          <p:nvPr/>
        </p:nvSpPr>
        <p:spPr>
          <a:xfrm>
            <a:off x="4994910" y="3846829"/>
            <a:ext cx="3995928" cy="2308324"/>
          </a:xfrm>
          <a:prstGeom prst="rect">
            <a:avLst/>
          </a:prstGeom>
        </p:spPr>
        <p:txBody>
          <a:bodyPr wrap="square">
            <a:spAutoFit/>
          </a:bodyPr>
          <a:lstStyle/>
          <a:p>
            <a:pPr marL="257175" indent="-257175">
              <a:buFont typeface="+mj-lt"/>
              <a:buAutoNum type="arabicPeriod"/>
            </a:pPr>
            <a:r>
              <a:rPr lang="en-NZ" dirty="0">
                <a:latin typeface="Helvetica" panose="020B0604020202020204" pitchFamily="34" charset="0"/>
              </a:rPr>
              <a:t>A set of synapses (i.e. connections) brings in activations from other neurons</a:t>
            </a:r>
          </a:p>
          <a:p>
            <a:pPr marL="257175" indent="-257175">
              <a:buFont typeface="+mj-lt"/>
              <a:buAutoNum type="arabicPeriod"/>
            </a:pPr>
            <a:r>
              <a:rPr lang="en-NZ" dirty="0">
                <a:latin typeface="Helvetica" panose="020B0604020202020204" pitchFamily="34" charset="0"/>
              </a:rPr>
              <a:t>A processing unit sums the inputs, and then applies a non-linear activation function</a:t>
            </a:r>
          </a:p>
          <a:p>
            <a:pPr marL="257175" indent="-257175">
              <a:buFont typeface="+mj-lt"/>
              <a:buAutoNum type="arabicPeriod"/>
            </a:pPr>
            <a:r>
              <a:rPr lang="en-NZ" dirty="0">
                <a:latin typeface="Helvetica" panose="020B0604020202020204" pitchFamily="34" charset="0"/>
              </a:rPr>
              <a:t>An output line transmits the result to other neurons</a:t>
            </a:r>
            <a:endParaRPr lang="en-NZ" dirty="0"/>
          </a:p>
        </p:txBody>
      </p:sp>
      <p:sp>
        <p:nvSpPr>
          <p:cNvPr id="7" name="Slide Number Placeholder 6"/>
          <p:cNvSpPr>
            <a:spLocks noGrp="1"/>
          </p:cNvSpPr>
          <p:nvPr>
            <p:ph type="sldNum" sz="quarter" idx="12"/>
          </p:nvPr>
        </p:nvSpPr>
        <p:spPr/>
        <p:txBody>
          <a:bodyPr/>
          <a:lstStyle/>
          <a:p>
            <a:fld id="{0B7C8378-2863-4765-A8DC-C6E086347C5E}" type="slidenum">
              <a:rPr lang="en-NZ" smtClean="0"/>
              <a:t>25</a:t>
            </a:fld>
            <a:endParaRPr lang="en-NZ"/>
          </a:p>
        </p:txBody>
      </p:sp>
    </p:spTree>
    <p:extLst>
      <p:ext uri="{BB962C8B-B14F-4D97-AF65-F5344CB8AC3E}">
        <p14:creationId xmlns:p14="http://schemas.microsoft.com/office/powerpoint/2010/main" val="189068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2-Layer Example</a:t>
            </a:r>
          </a:p>
        </p:txBody>
      </p:sp>
      <p:pic>
        <p:nvPicPr>
          <p:cNvPr id="5" name="Picture 4"/>
          <p:cNvPicPr>
            <a:picLocks noChangeAspect="1"/>
          </p:cNvPicPr>
          <p:nvPr/>
        </p:nvPicPr>
        <p:blipFill>
          <a:blip r:embed="rId2"/>
          <a:stretch>
            <a:fillRect/>
          </a:stretch>
        </p:blipFill>
        <p:spPr>
          <a:xfrm>
            <a:off x="4882895" y="2996952"/>
            <a:ext cx="3662173" cy="1892951"/>
          </a:xfrm>
          <a:prstGeom prst="rect">
            <a:avLst/>
          </a:prstGeom>
        </p:spPr>
      </p:pic>
      <p:sp>
        <p:nvSpPr>
          <p:cNvPr id="6" name="Rectangle 5"/>
          <p:cNvSpPr/>
          <p:nvPr/>
        </p:nvSpPr>
        <p:spPr>
          <a:xfrm>
            <a:off x="598932" y="2008948"/>
            <a:ext cx="4572000" cy="3416320"/>
          </a:xfrm>
          <a:prstGeom prst="rect">
            <a:avLst/>
          </a:prstGeom>
        </p:spPr>
        <p:txBody>
          <a:bodyPr>
            <a:spAutoFit/>
          </a:bodyPr>
          <a:lstStyle/>
          <a:p>
            <a:r>
              <a:rPr lang="en-NZ" sz="3000" dirty="0">
                <a:latin typeface="TimesNewRomanPSMT"/>
              </a:rPr>
              <a:t>Example solution</a:t>
            </a:r>
          </a:p>
          <a:p>
            <a:pPr marL="428625" indent="-428625">
              <a:buFont typeface="Arial" panose="020B0604020202020204" pitchFamily="34" charset="0"/>
              <a:buChar char="•"/>
            </a:pPr>
            <a:r>
              <a:rPr lang="en-NZ" sz="2700" dirty="0">
                <a:latin typeface="TimesNewRomanPSMT"/>
              </a:rPr>
              <a:t>Activation of hidden unit</a:t>
            </a:r>
          </a:p>
          <a:p>
            <a:r>
              <a:rPr lang="en-NZ" sz="2400" dirty="0">
                <a:latin typeface="TimesNewRomanPSMT"/>
              </a:rPr>
              <a:t>	</a:t>
            </a:r>
            <a:r>
              <a:rPr lang="en-NZ" sz="2400" i="1" dirty="0">
                <a:latin typeface="TimesNewRomanPSMT"/>
              </a:rPr>
              <a:t>f(0.5(3) + -0.5(1)) </a:t>
            </a:r>
          </a:p>
          <a:p>
            <a:r>
              <a:rPr lang="en-NZ" sz="2100" i="1" dirty="0">
                <a:latin typeface="TimesNewRomanPSMT"/>
              </a:rPr>
              <a:t> 	= f(1.5 – 0.5)</a:t>
            </a:r>
          </a:p>
          <a:p>
            <a:r>
              <a:rPr lang="en-NZ" sz="2100" i="1" dirty="0">
                <a:latin typeface="TimesNewRomanPSMT"/>
              </a:rPr>
              <a:t> 	= f(1) = 0.731</a:t>
            </a:r>
          </a:p>
          <a:p>
            <a:pPr marL="428625" indent="-428625">
              <a:buFont typeface="Arial" panose="020B0604020202020204" pitchFamily="34" charset="0"/>
              <a:buChar char="•"/>
            </a:pPr>
            <a:r>
              <a:rPr lang="en-NZ" sz="2700" dirty="0">
                <a:latin typeface="TimesNewRomanPSMT"/>
              </a:rPr>
              <a:t>Output activation</a:t>
            </a:r>
          </a:p>
          <a:p>
            <a:r>
              <a:rPr lang="en-NZ" sz="2400" i="1" dirty="0">
                <a:latin typeface="TimesNewRomanPSMT"/>
              </a:rPr>
              <a:t>	= f(0.731(0.75)) </a:t>
            </a:r>
          </a:p>
          <a:p>
            <a:r>
              <a:rPr lang="en-NZ" sz="2100" i="1" dirty="0">
                <a:latin typeface="TimesNewRomanPSMT"/>
              </a:rPr>
              <a:t>	= f(0.548) </a:t>
            </a:r>
          </a:p>
          <a:p>
            <a:r>
              <a:rPr lang="en-NZ" sz="2100" i="1" dirty="0">
                <a:latin typeface="TimesNewRomanPSMT"/>
              </a:rPr>
              <a:t>          = 0.634</a:t>
            </a:r>
            <a:endParaRPr lang="en-NZ" sz="2700" i="1" dirty="0"/>
          </a:p>
        </p:txBody>
      </p:sp>
      <p:sp>
        <p:nvSpPr>
          <p:cNvPr id="4" name="Slide Number Placeholder 3"/>
          <p:cNvSpPr>
            <a:spLocks noGrp="1"/>
          </p:cNvSpPr>
          <p:nvPr>
            <p:ph type="sldNum" sz="quarter" idx="12"/>
          </p:nvPr>
        </p:nvSpPr>
        <p:spPr/>
        <p:txBody>
          <a:bodyPr/>
          <a:lstStyle/>
          <a:p>
            <a:fld id="{0B7C8378-2863-4765-A8DC-C6E086347C5E}" type="slidenum">
              <a:rPr lang="en-NZ" smtClean="0"/>
              <a:t>26</a:t>
            </a:fld>
            <a:endParaRPr lang="en-NZ"/>
          </a:p>
        </p:txBody>
      </p:sp>
    </p:spTree>
    <p:extLst>
      <p:ext uri="{BB962C8B-B14F-4D97-AF65-F5344CB8AC3E}">
        <p14:creationId xmlns:p14="http://schemas.microsoft.com/office/powerpoint/2010/main" val="349275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Building up a NN</a:t>
            </a:r>
          </a:p>
        </p:txBody>
      </p:sp>
      <p:sp>
        <p:nvSpPr>
          <p:cNvPr id="3" name="Content Placeholder 2"/>
          <p:cNvSpPr>
            <a:spLocks noGrp="1"/>
          </p:cNvSpPr>
          <p:nvPr>
            <p:ph idx="1"/>
          </p:nvPr>
        </p:nvSpPr>
        <p:spPr/>
        <p:txBody>
          <a:bodyPr>
            <a:normAutofit/>
          </a:bodyPr>
          <a:lstStyle/>
          <a:p>
            <a:r>
              <a:rPr lang="en-NZ" dirty="0"/>
              <a:t>Row vector provides weights for a single unit in “right” layer</a:t>
            </a:r>
          </a:p>
          <a:p>
            <a:r>
              <a:rPr lang="en-NZ" dirty="0"/>
              <a:t>A weight matrix provides all weights connecting “left” layer to “right” layer</a:t>
            </a:r>
          </a:p>
          <a:p>
            <a:r>
              <a:rPr lang="en-NZ" dirty="0"/>
              <a:t>Let </a:t>
            </a:r>
            <a:r>
              <a:rPr lang="en-NZ" b="1" dirty="0"/>
              <a:t>W </a:t>
            </a:r>
            <a:r>
              <a:rPr lang="en-NZ" dirty="0"/>
              <a:t>be a n x r weight matrix</a:t>
            </a:r>
          </a:p>
          <a:p>
            <a:r>
              <a:rPr lang="en-NZ" dirty="0"/>
              <a:t>Row vector </a:t>
            </a:r>
            <a:r>
              <a:rPr lang="en-NZ" i="1" dirty="0"/>
              <a:t>i </a:t>
            </a:r>
            <a:r>
              <a:rPr lang="en-NZ" dirty="0"/>
              <a:t>in matrix connects unit </a:t>
            </a:r>
            <a:r>
              <a:rPr lang="en-NZ" i="1" dirty="0"/>
              <a:t>i </a:t>
            </a:r>
            <a:r>
              <a:rPr lang="en-NZ" dirty="0"/>
              <a:t>on “right” layer to units in “left” layer</a:t>
            </a:r>
          </a:p>
          <a:p>
            <a:r>
              <a:rPr lang="en-NZ" dirty="0"/>
              <a:t>n units in layer to “right”</a:t>
            </a:r>
          </a:p>
          <a:p>
            <a:r>
              <a:rPr lang="en-NZ" dirty="0"/>
              <a:t>r units in layer to “left”</a:t>
            </a:r>
          </a:p>
        </p:txBody>
      </p:sp>
      <p:sp>
        <p:nvSpPr>
          <p:cNvPr id="5" name="Slide Number Placeholder 4"/>
          <p:cNvSpPr>
            <a:spLocks noGrp="1"/>
          </p:cNvSpPr>
          <p:nvPr>
            <p:ph type="sldNum" sz="quarter" idx="12"/>
          </p:nvPr>
        </p:nvSpPr>
        <p:spPr/>
        <p:txBody>
          <a:bodyPr/>
          <a:lstStyle/>
          <a:p>
            <a:fld id="{0B7C8378-2863-4765-A8DC-C6E086347C5E}" type="slidenum">
              <a:rPr lang="en-NZ" smtClean="0"/>
              <a:t>27</a:t>
            </a:fld>
            <a:endParaRPr lang="en-NZ"/>
          </a:p>
        </p:txBody>
      </p:sp>
    </p:spTree>
    <p:extLst>
      <p:ext uri="{BB962C8B-B14F-4D97-AF65-F5344CB8AC3E}">
        <p14:creationId xmlns:p14="http://schemas.microsoft.com/office/powerpoint/2010/main" val="236917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a:t>
            </a:r>
          </a:p>
        </p:txBody>
      </p:sp>
      <p:pic>
        <p:nvPicPr>
          <p:cNvPr id="4" name="Content Placeholder 3"/>
          <p:cNvPicPr>
            <a:picLocks noGrp="1" noChangeAspect="1"/>
          </p:cNvPicPr>
          <p:nvPr>
            <p:ph idx="1"/>
          </p:nvPr>
        </p:nvPicPr>
        <p:blipFill>
          <a:blip r:embed="rId2"/>
          <a:stretch>
            <a:fillRect/>
          </a:stretch>
        </p:blipFill>
        <p:spPr>
          <a:xfrm>
            <a:off x="1691680" y="1797248"/>
            <a:ext cx="5376680" cy="3263504"/>
          </a:xfrm>
          <a:prstGeom prst="rect">
            <a:avLst/>
          </a:prstGeom>
        </p:spPr>
      </p:pic>
      <p:sp>
        <p:nvSpPr>
          <p:cNvPr id="5" name="Rectangle 4"/>
          <p:cNvSpPr/>
          <p:nvPr/>
        </p:nvSpPr>
        <p:spPr>
          <a:xfrm>
            <a:off x="2882646" y="5102859"/>
            <a:ext cx="3378708" cy="1477328"/>
          </a:xfrm>
          <a:prstGeom prst="rect">
            <a:avLst/>
          </a:prstGeom>
        </p:spPr>
        <p:txBody>
          <a:bodyPr wrap="square">
            <a:spAutoFit/>
          </a:bodyPr>
          <a:lstStyle/>
          <a:p>
            <a:r>
              <a:rPr lang="en-NZ" dirty="0">
                <a:solidFill>
                  <a:srgbClr val="FF0000"/>
                </a:solidFill>
                <a:latin typeface="TimesNewRomanPSMT"/>
              </a:rPr>
              <a:t>• 2 input units</a:t>
            </a:r>
          </a:p>
          <a:p>
            <a:r>
              <a:rPr lang="en-NZ" dirty="0">
                <a:solidFill>
                  <a:srgbClr val="FF0000"/>
                </a:solidFill>
                <a:latin typeface="TimesNewRomanPSMT"/>
              </a:rPr>
              <a:t>• 5 hidden layer units</a:t>
            </a:r>
          </a:p>
          <a:p>
            <a:r>
              <a:rPr lang="en-NZ" dirty="0">
                <a:solidFill>
                  <a:srgbClr val="FF0000"/>
                </a:solidFill>
                <a:latin typeface="TimesNewRomanPSMT"/>
              </a:rPr>
              <a:t>• 3 output units</a:t>
            </a:r>
          </a:p>
          <a:p>
            <a:r>
              <a:rPr lang="en-NZ" dirty="0">
                <a:solidFill>
                  <a:srgbClr val="FF0000"/>
                </a:solidFill>
                <a:latin typeface="TimesNewRomanPSMT"/>
              </a:rPr>
              <a:t>• Fully connected, feedforward network</a:t>
            </a:r>
            <a:endParaRPr lang="en-NZ" dirty="0">
              <a:solidFill>
                <a:srgbClr val="FF0000"/>
              </a:solidFill>
            </a:endParaRPr>
          </a:p>
        </p:txBody>
      </p:sp>
      <p:sp>
        <p:nvSpPr>
          <p:cNvPr id="6" name="Slide Number Placeholder 5"/>
          <p:cNvSpPr>
            <a:spLocks noGrp="1"/>
          </p:cNvSpPr>
          <p:nvPr>
            <p:ph type="sldNum" sz="quarter" idx="12"/>
          </p:nvPr>
        </p:nvSpPr>
        <p:spPr/>
        <p:txBody>
          <a:bodyPr/>
          <a:lstStyle/>
          <a:p>
            <a:fld id="{0B7C8378-2863-4765-A8DC-C6E086347C5E}" type="slidenum">
              <a:rPr lang="en-NZ" smtClean="0"/>
              <a:t>28</a:t>
            </a:fld>
            <a:endParaRPr lang="en-NZ"/>
          </a:p>
        </p:txBody>
      </p:sp>
    </p:spTree>
    <p:extLst>
      <p:ext uri="{BB962C8B-B14F-4D97-AF65-F5344CB8AC3E}">
        <p14:creationId xmlns:p14="http://schemas.microsoft.com/office/powerpoint/2010/main" val="247565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perceptron and Learning</a:t>
            </a:r>
          </a:p>
        </p:txBody>
      </p:sp>
      <p:sp>
        <p:nvSpPr>
          <p:cNvPr id="3" name="Content Placeholder 2"/>
          <p:cNvSpPr>
            <a:spLocks noGrp="1"/>
          </p:cNvSpPr>
          <p:nvPr>
            <p:ph idx="1"/>
          </p:nvPr>
        </p:nvSpPr>
        <p:spPr>
          <a:xfrm>
            <a:off x="628650" y="1627932"/>
            <a:ext cx="7886700" cy="979844"/>
          </a:xfrm>
        </p:spPr>
        <p:txBody>
          <a:bodyPr/>
          <a:lstStyle/>
          <a:p>
            <a:pPr marL="0" indent="0">
              <a:buNone/>
            </a:pPr>
            <a:r>
              <a:rPr lang="en-NZ" sz="2400" dirty="0"/>
              <a:t>An arrangement of one input layer of activations feeding forward to one output layer of McCulloch-Pitts neurons is known as a simple </a:t>
            </a:r>
            <a:r>
              <a:rPr lang="en-NZ" sz="2400" b="1" i="1" dirty="0"/>
              <a:t>Perceptron</a:t>
            </a:r>
            <a:r>
              <a:rPr lang="en-NZ" sz="2400" dirty="0"/>
              <a:t>:</a:t>
            </a:r>
          </a:p>
        </p:txBody>
      </p:sp>
      <p:pic>
        <p:nvPicPr>
          <p:cNvPr id="4" name="Picture 3"/>
          <p:cNvPicPr>
            <a:picLocks noChangeAspect="1"/>
          </p:cNvPicPr>
          <p:nvPr/>
        </p:nvPicPr>
        <p:blipFill>
          <a:blip r:embed="rId2"/>
          <a:stretch>
            <a:fillRect/>
          </a:stretch>
        </p:blipFill>
        <p:spPr>
          <a:xfrm>
            <a:off x="1475656" y="2924944"/>
            <a:ext cx="4416192" cy="1868852"/>
          </a:xfrm>
          <a:prstGeom prst="rect">
            <a:avLst/>
          </a:prstGeom>
        </p:spPr>
      </p:pic>
      <p:sp>
        <p:nvSpPr>
          <p:cNvPr id="5" name="Content Placeholder 2"/>
          <p:cNvSpPr txBox="1">
            <a:spLocks/>
          </p:cNvSpPr>
          <p:nvPr/>
        </p:nvSpPr>
        <p:spPr>
          <a:xfrm>
            <a:off x="876957" y="4924754"/>
            <a:ext cx="7886700" cy="93804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2100" dirty="0"/>
              <a:t>The </a:t>
            </a:r>
            <a:r>
              <a:rPr lang="en-NZ" sz="2100" b="1" i="1" dirty="0"/>
              <a:t>Perceptron Learning Rule </a:t>
            </a:r>
            <a:r>
              <a:rPr lang="en-NZ" sz="2100" dirty="0"/>
              <a:t>iteratively shifts around the weights </a:t>
            </a:r>
            <a:r>
              <a:rPr lang="en-NZ" sz="2100" i="1" dirty="0"/>
              <a:t>wij </a:t>
            </a:r>
            <a:r>
              <a:rPr lang="en-NZ" sz="2100" dirty="0"/>
              <a:t>and hence the decision boundaries to give the target outputs for each input.</a:t>
            </a:r>
          </a:p>
        </p:txBody>
      </p:sp>
      <p:sp>
        <p:nvSpPr>
          <p:cNvPr id="7" name="Slide Number Placeholder 6"/>
          <p:cNvSpPr>
            <a:spLocks noGrp="1"/>
          </p:cNvSpPr>
          <p:nvPr>
            <p:ph type="sldNum" sz="quarter" idx="12"/>
          </p:nvPr>
        </p:nvSpPr>
        <p:spPr/>
        <p:txBody>
          <a:bodyPr/>
          <a:lstStyle/>
          <a:p>
            <a:fld id="{0B7C8378-2863-4765-A8DC-C6E086347C5E}" type="slidenum">
              <a:rPr lang="en-NZ" smtClean="0"/>
              <a:t>29</a:t>
            </a:fld>
            <a:endParaRPr lang="en-NZ"/>
          </a:p>
        </p:txBody>
      </p:sp>
    </p:spTree>
    <p:extLst>
      <p:ext uri="{BB962C8B-B14F-4D97-AF65-F5344CB8AC3E}">
        <p14:creationId xmlns:p14="http://schemas.microsoft.com/office/powerpoint/2010/main" val="263701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0509-3811-4DAC-989E-8759099F92FC}"/>
              </a:ext>
            </a:extLst>
          </p:cNvPr>
          <p:cNvSpPr>
            <a:spLocks noGrp="1"/>
          </p:cNvSpPr>
          <p:nvPr>
            <p:ph type="title"/>
          </p:nvPr>
        </p:nvSpPr>
        <p:spPr/>
        <p:txBody>
          <a:bodyPr/>
          <a:lstStyle/>
          <a:p>
            <a:r>
              <a:rPr lang="en-NZ" altLang="en-US" dirty="0"/>
              <a:t>Vector representation of a corpus (Review)</a:t>
            </a:r>
            <a:endParaRPr lang="en-NZ" dirty="0"/>
          </a:p>
        </p:txBody>
      </p:sp>
      <p:graphicFrame>
        <p:nvGraphicFramePr>
          <p:cNvPr id="4" name="Content Placeholder 4">
            <a:extLst>
              <a:ext uri="{FF2B5EF4-FFF2-40B4-BE49-F238E27FC236}">
                <a16:creationId xmlns:a16="http://schemas.microsoft.com/office/drawing/2014/main" id="{DDD41F84-2F62-43A7-ACCC-1FAC1F6D136B}"/>
              </a:ext>
            </a:extLst>
          </p:cNvPr>
          <p:cNvGraphicFramePr>
            <a:graphicFrameLocks/>
          </p:cNvGraphicFramePr>
          <p:nvPr>
            <p:extLst>
              <p:ext uri="{D42A27DB-BD31-4B8C-83A1-F6EECF244321}">
                <p14:modId xmlns:p14="http://schemas.microsoft.com/office/powerpoint/2010/main" val="4072148194"/>
              </p:ext>
            </p:extLst>
          </p:nvPr>
        </p:nvGraphicFramePr>
        <p:xfrm>
          <a:off x="1763688" y="1988840"/>
          <a:ext cx="4970780" cy="402329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65278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tblGrid>
              <a:tr h="639979">
                <a:tc>
                  <a:txBody>
                    <a:bodyPr/>
                    <a:lstStyle/>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solidFill>
                            <a:schemeClr val="tx1"/>
                          </a:solidFill>
                        </a:rPr>
                        <a:t>d</a:t>
                      </a:r>
                      <a:r>
                        <a:rPr lang="en-NZ" sz="1800" baseline="-25000" dirty="0">
                          <a:solidFill>
                            <a:schemeClr val="tx1"/>
                          </a:solidFill>
                        </a:rPr>
                        <a:t>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solidFill>
                            <a:schemeClr val="tx1"/>
                          </a:solidFill>
                        </a:rPr>
                        <a:t>d</a:t>
                      </a:r>
                      <a:r>
                        <a:rPr lang="en-NZ" sz="1800" baseline="-25000" dirty="0">
                          <a:solidFill>
                            <a:schemeClr val="tx1"/>
                          </a:solidFill>
                        </a:rPr>
                        <a:t>2</a:t>
                      </a:r>
                    </a:p>
                    <a:p>
                      <a:endParaRPr lang="en-NZ" sz="1800" dirty="0">
                        <a:solidFill>
                          <a:schemeClr val="tx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solidFill>
                            <a:schemeClr val="tx1"/>
                          </a:solidFill>
                        </a:rPr>
                        <a:t>d</a:t>
                      </a:r>
                      <a:r>
                        <a:rPr lang="en-NZ" sz="1800" baseline="-25000" dirty="0">
                          <a:solidFill>
                            <a:schemeClr val="tx1"/>
                          </a:solidFill>
                        </a:rPr>
                        <a:t>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solidFill>
                            <a:schemeClr val="tx1"/>
                          </a:solidFill>
                        </a:rPr>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err="1">
                          <a:solidFill>
                            <a:schemeClr val="tx1"/>
                          </a:solidFill>
                        </a:rPr>
                        <a:t>d</a:t>
                      </a:r>
                      <a:r>
                        <a:rPr lang="en-NZ" sz="1800" baseline="-25000" dirty="0" err="1">
                          <a:solidFill>
                            <a:schemeClr val="tx1"/>
                          </a:solidFill>
                        </a:rPr>
                        <a:t>n</a:t>
                      </a:r>
                      <a:endParaRPr lang="en-NZ" sz="1800" baseline="-25000" dirty="0">
                        <a:solidFill>
                          <a:schemeClr val="tx1"/>
                        </a:solidFill>
                      </a:endParaRPr>
                    </a:p>
                    <a:p>
                      <a:endParaRPr lang="en-NZ" sz="1800" dirty="0">
                        <a:solidFill>
                          <a:schemeClr val="tx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dirty="0"/>
                        <a:t>t</a:t>
                      </a:r>
                      <a:r>
                        <a:rPr lang="en-NZ" sz="1800" b="1" baseline="-25000" dirty="0"/>
                        <a:t>1</a:t>
                      </a:r>
                    </a:p>
                    <a:p>
                      <a:endParaRPr lang="en-NZ" sz="1800" b="1"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11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t>w</a:t>
                      </a:r>
                      <a:r>
                        <a:rPr lang="en-NZ" sz="1800" baseline="-25000" dirty="0"/>
                        <a:t>12</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13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t>w</a:t>
                      </a:r>
                      <a:r>
                        <a:rPr lang="en-NZ" sz="1800" baseline="-25000" dirty="0"/>
                        <a:t>1n</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dirty="0"/>
                        <a:t>t</a:t>
                      </a:r>
                      <a:r>
                        <a:rPr lang="en-NZ" sz="1800" b="1" baseline="-25000" dirty="0"/>
                        <a:t>2</a:t>
                      </a:r>
                    </a:p>
                    <a:p>
                      <a:endParaRPr lang="en-NZ" sz="1800" b="1"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21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t>w</a:t>
                      </a:r>
                      <a:r>
                        <a:rPr lang="en-NZ" sz="1800" baseline="-25000" dirty="0"/>
                        <a:t>22</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23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t>w</a:t>
                      </a:r>
                      <a:r>
                        <a:rPr lang="en-NZ" sz="1800" baseline="-25000" dirty="0"/>
                        <a:t>1n</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462809">
                <a:tc>
                  <a:txBody>
                    <a:bodyPr/>
                    <a:lstStyle/>
                    <a:p>
                      <a:r>
                        <a:rPr lang="en-NZ" sz="1800" b="1" dirty="0"/>
                        <a:t>.</a:t>
                      </a:r>
                    </a:p>
                    <a:p>
                      <a:r>
                        <a:rPr lang="en-NZ" sz="1800" b="1" dirty="0"/>
                        <a:t>.</a:t>
                      </a:r>
                    </a:p>
                    <a:p>
                      <a:r>
                        <a:rPr lang="en-NZ" sz="1800" b="1" dirty="0"/>
                        <a:t>.</a:t>
                      </a:r>
                    </a:p>
                    <a:p>
                      <a:r>
                        <a:rPr lang="en-NZ" sz="1800" b="1" dirty="0"/>
                        <a:t>.</a:t>
                      </a:r>
                    </a:p>
                    <a:p>
                      <a:endParaRPr lang="en-NZ" sz="1800" b="1"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dirty="0"/>
                        <a:t>.</a:t>
                      </a:r>
                    </a:p>
                    <a:p>
                      <a:r>
                        <a:rPr lang="en-NZ" sz="1800" b="1" dirty="0"/>
                        <a:t>.</a:t>
                      </a:r>
                    </a:p>
                    <a:p>
                      <a:r>
                        <a:rPr lang="en-NZ" sz="1800" b="1" dirty="0"/>
                        <a:t>.</a:t>
                      </a:r>
                    </a:p>
                    <a:p>
                      <a:r>
                        <a:rPr lang="en-NZ" sz="1800" b="1" dirty="0"/>
                        <a:t>.</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dirty="0"/>
                        <a:t>.</a:t>
                      </a:r>
                    </a:p>
                    <a:p>
                      <a:r>
                        <a:rPr lang="en-NZ" sz="1800" b="1" dirty="0"/>
                        <a:t>.</a:t>
                      </a:r>
                    </a:p>
                    <a:p>
                      <a:r>
                        <a:rPr lang="en-NZ" sz="1800" b="1" dirty="0"/>
                        <a:t>.</a:t>
                      </a:r>
                    </a:p>
                    <a:p>
                      <a:r>
                        <a:rPr lang="en-NZ" sz="1800" b="1" dirty="0"/>
                        <a:t>.</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dirty="0"/>
                        <a:t>.</a:t>
                      </a:r>
                    </a:p>
                    <a:p>
                      <a:r>
                        <a:rPr lang="en-NZ" sz="1800" b="1" dirty="0"/>
                        <a:t>.</a:t>
                      </a:r>
                    </a:p>
                    <a:p>
                      <a:r>
                        <a:rPr lang="en-NZ" sz="1800" b="1" dirty="0"/>
                        <a:t>.</a:t>
                      </a:r>
                    </a:p>
                    <a:p>
                      <a:r>
                        <a:rPr lang="en-NZ" sz="1800" b="1" dirty="0"/>
                        <a:t>.</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dirty="0"/>
                        <a:t>.</a:t>
                      </a:r>
                    </a:p>
                    <a:p>
                      <a:r>
                        <a:rPr lang="en-NZ" sz="1800" b="1" dirty="0"/>
                        <a:t>.</a:t>
                      </a:r>
                    </a:p>
                    <a:p>
                      <a:r>
                        <a:rPr lang="en-NZ" sz="1800" b="1" dirty="0"/>
                        <a:t>.</a:t>
                      </a:r>
                    </a:p>
                    <a:p>
                      <a:r>
                        <a:rPr lang="en-NZ" sz="1800" b="1" dirty="0"/>
                        <a:t>.</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dirty="0"/>
                        <a:t>.</a:t>
                      </a:r>
                    </a:p>
                    <a:p>
                      <a:r>
                        <a:rPr lang="en-NZ" sz="1800" b="1" dirty="0"/>
                        <a:t>.</a:t>
                      </a:r>
                    </a:p>
                    <a:p>
                      <a:r>
                        <a:rPr lang="en-NZ" sz="1800" b="1" dirty="0"/>
                        <a:t>.</a:t>
                      </a:r>
                    </a:p>
                    <a:p>
                      <a:r>
                        <a:rPr lang="en-NZ" sz="1800" b="1" dirty="0"/>
                        <a:t>.</a:t>
                      </a:r>
                    </a:p>
                    <a:p>
                      <a:endParaRPr lang="en-NZ"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dirty="0"/>
                        <a:t>t</a:t>
                      </a:r>
                      <a:r>
                        <a:rPr lang="en-NZ" sz="1800" b="1" baseline="-25000" dirty="0"/>
                        <a:t>m</a:t>
                      </a:r>
                    </a:p>
                    <a:p>
                      <a:endParaRPr lang="en-NZ" sz="1800" b="1"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m1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a:t>w</a:t>
                      </a:r>
                      <a:r>
                        <a:rPr lang="en-NZ" sz="1800" baseline="-25000" dirty="0"/>
                        <a:t>m2</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W</a:t>
                      </a:r>
                      <a:r>
                        <a:rPr lang="en-NZ" sz="1800" baseline="-25000" dirty="0"/>
                        <a:t>m3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dirty="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dirty="0" err="1"/>
                        <a:t>w</a:t>
                      </a:r>
                      <a:r>
                        <a:rPr lang="en-NZ" sz="1800" baseline="-25000" dirty="0" err="1"/>
                        <a:t>mn</a:t>
                      </a:r>
                      <a:endParaRPr lang="en-NZ" sz="1800" baseline="-250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248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600" dirty="0"/>
              <a:t>Learning by Gradient Descent Error Minimisation</a:t>
            </a:r>
          </a:p>
        </p:txBody>
      </p:sp>
      <p:sp>
        <p:nvSpPr>
          <p:cNvPr id="3" name="Content Placeholder 2"/>
          <p:cNvSpPr>
            <a:spLocks noGrp="1"/>
          </p:cNvSpPr>
          <p:nvPr>
            <p:ph idx="1"/>
          </p:nvPr>
        </p:nvSpPr>
        <p:spPr>
          <a:xfrm>
            <a:off x="628650" y="2226469"/>
            <a:ext cx="7886700" cy="814306"/>
          </a:xfrm>
        </p:spPr>
        <p:txBody>
          <a:bodyPr>
            <a:normAutofit fontScale="92500"/>
          </a:bodyPr>
          <a:lstStyle/>
          <a:p>
            <a:r>
              <a:rPr lang="en-NZ" sz="1500" dirty="0"/>
              <a:t>Learning is minimisation of the difference between the actual outputs and the target outputs. </a:t>
            </a:r>
            <a:endParaRPr lang="en-NZ" sz="1500" i="1" baseline="-25000" dirty="0"/>
          </a:p>
          <a:p>
            <a:r>
              <a:rPr lang="en-NZ" sz="1500" dirty="0"/>
              <a:t>We can quantify this difference by defining the </a:t>
            </a:r>
            <a:r>
              <a:rPr lang="en-NZ" sz="1500" b="1" i="1" dirty="0"/>
              <a:t>Sum Squared Error </a:t>
            </a:r>
            <a:r>
              <a:rPr lang="en-NZ" sz="1500" dirty="0"/>
              <a:t>function</a:t>
            </a:r>
            <a:r>
              <a:rPr lang="en-NZ" sz="1500" i="1" dirty="0"/>
              <a:t>, </a:t>
            </a:r>
            <a:r>
              <a:rPr lang="en-NZ" sz="1500" dirty="0"/>
              <a:t>summed over all output units </a:t>
            </a:r>
            <a:r>
              <a:rPr lang="en-NZ" sz="1500" i="1" dirty="0"/>
              <a:t>j </a:t>
            </a:r>
            <a:r>
              <a:rPr lang="en-NZ" sz="1500" dirty="0"/>
              <a:t>and all training patterns </a:t>
            </a:r>
            <a:r>
              <a:rPr lang="en-NZ" sz="1500" i="1" dirty="0"/>
              <a:t>p</a:t>
            </a:r>
            <a:r>
              <a:rPr lang="en-NZ" sz="1500" dirty="0"/>
              <a:t>:</a:t>
            </a:r>
          </a:p>
        </p:txBody>
      </p:sp>
      <p:pic>
        <p:nvPicPr>
          <p:cNvPr id="4" name="Picture 3"/>
          <p:cNvPicPr>
            <a:picLocks noChangeAspect="1"/>
          </p:cNvPicPr>
          <p:nvPr/>
        </p:nvPicPr>
        <p:blipFill>
          <a:blip r:embed="rId2"/>
          <a:stretch>
            <a:fillRect/>
          </a:stretch>
        </p:blipFill>
        <p:spPr>
          <a:xfrm>
            <a:off x="915878" y="3040775"/>
            <a:ext cx="3228975" cy="628650"/>
          </a:xfrm>
          <a:prstGeom prst="rect">
            <a:avLst/>
          </a:prstGeom>
          <a:pattFill prst="pct20">
            <a:fgClr>
              <a:srgbClr val="00B0F0"/>
            </a:fgClr>
            <a:bgClr>
              <a:schemeClr val="bg1"/>
            </a:bgClr>
          </a:pattFill>
        </p:spPr>
      </p:pic>
      <p:sp>
        <p:nvSpPr>
          <p:cNvPr id="6" name="Content Placeholder 2"/>
          <p:cNvSpPr txBox="1">
            <a:spLocks/>
          </p:cNvSpPr>
          <p:nvPr/>
        </p:nvSpPr>
        <p:spPr>
          <a:xfrm>
            <a:off x="4392668" y="3141978"/>
            <a:ext cx="3056540" cy="535535"/>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1800" dirty="0"/>
              <a:t>The ½ is a constant added to cancel when the equation is differentiated.</a:t>
            </a:r>
          </a:p>
        </p:txBody>
      </p:sp>
      <p:sp>
        <p:nvSpPr>
          <p:cNvPr id="7" name="Content Placeholder 2"/>
          <p:cNvSpPr txBox="1">
            <a:spLocks/>
          </p:cNvSpPr>
          <p:nvPr/>
        </p:nvSpPr>
        <p:spPr>
          <a:xfrm>
            <a:off x="755760" y="3770627"/>
            <a:ext cx="7632480" cy="10056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1350" dirty="0"/>
              <a:t>It is the general aim of network </a:t>
            </a:r>
            <a:r>
              <a:rPr lang="en-NZ" sz="1350" b="1" i="1" dirty="0"/>
              <a:t>learning </a:t>
            </a:r>
            <a:r>
              <a:rPr lang="en-NZ" sz="1350" dirty="0"/>
              <a:t>to minimise this error by adjusting the weights.</a:t>
            </a:r>
          </a:p>
          <a:p>
            <a:r>
              <a:rPr lang="en-NZ" sz="1350" dirty="0"/>
              <a:t>Typically we make a series of small adjustments to the weights until the error is ‘small enough’. We can determine which direction to change the weights in by looking at the gradients (i.e. partial derivatives) of </a:t>
            </a:r>
            <a:r>
              <a:rPr lang="en-NZ" sz="1350" i="1" dirty="0"/>
              <a:t>E </a:t>
            </a:r>
            <a:r>
              <a:rPr lang="en-NZ" sz="1350" dirty="0"/>
              <a:t>with respect to each weight.</a:t>
            </a:r>
          </a:p>
          <a:p>
            <a:r>
              <a:rPr lang="en-NZ" sz="1350" dirty="0"/>
              <a:t>Then the </a:t>
            </a:r>
            <a:r>
              <a:rPr lang="en-NZ" sz="1350" b="1" i="1" dirty="0"/>
              <a:t>gradient descent update equation </a:t>
            </a:r>
            <a:r>
              <a:rPr lang="en-NZ" sz="1350" dirty="0"/>
              <a:t>(with positive learning rate Ƞ) is</a:t>
            </a:r>
          </a:p>
        </p:txBody>
      </p:sp>
      <p:pic>
        <p:nvPicPr>
          <p:cNvPr id="8" name="Picture 7"/>
          <p:cNvPicPr>
            <a:picLocks noChangeAspect="1"/>
          </p:cNvPicPr>
          <p:nvPr/>
        </p:nvPicPr>
        <p:blipFill>
          <a:blip r:embed="rId3"/>
          <a:stretch>
            <a:fillRect/>
          </a:stretch>
        </p:blipFill>
        <p:spPr>
          <a:xfrm>
            <a:off x="1035351" y="4995698"/>
            <a:ext cx="1728788" cy="700088"/>
          </a:xfrm>
          <a:prstGeom prst="rect">
            <a:avLst/>
          </a:prstGeom>
        </p:spPr>
      </p:pic>
      <p:sp>
        <p:nvSpPr>
          <p:cNvPr id="10" name="Content Placeholder 2"/>
          <p:cNvSpPr txBox="1">
            <a:spLocks/>
          </p:cNvSpPr>
          <p:nvPr/>
        </p:nvSpPr>
        <p:spPr>
          <a:xfrm>
            <a:off x="857743" y="5697756"/>
            <a:ext cx="6574221" cy="302994"/>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1800" dirty="0"/>
              <a:t>This can be applied iteratively to minimise the error.</a:t>
            </a:r>
          </a:p>
        </p:txBody>
      </p:sp>
      <p:sp>
        <p:nvSpPr>
          <p:cNvPr id="9" name="Slide Number Placeholder 8"/>
          <p:cNvSpPr>
            <a:spLocks noGrp="1"/>
          </p:cNvSpPr>
          <p:nvPr>
            <p:ph type="sldNum" sz="quarter" idx="12"/>
          </p:nvPr>
        </p:nvSpPr>
        <p:spPr/>
        <p:txBody>
          <a:bodyPr/>
          <a:lstStyle/>
          <a:p>
            <a:fld id="{0B7C8378-2863-4765-A8DC-C6E086347C5E}" type="slidenum">
              <a:rPr lang="en-NZ" smtClean="0"/>
              <a:t>30</a:t>
            </a:fld>
            <a:endParaRPr lang="en-NZ"/>
          </a:p>
        </p:txBody>
      </p:sp>
    </p:spTree>
    <p:extLst>
      <p:ext uri="{BB962C8B-B14F-4D97-AF65-F5344CB8AC3E}">
        <p14:creationId xmlns:p14="http://schemas.microsoft.com/office/powerpoint/2010/main" val="4111080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66681"/>
          </a:xfrm>
        </p:spPr>
        <p:txBody>
          <a:bodyPr/>
          <a:lstStyle/>
          <a:p>
            <a:r>
              <a:rPr lang="en-NZ" dirty="0"/>
              <a:t>Training a Two-Layer MLP Network</a:t>
            </a:r>
          </a:p>
        </p:txBody>
      </p:sp>
      <p:pic>
        <p:nvPicPr>
          <p:cNvPr id="4" name="Picture 3"/>
          <p:cNvPicPr>
            <a:picLocks noChangeAspect="1"/>
          </p:cNvPicPr>
          <p:nvPr/>
        </p:nvPicPr>
        <p:blipFill>
          <a:blip r:embed="rId2"/>
          <a:stretch>
            <a:fillRect/>
          </a:stretch>
        </p:blipFill>
        <p:spPr>
          <a:xfrm>
            <a:off x="852200" y="2132856"/>
            <a:ext cx="7693819" cy="4047180"/>
          </a:xfrm>
          <a:prstGeom prst="rect">
            <a:avLst/>
          </a:prstGeom>
        </p:spPr>
      </p:pic>
      <p:sp>
        <p:nvSpPr>
          <p:cNvPr id="5" name="Slide Number Placeholder 4"/>
          <p:cNvSpPr>
            <a:spLocks noGrp="1"/>
          </p:cNvSpPr>
          <p:nvPr>
            <p:ph type="sldNum" sz="quarter" idx="12"/>
          </p:nvPr>
        </p:nvSpPr>
        <p:spPr/>
        <p:txBody>
          <a:bodyPr/>
          <a:lstStyle/>
          <a:p>
            <a:fld id="{0B7C8378-2863-4765-A8DC-C6E086347C5E}" type="slidenum">
              <a:rPr lang="en-NZ" smtClean="0"/>
              <a:t>31</a:t>
            </a:fld>
            <a:endParaRPr lang="en-NZ"/>
          </a:p>
        </p:txBody>
      </p:sp>
    </p:spTree>
    <p:extLst>
      <p:ext uri="{BB962C8B-B14F-4D97-AF65-F5344CB8AC3E}">
        <p14:creationId xmlns:p14="http://schemas.microsoft.com/office/powerpoint/2010/main" val="3041045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Characteristics/factors pertinent to Deep Learning</a:t>
            </a:r>
          </a:p>
        </p:txBody>
      </p:sp>
      <p:sp>
        <p:nvSpPr>
          <p:cNvPr id="3" name="Content Placeholder 2"/>
          <p:cNvSpPr>
            <a:spLocks noGrp="1"/>
          </p:cNvSpPr>
          <p:nvPr>
            <p:ph idx="1"/>
          </p:nvPr>
        </p:nvSpPr>
        <p:spPr/>
        <p:txBody>
          <a:bodyPr>
            <a:normAutofit/>
          </a:bodyPr>
          <a:lstStyle/>
          <a:p>
            <a:r>
              <a:rPr lang="en-NZ" sz="2000" dirty="0"/>
              <a:t>Does not require you to label everything.</a:t>
            </a:r>
          </a:p>
          <a:p>
            <a:r>
              <a:rPr lang="en-NZ" sz="2000" dirty="0"/>
              <a:t>Advantage over previous NN and other machine learning algorithms is that DP is able to extrapolate new features from a limited set of features contained in the training set. It will search for other features that correlates with the existing features.</a:t>
            </a:r>
          </a:p>
          <a:p>
            <a:r>
              <a:rPr lang="en-NZ" sz="2000" dirty="0"/>
              <a:t>With NN, you can debug but cannot map back decisions to individual features, with random forest decision trees you can.</a:t>
            </a:r>
          </a:p>
          <a:p>
            <a:pPr lvl="0"/>
            <a:r>
              <a:rPr lang="en-NZ" sz="2000" dirty="0"/>
              <a:t>With DP, you can not tell why it reached a certain decision as it is based on hidden nets that create their own features, exploiting on the manual features created in the training set.</a:t>
            </a:r>
          </a:p>
          <a:p>
            <a:r>
              <a:rPr lang="en-NZ" sz="2000" dirty="0"/>
              <a:t>DP learning lacks feature introspection</a:t>
            </a:r>
          </a:p>
        </p:txBody>
      </p:sp>
      <p:sp>
        <p:nvSpPr>
          <p:cNvPr id="5" name="Slide Number Placeholder 4"/>
          <p:cNvSpPr>
            <a:spLocks noGrp="1"/>
          </p:cNvSpPr>
          <p:nvPr>
            <p:ph type="sldNum" sz="quarter" idx="12"/>
          </p:nvPr>
        </p:nvSpPr>
        <p:spPr/>
        <p:txBody>
          <a:bodyPr/>
          <a:lstStyle/>
          <a:p>
            <a:fld id="{0B7C8378-2863-4765-A8DC-C6E086347C5E}" type="slidenum">
              <a:rPr lang="en-NZ" smtClean="0"/>
              <a:t>32</a:t>
            </a:fld>
            <a:endParaRPr lang="en-NZ"/>
          </a:p>
        </p:txBody>
      </p:sp>
    </p:spTree>
    <p:extLst>
      <p:ext uri="{BB962C8B-B14F-4D97-AF65-F5344CB8AC3E}">
        <p14:creationId xmlns:p14="http://schemas.microsoft.com/office/powerpoint/2010/main" val="220207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Characteristics/factors pertinent to Deep Learning (</a:t>
            </a:r>
            <a:r>
              <a:rPr lang="en-NZ" dirty="0" err="1"/>
              <a:t>cont</a:t>
            </a:r>
            <a:r>
              <a:rPr lang="en-NZ" dirty="0"/>
              <a:t>)</a:t>
            </a:r>
          </a:p>
        </p:txBody>
      </p:sp>
      <p:sp>
        <p:nvSpPr>
          <p:cNvPr id="3" name="Content Placeholder 2"/>
          <p:cNvSpPr>
            <a:spLocks noGrp="1"/>
          </p:cNvSpPr>
          <p:nvPr>
            <p:ph idx="1"/>
          </p:nvPr>
        </p:nvSpPr>
        <p:spPr/>
        <p:txBody>
          <a:bodyPr>
            <a:normAutofit fontScale="77500" lnSpcReduction="20000"/>
          </a:bodyPr>
          <a:lstStyle/>
          <a:p>
            <a:pPr lvl="0"/>
            <a:r>
              <a:rPr lang="en-NZ" dirty="0"/>
              <a:t>One-hot or one-on representation – word vector the size of vocab.</a:t>
            </a:r>
          </a:p>
          <a:p>
            <a:pPr lvl="1"/>
            <a:r>
              <a:rPr lang="en-NZ" dirty="0"/>
              <a:t>Sparse</a:t>
            </a:r>
          </a:p>
          <a:p>
            <a:pPr lvl="1"/>
            <a:r>
              <a:rPr lang="en-NZ" dirty="0"/>
              <a:t>Cannot represent similarity between words. </a:t>
            </a:r>
            <a:r>
              <a:rPr lang="en-NZ" dirty="0" err="1"/>
              <a:t>Eg</a:t>
            </a:r>
            <a:r>
              <a:rPr lang="en-NZ" dirty="0"/>
              <a:t>. “hotel” and “motel”</a:t>
            </a:r>
          </a:p>
          <a:p>
            <a:pPr lvl="0"/>
            <a:r>
              <a:rPr lang="en-NZ" b="1" dirty="0"/>
              <a:t>Convolutional NN </a:t>
            </a:r>
            <a:r>
              <a:rPr lang="en-NZ" dirty="0"/>
              <a:t>– use pooling architectures – not fully connected.</a:t>
            </a:r>
          </a:p>
          <a:p>
            <a:pPr lvl="1"/>
            <a:r>
              <a:rPr lang="en-NZ" dirty="0"/>
              <a:t>Usually used in deep learning.</a:t>
            </a:r>
          </a:p>
          <a:p>
            <a:pPr lvl="0"/>
            <a:r>
              <a:rPr lang="en-NZ" b="1" dirty="0"/>
              <a:t>Recurrent NN </a:t>
            </a:r>
            <a:r>
              <a:rPr lang="en-NZ" dirty="0"/>
              <a:t>– has loops where outputs are used back as inputs so signals don’t travel as a directed graph, rather in both directions.</a:t>
            </a:r>
          </a:p>
          <a:p>
            <a:pPr lvl="0"/>
            <a:r>
              <a:rPr lang="en-NZ" b="1" dirty="0"/>
              <a:t>Recursive NN </a:t>
            </a:r>
            <a:r>
              <a:rPr lang="en-NZ" dirty="0"/>
              <a:t>– are generalizations of recurrent networks which can handle trees.</a:t>
            </a:r>
          </a:p>
          <a:p>
            <a:r>
              <a:rPr lang="en-NZ" b="1" dirty="0"/>
              <a:t>Back propagation </a:t>
            </a:r>
            <a:r>
              <a:rPr lang="en-NZ" dirty="0"/>
              <a:t>– when the error is propagated backwards from the output layer to optimize the weights. </a:t>
            </a:r>
          </a:p>
        </p:txBody>
      </p:sp>
      <p:sp>
        <p:nvSpPr>
          <p:cNvPr id="5" name="Slide Number Placeholder 4"/>
          <p:cNvSpPr>
            <a:spLocks noGrp="1"/>
          </p:cNvSpPr>
          <p:nvPr>
            <p:ph type="sldNum" sz="quarter" idx="12"/>
          </p:nvPr>
        </p:nvSpPr>
        <p:spPr/>
        <p:txBody>
          <a:bodyPr/>
          <a:lstStyle/>
          <a:p>
            <a:fld id="{0B7C8378-2863-4765-A8DC-C6E086347C5E}" type="slidenum">
              <a:rPr lang="en-NZ" smtClean="0"/>
              <a:t>33</a:t>
            </a:fld>
            <a:endParaRPr lang="en-NZ"/>
          </a:p>
        </p:txBody>
      </p:sp>
    </p:spTree>
    <p:extLst>
      <p:ext uri="{BB962C8B-B14F-4D97-AF65-F5344CB8AC3E}">
        <p14:creationId xmlns:p14="http://schemas.microsoft.com/office/powerpoint/2010/main" val="246946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Introduction to Deep Leaning and Tensor Flow</a:t>
            </a:r>
          </a:p>
        </p:txBody>
      </p:sp>
      <p:sp>
        <p:nvSpPr>
          <p:cNvPr id="3" name="Content Placeholder 2"/>
          <p:cNvSpPr>
            <a:spLocks noGrp="1"/>
          </p:cNvSpPr>
          <p:nvPr>
            <p:ph idx="1"/>
          </p:nvPr>
        </p:nvSpPr>
        <p:spPr/>
        <p:txBody>
          <a:bodyPr/>
          <a:lstStyle/>
          <a:p>
            <a:r>
              <a:rPr lang="en-NZ" sz="1800" b="1" dirty="0"/>
              <a:t>Deep Learning </a:t>
            </a:r>
            <a:r>
              <a:rPr lang="en-NZ" sz="1800" dirty="0"/>
              <a:t>– is the use of a special (deep) type of neural network to model solutions to problems.</a:t>
            </a:r>
          </a:p>
          <a:p>
            <a:r>
              <a:rPr lang="en-NZ" sz="1800" b="1" dirty="0"/>
              <a:t>Tensor Flow </a:t>
            </a:r>
            <a:r>
              <a:rPr lang="en-NZ" sz="1800" dirty="0"/>
              <a:t>– is an (open source) implementation of deep learning model in Python which is shipped as an external library. </a:t>
            </a:r>
          </a:p>
          <a:p>
            <a:r>
              <a:rPr lang="en-NZ" sz="1800" b="1" i="0" dirty="0" err="1">
                <a:solidFill>
                  <a:srgbClr val="202124"/>
                </a:solidFill>
                <a:effectLst/>
                <a:latin typeface="Google Sans"/>
              </a:rPr>
              <a:t>Keras</a:t>
            </a:r>
            <a:r>
              <a:rPr lang="en-NZ" sz="2400" b="1" i="0" dirty="0">
                <a:solidFill>
                  <a:srgbClr val="202124"/>
                </a:solidFill>
                <a:effectLst/>
                <a:latin typeface="Google Sans"/>
              </a:rPr>
              <a:t> </a:t>
            </a:r>
            <a:r>
              <a:rPr lang="en-NZ" sz="1800" b="1" i="0" dirty="0">
                <a:solidFill>
                  <a:srgbClr val="202124"/>
                </a:solidFill>
                <a:effectLst/>
                <a:latin typeface="Google Sans"/>
              </a:rPr>
              <a:t>-</a:t>
            </a:r>
            <a:r>
              <a:rPr lang="en-NZ" b="1" i="0" dirty="0">
                <a:solidFill>
                  <a:srgbClr val="202124"/>
                </a:solidFill>
                <a:effectLst/>
                <a:latin typeface="Google Sans"/>
              </a:rPr>
              <a:t> </a:t>
            </a:r>
            <a:r>
              <a:rPr lang="en-NZ" sz="1800" b="0" i="0" dirty="0">
                <a:solidFill>
                  <a:srgbClr val="202124"/>
                </a:solidFill>
                <a:effectLst/>
                <a:latin typeface="Google Sans"/>
              </a:rPr>
              <a:t> is </a:t>
            </a:r>
            <a:r>
              <a:rPr lang="en-NZ" sz="1800" b="0" i="0" dirty="0">
                <a:solidFill>
                  <a:srgbClr val="040C28"/>
                </a:solidFill>
                <a:effectLst/>
                <a:latin typeface="Google Sans"/>
              </a:rPr>
              <a:t>a powerful and easy-to-use free open source Python library for developing and evaluating deep learning models</a:t>
            </a:r>
            <a:r>
              <a:rPr lang="en-NZ" sz="1800" b="0" i="0" dirty="0">
                <a:solidFill>
                  <a:srgbClr val="202124"/>
                </a:solidFill>
                <a:effectLst/>
                <a:latin typeface="Google Sans"/>
              </a:rPr>
              <a:t>. It is part of the TensorFlow library and allows you to define and train neural network models in just a few lines of code.</a:t>
            </a:r>
          </a:p>
          <a:p>
            <a:r>
              <a:rPr lang="en-NZ" sz="1800" dirty="0"/>
              <a:t>Use of NN to model problems is old but deep layering has picked up momentum due to increasing computational power and genre of problems being tacked  - mainly text and vision processing.</a:t>
            </a:r>
          </a:p>
          <a:p>
            <a:r>
              <a:rPr lang="en-NZ" sz="1800" dirty="0"/>
              <a:t>Main advantage of DP – can </a:t>
            </a:r>
            <a:r>
              <a:rPr lang="en-NZ" sz="1800" b="1" dirty="0"/>
              <a:t>extrapolate new features</a:t>
            </a:r>
            <a:r>
              <a:rPr lang="en-NZ" sz="1800" dirty="0"/>
              <a:t> from basic features in the training set. </a:t>
            </a:r>
          </a:p>
        </p:txBody>
      </p:sp>
      <p:sp>
        <p:nvSpPr>
          <p:cNvPr id="5" name="Slide Number Placeholder 4"/>
          <p:cNvSpPr>
            <a:spLocks noGrp="1"/>
          </p:cNvSpPr>
          <p:nvPr>
            <p:ph type="sldNum" sz="quarter" idx="12"/>
          </p:nvPr>
        </p:nvSpPr>
        <p:spPr/>
        <p:txBody>
          <a:bodyPr/>
          <a:lstStyle/>
          <a:p>
            <a:fld id="{0B7C8378-2863-4765-A8DC-C6E086347C5E}" type="slidenum">
              <a:rPr lang="en-NZ" smtClean="0"/>
              <a:t>34</a:t>
            </a:fld>
            <a:endParaRPr lang="en-NZ"/>
          </a:p>
        </p:txBody>
      </p:sp>
    </p:spTree>
    <p:extLst>
      <p:ext uri="{BB962C8B-B14F-4D97-AF65-F5344CB8AC3E}">
        <p14:creationId xmlns:p14="http://schemas.microsoft.com/office/powerpoint/2010/main" val="1681196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0BF62-47AD-6FD5-324E-62FA6D848448}"/>
              </a:ext>
            </a:extLst>
          </p:cNvPr>
          <p:cNvSpPr>
            <a:spLocks noGrp="1"/>
          </p:cNvSpPr>
          <p:nvPr>
            <p:ph idx="1"/>
          </p:nvPr>
        </p:nvSpPr>
        <p:spPr/>
        <p:txBody>
          <a:bodyPr/>
          <a:lstStyle/>
          <a:p>
            <a:pPr marL="0" indent="0">
              <a:buNone/>
            </a:pPr>
            <a:endParaRPr lang="en-NZ" dirty="0"/>
          </a:p>
          <a:p>
            <a:pPr marL="0" indent="0">
              <a:buNone/>
            </a:pPr>
            <a:endParaRPr lang="en-NZ" dirty="0"/>
          </a:p>
          <a:p>
            <a:pPr marL="0" indent="0">
              <a:buNone/>
            </a:pPr>
            <a:endParaRPr lang="en-NZ" dirty="0"/>
          </a:p>
          <a:p>
            <a:pPr marL="0" indent="0">
              <a:buNone/>
            </a:pPr>
            <a:r>
              <a:rPr lang="en-NZ" dirty="0"/>
              <a:t>		</a:t>
            </a:r>
            <a:r>
              <a:rPr lang="en-NZ" dirty="0">
                <a:hlinkClick r:id="rId2"/>
              </a:rPr>
              <a:t>Demo Code</a:t>
            </a:r>
            <a:endParaRPr lang="en-NZ" dirty="0"/>
          </a:p>
        </p:txBody>
      </p:sp>
    </p:spTree>
    <p:extLst>
      <p:ext uri="{BB962C8B-B14F-4D97-AF65-F5344CB8AC3E}">
        <p14:creationId xmlns:p14="http://schemas.microsoft.com/office/powerpoint/2010/main" val="401968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693E-2AD2-4300-A0B0-B4134D924D8C}"/>
              </a:ext>
            </a:extLst>
          </p:cNvPr>
          <p:cNvSpPr>
            <a:spLocks noGrp="1"/>
          </p:cNvSpPr>
          <p:nvPr>
            <p:ph type="title"/>
          </p:nvPr>
        </p:nvSpPr>
        <p:spPr/>
        <p:txBody>
          <a:bodyPr/>
          <a:lstStyle/>
          <a:p>
            <a:r>
              <a:rPr lang="en-NZ" dirty="0"/>
              <a:t>Matrix arithmetic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E8FFD-2AB9-47E9-9C72-45B8400B3898}"/>
                  </a:ext>
                </a:extLst>
              </p:cNvPr>
              <p:cNvSpPr>
                <a:spLocks noGrp="1"/>
              </p:cNvSpPr>
              <p:nvPr>
                <p:ph idx="1"/>
              </p:nvPr>
            </p:nvSpPr>
            <p:spPr/>
            <p:txBody>
              <a:bodyPr/>
              <a:lstStyle/>
              <a:p>
                <a:r>
                  <a:rPr lang="en-NZ" dirty="0"/>
                  <a:t>Matrix</a:t>
                </a:r>
              </a:p>
              <a:p>
                <a:r>
                  <a:rPr lang="en-NZ" dirty="0"/>
                  <a:t> A = </a:t>
                </a:r>
                <a14:m>
                  <m:oMath xmlns:m="http://schemas.openxmlformats.org/officeDocument/2006/math">
                    <m:d>
                      <m:dPr>
                        <m:begChr m:val="["/>
                        <m:endChr m:val="]"/>
                        <m:ctrlPr>
                          <a:rPr lang="en-NZ" i="1" smtClean="0">
                            <a:latin typeface="Cambria Math" panose="02040503050406030204" pitchFamily="18" charset="0"/>
                          </a:rPr>
                        </m:ctrlPr>
                      </m:dPr>
                      <m:e>
                        <m:eqArr>
                          <m:eqArrPr>
                            <m:ctrlPr>
                              <a:rPr lang="en-NZ" i="1" smtClean="0">
                                <a:latin typeface="Cambria Math" panose="02040503050406030204" pitchFamily="18" charset="0"/>
                              </a:rPr>
                            </m:ctrlPr>
                          </m:eqArrPr>
                          <m:e>
                            <m:r>
                              <a:rPr lang="en-NZ" i="1" smtClean="0">
                                <a:latin typeface="Cambria Math" panose="02040503050406030204" pitchFamily="18" charset="0"/>
                              </a:rPr>
                              <m:t>𝑎</m:t>
                            </m:r>
                            <m:r>
                              <a:rPr lang="en-NZ" b="0" i="1" baseline="-25000" smtClean="0">
                                <a:latin typeface="Cambria Math" panose="02040503050406030204" pitchFamily="18" charset="0"/>
                              </a:rPr>
                              <m:t>11</m:t>
                            </m:r>
                            <m:r>
                              <a:rPr lang="en-NZ" b="0" i="1" smtClean="0">
                                <a:latin typeface="Cambria Math" panose="02040503050406030204" pitchFamily="18" charset="0"/>
                              </a:rPr>
                              <m:t> </m:t>
                            </m:r>
                            <m:r>
                              <a:rPr lang="en-NZ" b="0" i="1" smtClean="0">
                                <a:latin typeface="Cambria Math" panose="02040503050406030204" pitchFamily="18" charset="0"/>
                              </a:rPr>
                              <m:t>𝑎</m:t>
                            </m:r>
                            <m:r>
                              <a:rPr lang="en-NZ" b="0" i="1" baseline="-25000" smtClean="0">
                                <a:latin typeface="Cambria Math" panose="02040503050406030204" pitchFamily="18" charset="0"/>
                              </a:rPr>
                              <m:t>12</m:t>
                            </m:r>
                            <m:r>
                              <a:rPr lang="en-NZ" b="0" i="1" smtClean="0">
                                <a:latin typeface="Cambria Math" panose="02040503050406030204" pitchFamily="18" charset="0"/>
                              </a:rPr>
                              <m:t> </m:t>
                            </m:r>
                          </m:e>
                          <m:e>
                            <m:r>
                              <a:rPr lang="en-NZ" b="0" i="1" smtClean="0">
                                <a:latin typeface="Cambria Math" panose="02040503050406030204" pitchFamily="18" charset="0"/>
                              </a:rPr>
                              <m:t>𝑎</m:t>
                            </m:r>
                            <m:r>
                              <a:rPr lang="en-NZ" b="0" i="1" baseline="-25000" smtClean="0">
                                <a:latin typeface="Cambria Math" panose="02040503050406030204" pitchFamily="18" charset="0"/>
                              </a:rPr>
                              <m:t>21</m:t>
                            </m:r>
                            <m:r>
                              <a:rPr lang="en-NZ" b="0" i="1" smtClean="0">
                                <a:latin typeface="Cambria Math" panose="02040503050406030204" pitchFamily="18" charset="0"/>
                              </a:rPr>
                              <m:t> </m:t>
                            </m:r>
                            <m:r>
                              <a:rPr lang="en-NZ" b="0" i="1" smtClean="0">
                                <a:latin typeface="Cambria Math" panose="02040503050406030204" pitchFamily="18" charset="0"/>
                              </a:rPr>
                              <m:t>𝑎</m:t>
                            </m:r>
                            <m:r>
                              <a:rPr lang="en-NZ" b="0" i="1" baseline="-25000" smtClean="0">
                                <a:latin typeface="Cambria Math" panose="02040503050406030204" pitchFamily="18" charset="0"/>
                              </a:rPr>
                              <m:t>22</m:t>
                            </m:r>
                            <m:r>
                              <a:rPr lang="en-NZ" b="0" i="1" smtClean="0">
                                <a:latin typeface="Cambria Math" panose="02040503050406030204" pitchFamily="18" charset="0"/>
                              </a:rPr>
                              <m:t> </m:t>
                            </m:r>
                          </m:e>
                          <m:e>
                            <m:r>
                              <a:rPr lang="en-NZ" b="0" i="1" smtClean="0">
                                <a:latin typeface="Cambria Math" panose="02040503050406030204" pitchFamily="18" charset="0"/>
                              </a:rPr>
                              <m:t>𝑎</m:t>
                            </m:r>
                            <m:r>
                              <a:rPr lang="en-NZ" b="0" i="1" baseline="-25000" smtClean="0">
                                <a:latin typeface="Cambria Math" panose="02040503050406030204" pitchFamily="18" charset="0"/>
                              </a:rPr>
                              <m:t>31</m:t>
                            </m:r>
                            <m:r>
                              <a:rPr lang="en-NZ" b="0" i="1" smtClean="0">
                                <a:latin typeface="Cambria Math" panose="02040503050406030204" pitchFamily="18" charset="0"/>
                              </a:rPr>
                              <m:t> </m:t>
                            </m:r>
                            <m:r>
                              <a:rPr lang="en-NZ" b="0" i="1" smtClean="0">
                                <a:latin typeface="Cambria Math" panose="02040503050406030204" pitchFamily="18" charset="0"/>
                              </a:rPr>
                              <m:t>𝑎</m:t>
                            </m:r>
                            <m:r>
                              <a:rPr lang="en-NZ" b="0" i="1" baseline="-25000" smtClean="0">
                                <a:latin typeface="Cambria Math" panose="02040503050406030204" pitchFamily="18" charset="0"/>
                              </a:rPr>
                              <m:t>32</m:t>
                            </m:r>
                            <m:r>
                              <a:rPr lang="en-NZ" b="0" i="1" smtClean="0">
                                <a:latin typeface="Cambria Math" panose="02040503050406030204" pitchFamily="18" charset="0"/>
                              </a:rPr>
                              <m:t> </m:t>
                            </m:r>
                          </m:e>
                        </m:eqArr>
                      </m:e>
                    </m:d>
                  </m:oMath>
                </a14:m>
                <a:endParaRPr lang="en-NZ" dirty="0"/>
              </a:p>
              <a:p>
                <a:r>
                  <a:rPr lang="en-NZ" b="1" dirty="0">
                    <a:solidFill>
                      <a:srgbClr val="FF0000"/>
                    </a:solidFill>
                  </a:rPr>
                  <a:t>Transpose</a:t>
                </a:r>
                <a:r>
                  <a:rPr lang="en-NZ" dirty="0"/>
                  <a:t> - flips the rows and columns</a:t>
                </a:r>
              </a:p>
              <a:p>
                <a:r>
                  <a:rPr lang="en-NZ" dirty="0"/>
                  <a:t>A^T = </a:t>
                </a:r>
                <a14:m>
                  <m:oMath xmlns:m="http://schemas.openxmlformats.org/officeDocument/2006/math">
                    <m:m>
                      <m:mPr>
                        <m:mcs>
                          <m:mc>
                            <m:mcPr>
                              <m:count m:val="3"/>
                              <m:mcJc m:val="center"/>
                            </m:mcPr>
                          </m:mc>
                        </m:mcs>
                        <m:ctrlPr>
                          <a:rPr lang="en-NZ" i="1" smtClean="0">
                            <a:latin typeface="Cambria Math" panose="02040503050406030204" pitchFamily="18" charset="0"/>
                          </a:rPr>
                        </m:ctrlPr>
                      </m:mPr>
                      <m:mr>
                        <m:e>
                          <m:r>
                            <a:rPr lang="en-NZ" i="1">
                              <a:latin typeface="Cambria Math" panose="02040503050406030204" pitchFamily="18" charset="0"/>
                            </a:rPr>
                            <m:t>𝑎</m:t>
                          </m:r>
                          <m:r>
                            <a:rPr lang="en-NZ" i="1" baseline="-25000">
                              <a:latin typeface="Cambria Math" panose="02040503050406030204" pitchFamily="18" charset="0"/>
                            </a:rPr>
                            <m:t>1</m:t>
                          </m:r>
                          <m:r>
                            <a:rPr lang="en-NZ" b="0" i="1" baseline="-25000" smtClean="0">
                              <a:latin typeface="Cambria Math" panose="02040503050406030204" pitchFamily="18" charset="0"/>
                            </a:rPr>
                            <m:t>1</m:t>
                          </m:r>
                        </m:e>
                        <m:e>
                          <m:r>
                            <a:rPr lang="en-NZ" i="1">
                              <a:latin typeface="Cambria Math" panose="02040503050406030204" pitchFamily="18" charset="0"/>
                            </a:rPr>
                            <m:t>𝑎</m:t>
                          </m:r>
                          <m:r>
                            <a:rPr lang="en-NZ" b="0" i="1" baseline="-25000" smtClean="0">
                              <a:latin typeface="Cambria Math" panose="02040503050406030204" pitchFamily="18" charset="0"/>
                            </a:rPr>
                            <m:t>21</m:t>
                          </m:r>
                        </m:e>
                        <m:e>
                          <m:r>
                            <a:rPr lang="en-NZ" i="1">
                              <a:latin typeface="Cambria Math" panose="02040503050406030204" pitchFamily="18" charset="0"/>
                            </a:rPr>
                            <m:t>𝑎</m:t>
                          </m:r>
                          <m:r>
                            <a:rPr lang="en-NZ" b="0" i="1" baseline="-25000" smtClean="0">
                              <a:latin typeface="Cambria Math" panose="02040503050406030204" pitchFamily="18" charset="0"/>
                            </a:rPr>
                            <m:t>31</m:t>
                          </m:r>
                        </m:e>
                      </m:mr>
                      <m:mr>
                        <m:e>
                          <m:r>
                            <a:rPr lang="en-NZ" i="1">
                              <a:latin typeface="Cambria Math" panose="02040503050406030204" pitchFamily="18" charset="0"/>
                            </a:rPr>
                            <m:t>𝑎</m:t>
                          </m:r>
                          <m:r>
                            <a:rPr lang="en-NZ" i="1" baseline="-25000">
                              <a:latin typeface="Cambria Math" panose="02040503050406030204" pitchFamily="18" charset="0"/>
                            </a:rPr>
                            <m:t>12</m:t>
                          </m:r>
                        </m:e>
                        <m:e>
                          <m:r>
                            <a:rPr lang="en-NZ" i="1">
                              <a:latin typeface="Cambria Math" panose="02040503050406030204" pitchFamily="18" charset="0"/>
                            </a:rPr>
                            <m:t>𝑎</m:t>
                          </m:r>
                          <m:r>
                            <a:rPr lang="en-NZ" b="0" i="1" baseline="-25000" smtClean="0">
                              <a:latin typeface="Cambria Math" panose="02040503050406030204" pitchFamily="18" charset="0"/>
                            </a:rPr>
                            <m:t>2</m:t>
                          </m:r>
                          <m:r>
                            <a:rPr lang="en-NZ" i="1" baseline="-25000">
                              <a:latin typeface="Cambria Math" panose="02040503050406030204" pitchFamily="18" charset="0"/>
                            </a:rPr>
                            <m:t>2</m:t>
                          </m:r>
                        </m:e>
                        <m:e>
                          <m:r>
                            <a:rPr lang="en-NZ" i="1">
                              <a:latin typeface="Cambria Math" panose="02040503050406030204" pitchFamily="18" charset="0"/>
                            </a:rPr>
                            <m:t>𝑎</m:t>
                          </m:r>
                          <m:r>
                            <a:rPr lang="en-NZ" b="0" i="1" baseline="-25000" smtClean="0">
                              <a:latin typeface="Cambria Math" panose="02040503050406030204" pitchFamily="18" charset="0"/>
                            </a:rPr>
                            <m:t>3</m:t>
                          </m:r>
                          <m:r>
                            <a:rPr lang="en-NZ" i="1" baseline="-25000">
                              <a:latin typeface="Cambria Math" panose="02040503050406030204" pitchFamily="18" charset="0"/>
                            </a:rPr>
                            <m:t>2</m:t>
                          </m:r>
                        </m:e>
                      </m:mr>
                    </m:m>
                  </m:oMath>
                </a14:m>
                <a:endParaRPr lang="en-NZ" dirty="0"/>
              </a:p>
              <a:p>
                <a:endParaRPr lang="en-NZ" dirty="0"/>
              </a:p>
              <a:p>
                <a:endParaRPr lang="en-NZ" dirty="0"/>
              </a:p>
            </p:txBody>
          </p:sp>
        </mc:Choice>
        <mc:Fallback xmlns="">
          <p:sp>
            <p:nvSpPr>
              <p:cNvPr id="3" name="Content Placeholder 2">
                <a:extLst>
                  <a:ext uri="{FF2B5EF4-FFF2-40B4-BE49-F238E27FC236}">
                    <a16:creationId xmlns:a16="http://schemas.microsoft.com/office/drawing/2014/main" id="{69AE8FFD-2AB9-47E9-9C72-45B8400B3898}"/>
                  </a:ext>
                </a:extLst>
              </p:cNvPr>
              <p:cNvSpPr>
                <a:spLocks noGrp="1" noRot="1" noChangeAspect="1" noMove="1" noResize="1" noEditPoints="1" noAdjustHandles="1" noChangeArrowheads="1" noChangeShapeType="1" noTextEdit="1"/>
              </p:cNvSpPr>
              <p:nvPr>
                <p:ph idx="1"/>
              </p:nvPr>
            </p:nvSpPr>
            <p:spPr>
              <a:blipFill>
                <a:blip r:embed="rId2"/>
                <a:stretch>
                  <a:fillRect l="-1176" t="-1480"/>
                </a:stretch>
              </a:blipFill>
            </p:spPr>
            <p:txBody>
              <a:bodyPr/>
              <a:lstStyle/>
              <a:p>
                <a:r>
                  <a:rPr lang="en-NZ">
                    <a:noFill/>
                  </a:rPr>
                  <a:t> </a:t>
                </a:r>
              </a:p>
            </p:txBody>
          </p:sp>
        </mc:Fallback>
      </mc:AlternateContent>
    </p:spTree>
    <p:extLst>
      <p:ext uri="{BB962C8B-B14F-4D97-AF65-F5344CB8AC3E}">
        <p14:creationId xmlns:p14="http://schemas.microsoft.com/office/powerpoint/2010/main" val="112220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732-498C-40CC-A6F8-C2770C33E94F}"/>
              </a:ext>
            </a:extLst>
          </p:cNvPr>
          <p:cNvSpPr>
            <a:spLocks noGrp="1"/>
          </p:cNvSpPr>
          <p:nvPr>
            <p:ph type="title"/>
          </p:nvPr>
        </p:nvSpPr>
        <p:spPr/>
        <p:txBody>
          <a:bodyPr/>
          <a:lstStyle/>
          <a:p>
            <a:r>
              <a:rPr lang="en-NZ" dirty="0"/>
              <a:t>Matrix inversion</a:t>
            </a:r>
          </a:p>
        </p:txBody>
      </p:sp>
      <p:sp>
        <p:nvSpPr>
          <p:cNvPr id="3" name="Content Placeholder 2">
            <a:extLst>
              <a:ext uri="{FF2B5EF4-FFF2-40B4-BE49-F238E27FC236}">
                <a16:creationId xmlns:a16="http://schemas.microsoft.com/office/drawing/2014/main" id="{066CEBAD-11A8-43A4-BECC-7020DC022B11}"/>
              </a:ext>
            </a:extLst>
          </p:cNvPr>
          <p:cNvSpPr>
            <a:spLocks noGrp="1"/>
          </p:cNvSpPr>
          <p:nvPr>
            <p:ph idx="1"/>
          </p:nvPr>
        </p:nvSpPr>
        <p:spPr/>
        <p:txBody>
          <a:bodyPr/>
          <a:lstStyle/>
          <a:p>
            <a:r>
              <a:rPr lang="en-NZ" b="1" dirty="0">
                <a:solidFill>
                  <a:srgbClr val="FF0000"/>
                </a:solidFill>
              </a:rPr>
              <a:t>Matrix Inversion </a:t>
            </a:r>
            <a:r>
              <a:rPr lang="en-NZ" dirty="0"/>
              <a:t>– matrix which when multiplied with the matrix give the identity matrix</a:t>
            </a:r>
          </a:p>
          <a:p>
            <a:r>
              <a:rPr lang="en-NZ" b="1" dirty="0">
                <a:solidFill>
                  <a:srgbClr val="FF0000"/>
                </a:solidFill>
              </a:rPr>
              <a:t>Identity (unit) matrix </a:t>
            </a:r>
            <a:r>
              <a:rPr lang="en-NZ" dirty="0"/>
              <a:t>– matrix with 1’s on the main diagonal</a:t>
            </a:r>
          </a:p>
          <a:p>
            <a:pPr lvl="1"/>
            <a:endParaRPr lang="en-NZ" dirty="0"/>
          </a:p>
        </p:txBody>
      </p:sp>
      <p:pic>
        <p:nvPicPr>
          <p:cNvPr id="4" name="Picture 3">
            <a:extLst>
              <a:ext uri="{FF2B5EF4-FFF2-40B4-BE49-F238E27FC236}">
                <a16:creationId xmlns:a16="http://schemas.microsoft.com/office/drawing/2014/main" id="{48FA2826-2992-44F0-83AC-BD3C8C4DC197}"/>
              </a:ext>
            </a:extLst>
          </p:cNvPr>
          <p:cNvPicPr>
            <a:picLocks noChangeAspect="1"/>
          </p:cNvPicPr>
          <p:nvPr/>
        </p:nvPicPr>
        <p:blipFill>
          <a:blip r:embed="rId2"/>
          <a:stretch>
            <a:fillRect/>
          </a:stretch>
        </p:blipFill>
        <p:spPr>
          <a:xfrm>
            <a:off x="3347864" y="4221088"/>
            <a:ext cx="1971675" cy="1390650"/>
          </a:xfrm>
          <a:prstGeom prst="rect">
            <a:avLst/>
          </a:prstGeom>
        </p:spPr>
      </p:pic>
    </p:spTree>
    <p:extLst>
      <p:ext uri="{BB962C8B-B14F-4D97-AF65-F5344CB8AC3E}">
        <p14:creationId xmlns:p14="http://schemas.microsoft.com/office/powerpoint/2010/main" val="123322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6FD2-04B8-4DB0-AA66-E67A21E4169D}"/>
              </a:ext>
            </a:extLst>
          </p:cNvPr>
          <p:cNvSpPr>
            <a:spLocks noGrp="1"/>
          </p:cNvSpPr>
          <p:nvPr>
            <p:ph type="title"/>
          </p:nvPr>
        </p:nvSpPr>
        <p:spPr/>
        <p:txBody>
          <a:bodyPr/>
          <a:lstStyle/>
          <a:p>
            <a:r>
              <a:rPr lang="en-NZ" dirty="0"/>
              <a:t>Others…</a:t>
            </a:r>
          </a:p>
        </p:txBody>
      </p:sp>
      <p:sp>
        <p:nvSpPr>
          <p:cNvPr id="3" name="Content Placeholder 2">
            <a:extLst>
              <a:ext uri="{FF2B5EF4-FFF2-40B4-BE49-F238E27FC236}">
                <a16:creationId xmlns:a16="http://schemas.microsoft.com/office/drawing/2014/main" id="{3DFC740D-E772-4235-8AEA-032F3D96A98F}"/>
              </a:ext>
            </a:extLst>
          </p:cNvPr>
          <p:cNvSpPr>
            <a:spLocks noGrp="1"/>
          </p:cNvSpPr>
          <p:nvPr>
            <p:ph idx="1"/>
          </p:nvPr>
        </p:nvSpPr>
        <p:spPr/>
        <p:txBody>
          <a:bodyPr/>
          <a:lstStyle/>
          <a:p>
            <a:r>
              <a:rPr lang="en-NZ" b="1" dirty="0">
                <a:solidFill>
                  <a:srgbClr val="FF0000"/>
                </a:solidFill>
              </a:rPr>
              <a:t>Trace</a:t>
            </a:r>
            <a:r>
              <a:rPr lang="en-NZ" dirty="0"/>
              <a:t> – for a square matrix gives the sum of value on the main diagonal</a:t>
            </a:r>
          </a:p>
          <a:p>
            <a:r>
              <a:rPr lang="en-NZ" b="1" dirty="0">
                <a:solidFill>
                  <a:srgbClr val="FF0000"/>
                </a:solidFill>
              </a:rPr>
              <a:t>Determinant</a:t>
            </a:r>
            <a:r>
              <a:rPr lang="en-NZ" dirty="0"/>
              <a:t> – for a square matrix is the scalar representation for the volume of the matrix. Volume is for the parallelepiped projected by the three vector points relative to the origin.</a:t>
            </a:r>
          </a:p>
        </p:txBody>
      </p:sp>
    </p:spTree>
    <p:extLst>
      <p:ext uri="{BB962C8B-B14F-4D97-AF65-F5344CB8AC3E}">
        <p14:creationId xmlns:p14="http://schemas.microsoft.com/office/powerpoint/2010/main" val="136905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54F8E2-7C36-B17A-F774-42B1191E98FB}"/>
              </a:ext>
            </a:extLst>
          </p:cNvPr>
          <p:cNvPicPr>
            <a:picLocks noChangeAspect="1"/>
          </p:cNvPicPr>
          <p:nvPr/>
        </p:nvPicPr>
        <p:blipFill>
          <a:blip r:embed="rId2"/>
          <a:stretch>
            <a:fillRect/>
          </a:stretch>
        </p:blipFill>
        <p:spPr>
          <a:xfrm>
            <a:off x="1051502" y="260647"/>
            <a:ext cx="7040996" cy="6290793"/>
          </a:xfrm>
          <a:prstGeom prst="rect">
            <a:avLst/>
          </a:prstGeom>
        </p:spPr>
      </p:pic>
    </p:spTree>
    <p:extLst>
      <p:ext uri="{BB962C8B-B14F-4D97-AF65-F5344CB8AC3E}">
        <p14:creationId xmlns:p14="http://schemas.microsoft.com/office/powerpoint/2010/main" val="52315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823F2-FED8-FB8F-620E-D3CD5D4371FA}"/>
              </a:ext>
            </a:extLst>
          </p:cNvPr>
          <p:cNvPicPr>
            <a:picLocks noChangeAspect="1"/>
          </p:cNvPicPr>
          <p:nvPr/>
        </p:nvPicPr>
        <p:blipFill>
          <a:blip r:embed="rId2"/>
          <a:stretch>
            <a:fillRect/>
          </a:stretch>
        </p:blipFill>
        <p:spPr>
          <a:xfrm>
            <a:off x="1973146" y="116632"/>
            <a:ext cx="5197707" cy="6741368"/>
          </a:xfrm>
          <a:prstGeom prst="rect">
            <a:avLst/>
          </a:prstGeom>
        </p:spPr>
      </p:pic>
    </p:spTree>
    <p:extLst>
      <p:ext uri="{BB962C8B-B14F-4D97-AF65-F5344CB8AC3E}">
        <p14:creationId xmlns:p14="http://schemas.microsoft.com/office/powerpoint/2010/main" val="35901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4090-FD02-43DD-908A-766D2BE4EBC8}"/>
              </a:ext>
            </a:extLst>
          </p:cNvPr>
          <p:cNvSpPr>
            <a:spLocks noGrp="1"/>
          </p:cNvSpPr>
          <p:nvPr>
            <p:ph type="title"/>
          </p:nvPr>
        </p:nvSpPr>
        <p:spPr/>
        <p:txBody>
          <a:bodyPr/>
          <a:lstStyle/>
          <a:p>
            <a:r>
              <a:rPr lang="en-NZ" dirty="0"/>
              <a:t>Matrix multiplication</a:t>
            </a:r>
          </a:p>
        </p:txBody>
      </p:sp>
      <p:sp>
        <p:nvSpPr>
          <p:cNvPr id="3" name="Content Placeholder 2">
            <a:extLst>
              <a:ext uri="{FF2B5EF4-FFF2-40B4-BE49-F238E27FC236}">
                <a16:creationId xmlns:a16="http://schemas.microsoft.com/office/drawing/2014/main" id="{2D809B49-6DC9-4ECA-9A59-693CCD539AB1}"/>
              </a:ext>
            </a:extLst>
          </p:cNvPr>
          <p:cNvSpPr>
            <a:spLocks noGrp="1"/>
          </p:cNvSpPr>
          <p:nvPr>
            <p:ph idx="1"/>
          </p:nvPr>
        </p:nvSpPr>
        <p:spPr/>
        <p:txBody>
          <a:bodyPr/>
          <a:lstStyle/>
          <a:p>
            <a:r>
              <a:rPr lang="en-NZ" dirty="0"/>
              <a:t>Scalar multiplication</a:t>
            </a:r>
          </a:p>
          <a:p>
            <a:endParaRPr lang="en-NZ" dirty="0"/>
          </a:p>
        </p:txBody>
      </p:sp>
      <p:pic>
        <p:nvPicPr>
          <p:cNvPr id="4" name="Picture 3">
            <a:extLst>
              <a:ext uri="{FF2B5EF4-FFF2-40B4-BE49-F238E27FC236}">
                <a16:creationId xmlns:a16="http://schemas.microsoft.com/office/drawing/2014/main" id="{37C6ED49-0C9D-43C3-BDDB-BF125C18BC5B}"/>
              </a:ext>
            </a:extLst>
          </p:cNvPr>
          <p:cNvPicPr>
            <a:picLocks noChangeAspect="1"/>
          </p:cNvPicPr>
          <p:nvPr/>
        </p:nvPicPr>
        <p:blipFill>
          <a:blip r:embed="rId2"/>
          <a:stretch>
            <a:fillRect/>
          </a:stretch>
        </p:blipFill>
        <p:spPr>
          <a:xfrm>
            <a:off x="2790825" y="2238375"/>
            <a:ext cx="3562350" cy="2381250"/>
          </a:xfrm>
          <a:prstGeom prst="rect">
            <a:avLst/>
          </a:prstGeom>
        </p:spPr>
      </p:pic>
    </p:spTree>
    <p:extLst>
      <p:ext uri="{BB962C8B-B14F-4D97-AF65-F5344CB8AC3E}">
        <p14:creationId xmlns:p14="http://schemas.microsoft.com/office/powerpoint/2010/main" val="3454992513"/>
      </p:ext>
    </p:extLst>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21537</TotalTime>
  <Words>1809</Words>
  <Application>Microsoft Office PowerPoint</Application>
  <PresentationFormat>On-screen Show (4:3)</PresentationFormat>
  <Paragraphs>222</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Cambria Math</vt:lpstr>
      <vt:lpstr>Google Sans</vt:lpstr>
      <vt:lpstr>Helvetica</vt:lpstr>
      <vt:lpstr>Times New Roman</vt:lpstr>
      <vt:lpstr>TimesNewRomanPSMT</vt:lpstr>
      <vt:lpstr>Wingdings</vt:lpstr>
      <vt:lpstr>Layers</vt:lpstr>
      <vt:lpstr>COMP814 – Text Mining  Neural Networks and Matrix basics</vt:lpstr>
      <vt:lpstr>Word2ec/Word Embedding (Review)</vt:lpstr>
      <vt:lpstr>Vector representation of a corpus (Review)</vt:lpstr>
      <vt:lpstr>Matrix arithmetic basics</vt:lpstr>
      <vt:lpstr>Matrix inversion</vt:lpstr>
      <vt:lpstr>Others…</vt:lpstr>
      <vt:lpstr>PowerPoint Presentation</vt:lpstr>
      <vt:lpstr>PowerPoint Presentation</vt:lpstr>
      <vt:lpstr>Matrix multiplication</vt:lpstr>
      <vt:lpstr>Dot product</vt:lpstr>
      <vt:lpstr>Dot product example</vt:lpstr>
      <vt:lpstr>Cross product</vt:lpstr>
      <vt:lpstr>Biological Neuron</vt:lpstr>
      <vt:lpstr>ANN</vt:lpstr>
      <vt:lpstr>(A)NN Basics</vt:lpstr>
      <vt:lpstr>Some characteristics of ANNs</vt:lpstr>
      <vt:lpstr>Some characteristics of ANNs</vt:lpstr>
      <vt:lpstr>Biological Nervous system.</vt:lpstr>
      <vt:lpstr>Schematic Diagram of a Biological Neuron</vt:lpstr>
      <vt:lpstr>Brain versus Computers</vt:lpstr>
      <vt:lpstr>Mathematical neuron</vt:lpstr>
      <vt:lpstr>Activation Functions</vt:lpstr>
      <vt:lpstr>The Sigmoidal step function</vt:lpstr>
      <vt:lpstr>Sigmoidal Steepness</vt:lpstr>
      <vt:lpstr>Networks of McCulloch-Pitts Neurons</vt:lpstr>
      <vt:lpstr>A 2-Layer Example</vt:lpstr>
      <vt:lpstr>Building up a NN</vt:lpstr>
      <vt:lpstr>Example</vt:lpstr>
      <vt:lpstr>The perceptron and Learning</vt:lpstr>
      <vt:lpstr>Learning by Gradient Descent Error Minimisation</vt:lpstr>
      <vt:lpstr>Training a Two-Layer MLP Network</vt:lpstr>
      <vt:lpstr>Characteristics/factors pertinent to Deep Learning</vt:lpstr>
      <vt:lpstr>Characteristics/factors pertinent to Deep Learning (cont)</vt:lpstr>
      <vt:lpstr>Introduction to Deep Leaning and Tensor Flow</vt:lpstr>
      <vt:lpstr>PowerPoint Presentation</vt:lpstr>
    </vt:vector>
  </TitlesOfParts>
  <Company>Auckland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407706  Protocol Analysis and Design</dc:title>
  <dc:creator>AUT User</dc:creator>
  <cp:lastModifiedBy>Parma Nand</cp:lastModifiedBy>
  <cp:revision>275</cp:revision>
  <dcterms:created xsi:type="dcterms:W3CDTF">2007-02-12T21:19:56Z</dcterms:created>
  <dcterms:modified xsi:type="dcterms:W3CDTF">2023-05-15T01:17:07Z</dcterms:modified>
</cp:coreProperties>
</file>