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1"/>
  </p:notesMasterIdLst>
  <p:sldIdLst>
    <p:sldId id="256" r:id="rId2"/>
    <p:sldId id="328" r:id="rId3"/>
    <p:sldId id="329" r:id="rId4"/>
    <p:sldId id="323" r:id="rId5"/>
    <p:sldId id="324" r:id="rId6"/>
    <p:sldId id="325" r:id="rId7"/>
    <p:sldId id="326" r:id="rId8"/>
    <p:sldId id="320" r:id="rId9"/>
    <p:sldId id="321" r:id="rId10"/>
    <p:sldId id="322" r:id="rId11"/>
    <p:sldId id="327" r:id="rId12"/>
    <p:sldId id="314" r:id="rId13"/>
    <p:sldId id="388" r:id="rId14"/>
    <p:sldId id="315" r:id="rId15"/>
    <p:sldId id="316" r:id="rId16"/>
    <p:sldId id="386" r:id="rId17"/>
    <p:sldId id="331" r:id="rId18"/>
    <p:sldId id="332" r:id="rId19"/>
    <p:sldId id="335" r:id="rId20"/>
    <p:sldId id="333" r:id="rId21"/>
    <p:sldId id="334" r:id="rId22"/>
    <p:sldId id="336" r:id="rId23"/>
    <p:sldId id="337" r:id="rId24"/>
    <p:sldId id="339" r:id="rId25"/>
    <p:sldId id="285" r:id="rId26"/>
    <p:sldId id="286" r:id="rId27"/>
    <p:sldId id="340" r:id="rId28"/>
    <p:sldId id="387" r:id="rId29"/>
    <p:sldId id="389" r:id="rId30"/>
  </p:sldIdLst>
  <p:sldSz cx="9144000" cy="6858000" type="screen4x3"/>
  <p:notesSz cx="6807200" cy="99393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EE2E5A78-36DC-4AB6-8707-BAF195A6611B}"/>
    <pc:docChg chg="modSld">
      <pc:chgData name="Parma Nand" userId="a214ac8f-221c-4393-b64b-d99306f8255f" providerId="ADAL" clId="{EE2E5A78-36DC-4AB6-8707-BAF195A6611B}" dt="2023-03-05T22:35:34.235" v="45" actId="113"/>
      <pc:docMkLst>
        <pc:docMk/>
      </pc:docMkLst>
      <pc:sldChg chg="modSp mod">
        <pc:chgData name="Parma Nand" userId="a214ac8f-221c-4393-b64b-d99306f8255f" providerId="ADAL" clId="{EE2E5A78-36DC-4AB6-8707-BAF195A6611B}" dt="2023-03-02T23:54:49.828" v="11" actId="20577"/>
        <pc:sldMkLst>
          <pc:docMk/>
          <pc:sldMk cId="0" sldId="256"/>
        </pc:sldMkLst>
        <pc:spChg chg="mod">
          <ac:chgData name="Parma Nand" userId="a214ac8f-221c-4393-b64b-d99306f8255f" providerId="ADAL" clId="{EE2E5A78-36DC-4AB6-8707-BAF195A6611B}" dt="2023-03-02T23:54:49.828" v="11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Parma Nand" userId="a214ac8f-221c-4393-b64b-d99306f8255f" providerId="ADAL" clId="{EE2E5A78-36DC-4AB6-8707-BAF195A6611B}" dt="2023-03-05T22:27:32.771" v="42" actId="20577"/>
        <pc:sldMkLst>
          <pc:docMk/>
          <pc:sldMk cId="0" sldId="327"/>
        </pc:sldMkLst>
        <pc:spChg chg="mod">
          <ac:chgData name="Parma Nand" userId="a214ac8f-221c-4393-b64b-d99306f8255f" providerId="ADAL" clId="{EE2E5A78-36DC-4AB6-8707-BAF195A6611B}" dt="2023-03-05T22:27:32.771" v="42" actId="20577"/>
          <ac:spMkLst>
            <pc:docMk/>
            <pc:sldMk cId="0" sldId="327"/>
            <ac:spMk id="329731" creationId="{8009DAB8-7202-41F9-8EAF-CE4F18C2A80E}"/>
          </ac:spMkLst>
        </pc:spChg>
      </pc:sldChg>
      <pc:sldChg chg="modSp mod">
        <pc:chgData name="Parma Nand" userId="a214ac8f-221c-4393-b64b-d99306f8255f" providerId="ADAL" clId="{EE2E5A78-36DC-4AB6-8707-BAF195A6611B}" dt="2023-03-05T22:16:36.066" v="35" actId="20577"/>
        <pc:sldMkLst>
          <pc:docMk/>
          <pc:sldMk cId="483187999" sldId="328"/>
        </pc:sldMkLst>
        <pc:spChg chg="mod">
          <ac:chgData name="Parma Nand" userId="a214ac8f-221c-4393-b64b-d99306f8255f" providerId="ADAL" clId="{EE2E5A78-36DC-4AB6-8707-BAF195A6611B}" dt="2023-03-05T22:16:36.066" v="35" actId="20577"/>
          <ac:spMkLst>
            <pc:docMk/>
            <pc:sldMk cId="483187999" sldId="328"/>
            <ac:spMk id="3" creationId="{56359E1E-51E1-4764-91AA-E7B98C71E247}"/>
          </ac:spMkLst>
        </pc:spChg>
      </pc:sldChg>
      <pc:sldChg chg="modSp mod">
        <pc:chgData name="Parma Nand" userId="a214ac8f-221c-4393-b64b-d99306f8255f" providerId="ADAL" clId="{EE2E5A78-36DC-4AB6-8707-BAF195A6611B}" dt="2023-03-05T22:21:10.450" v="37" actId="20577"/>
        <pc:sldMkLst>
          <pc:docMk/>
          <pc:sldMk cId="3675304098" sldId="329"/>
        </pc:sldMkLst>
        <pc:spChg chg="mod">
          <ac:chgData name="Parma Nand" userId="a214ac8f-221c-4393-b64b-d99306f8255f" providerId="ADAL" clId="{EE2E5A78-36DC-4AB6-8707-BAF195A6611B}" dt="2023-03-05T22:21:10.450" v="37" actId="20577"/>
          <ac:spMkLst>
            <pc:docMk/>
            <pc:sldMk cId="3675304098" sldId="329"/>
            <ac:spMk id="3" creationId="{245D025F-3FE0-4707-A680-0BE1DC486FC1}"/>
          </ac:spMkLst>
        </pc:spChg>
      </pc:sldChg>
      <pc:sldChg chg="modSp mod">
        <pc:chgData name="Parma Nand" userId="a214ac8f-221c-4393-b64b-d99306f8255f" providerId="ADAL" clId="{EE2E5A78-36DC-4AB6-8707-BAF195A6611B}" dt="2023-03-05T22:35:34.235" v="45" actId="113"/>
        <pc:sldMkLst>
          <pc:docMk/>
          <pc:sldMk cId="0" sldId="337"/>
        </pc:sldMkLst>
        <pc:spChg chg="mod">
          <ac:chgData name="Parma Nand" userId="a214ac8f-221c-4393-b64b-d99306f8255f" providerId="ADAL" clId="{EE2E5A78-36DC-4AB6-8707-BAF195A6611B}" dt="2023-03-05T22:35:34.235" v="45" actId="113"/>
          <ac:spMkLst>
            <pc:docMk/>
            <pc:sldMk cId="0" sldId="337"/>
            <ac:spMk id="558083" creationId="{DFA95534-E9A8-46D1-A569-BDB6C9B24AE4}"/>
          </ac:spMkLst>
        </pc:spChg>
      </pc:sldChg>
    </pc:docChg>
  </pc:docChgLst>
  <pc:docChgLst>
    <pc:chgData name="Parma Nand" userId="a214ac8f-221c-4393-b64b-d99306f8255f" providerId="ADAL" clId="{71F76A86-E37C-47E3-B6F7-D24F0D3BD9AA}"/>
    <pc:docChg chg="delSld modSld">
      <pc:chgData name="Parma Nand" userId="a214ac8f-221c-4393-b64b-d99306f8255f" providerId="ADAL" clId="{71F76A86-E37C-47E3-B6F7-D24F0D3BD9AA}" dt="2021-04-13T01:39:07.191" v="11"/>
      <pc:docMkLst>
        <pc:docMk/>
      </pc:docMkLst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58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58"/>
            <ac:inkMk id="2" creationId="{E5C170A3-E1FE-4896-9813-1B39972569AA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59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59"/>
            <ac:inkMk id="2" creationId="{332FBF91-F9E0-4CF8-94E7-BD23D21DA582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0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0"/>
            <ac:inkMk id="2" creationId="{AA20B90B-5EED-4A22-90F4-0C8D49F783DD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1"/>
            <ac:inkMk id="2" creationId="{A6CECE59-A952-4396-88B4-AB04147B7DF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2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2"/>
            <ac:inkMk id="2" creationId="{9273D0EC-ED7E-4937-832C-9DC034112E0C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3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3"/>
            <ac:inkMk id="2" creationId="{0682441F-8EC9-4DAF-B6C3-10D1EFCB9A9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4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4"/>
            <ac:inkMk id="2" creationId="{B569664A-246E-4FD7-9C70-A15B3463AF2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5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5"/>
            <ac:inkMk id="2" creationId="{C64DA84A-AF02-4AEF-B649-C7FD0CED563F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6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6"/>
            <ac:inkMk id="2" creationId="{B5C644C0-7F12-49F4-87BF-0CF9E392C42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7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7"/>
            <ac:inkMk id="2" creationId="{5DAAF70F-2FD0-496C-906A-B3E2AA5FE17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8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8"/>
            <ac:inkMk id="2" creationId="{93F94A33-B793-4684-8F91-69198D3CDED3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70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70"/>
            <ac:inkMk id="2" creationId="{60373BBC-6482-40F1-BD4F-7A7D813DA3E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7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71"/>
            <ac:inkMk id="2" creationId="{391EA410-ED48-4B51-9F73-C941B0D394E6}"/>
          </ac:inkMkLst>
        </pc:inkChg>
      </pc:sldChg>
      <pc:sldChg chg="del">
        <pc:chgData name="Parma Nand" userId="a214ac8f-221c-4393-b64b-d99306f8255f" providerId="ADAL" clId="{71F76A86-E37C-47E3-B6F7-D24F0D3BD9AA}" dt="2021-04-12T22:37:51.511" v="0" actId="47"/>
        <pc:sldMkLst>
          <pc:docMk/>
          <pc:sldMk cId="0" sldId="272"/>
        </pc:sldMkLst>
      </pc:sldChg>
      <pc:sldChg chg="del">
        <pc:chgData name="Parma Nand" userId="a214ac8f-221c-4393-b64b-d99306f8255f" providerId="ADAL" clId="{71F76A86-E37C-47E3-B6F7-D24F0D3BD9AA}" dt="2021-04-12T22:38:00.324" v="1" actId="47"/>
        <pc:sldMkLst>
          <pc:docMk/>
          <pc:sldMk cId="0" sldId="273"/>
        </pc:sldMkLst>
      </pc:sldChg>
      <pc:sldChg chg="del">
        <pc:chgData name="Parma Nand" userId="a214ac8f-221c-4393-b64b-d99306f8255f" providerId="ADAL" clId="{71F76A86-E37C-47E3-B6F7-D24F0D3BD9AA}" dt="2021-04-12T22:38:04.574" v="2" actId="47"/>
        <pc:sldMkLst>
          <pc:docMk/>
          <pc:sldMk cId="0" sldId="274"/>
        </pc:sldMkLst>
      </pc:sldChg>
      <pc:sldChg chg="del">
        <pc:chgData name="Parma Nand" userId="a214ac8f-221c-4393-b64b-d99306f8255f" providerId="ADAL" clId="{71F76A86-E37C-47E3-B6F7-D24F0D3BD9AA}" dt="2021-04-12T22:38:08.332" v="3" actId="47"/>
        <pc:sldMkLst>
          <pc:docMk/>
          <pc:sldMk cId="0" sldId="275"/>
        </pc:sldMkLst>
      </pc:sldChg>
      <pc:sldChg chg="del">
        <pc:chgData name="Parma Nand" userId="a214ac8f-221c-4393-b64b-d99306f8255f" providerId="ADAL" clId="{71F76A86-E37C-47E3-B6F7-D24F0D3BD9AA}" dt="2021-04-12T22:38:10.469" v="4" actId="47"/>
        <pc:sldMkLst>
          <pc:docMk/>
          <pc:sldMk cId="0" sldId="276"/>
        </pc:sldMkLst>
      </pc:sldChg>
      <pc:sldChg chg="del">
        <pc:chgData name="Parma Nand" userId="a214ac8f-221c-4393-b64b-d99306f8255f" providerId="ADAL" clId="{71F76A86-E37C-47E3-B6F7-D24F0D3BD9AA}" dt="2021-04-12T22:38:11.979" v="5" actId="47"/>
        <pc:sldMkLst>
          <pc:docMk/>
          <pc:sldMk cId="0" sldId="277"/>
        </pc:sldMkLst>
      </pc:sldChg>
      <pc:sldChg chg="del">
        <pc:chgData name="Parma Nand" userId="a214ac8f-221c-4393-b64b-d99306f8255f" providerId="ADAL" clId="{71F76A86-E37C-47E3-B6F7-D24F0D3BD9AA}" dt="2021-04-12T22:38:13.630" v="6" actId="47"/>
        <pc:sldMkLst>
          <pc:docMk/>
          <pc:sldMk cId="0" sldId="278"/>
        </pc:sldMkLst>
      </pc:sldChg>
      <pc:sldChg chg="del">
        <pc:chgData name="Parma Nand" userId="a214ac8f-221c-4393-b64b-d99306f8255f" providerId="ADAL" clId="{71F76A86-E37C-47E3-B6F7-D24F0D3BD9AA}" dt="2021-04-12T22:38:15.577" v="7" actId="47"/>
        <pc:sldMkLst>
          <pc:docMk/>
          <pc:sldMk cId="0" sldId="279"/>
        </pc:sldMkLst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9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91"/>
            <ac:inkMk id="2" creationId="{9E26ED6E-F60E-4D4C-ABDA-75808F8D43E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93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93"/>
            <ac:inkMk id="2" creationId="{F411D040-3D51-4A02-B8C9-3192489045C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309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309"/>
            <ac:inkMk id="2" creationId="{3044028E-77BE-41DD-BED4-987E428C7A7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3700858726" sldId="31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3700858726" sldId="311"/>
            <ac:inkMk id="2" creationId="{CF910F12-F95B-40EC-B477-AF7AB9BBCAAE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2506269114" sldId="312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2506269114" sldId="312"/>
            <ac:inkMk id="2" creationId="{08131AA2-0883-4744-9FF1-16738DC4FD99}"/>
          </ac:inkMkLst>
        </pc:inkChg>
      </pc:sldChg>
      <pc:sldChg chg="del">
        <pc:chgData name="Parma Nand" userId="a214ac8f-221c-4393-b64b-d99306f8255f" providerId="ADAL" clId="{71F76A86-E37C-47E3-B6F7-D24F0D3BD9AA}" dt="2021-04-12T22:38:56.242" v="9" actId="47"/>
        <pc:sldMkLst>
          <pc:docMk/>
          <pc:sldMk cId="1266976788" sldId="314"/>
        </pc:sldMkLst>
      </pc:sldChg>
      <pc:sldChg chg="del">
        <pc:chgData name="Parma Nand" userId="a214ac8f-221c-4393-b64b-d99306f8255f" providerId="ADAL" clId="{71F76A86-E37C-47E3-B6F7-D24F0D3BD9AA}" dt="2021-04-12T22:38:51.208" v="8" actId="47"/>
        <pc:sldMkLst>
          <pc:docMk/>
          <pc:sldMk cId="991300757" sldId="315"/>
        </pc:sldMkLst>
      </pc:sldChg>
      <pc:sldChg chg="del">
        <pc:chgData name="Parma Nand" userId="a214ac8f-221c-4393-b64b-d99306f8255f" providerId="ADAL" clId="{71F76A86-E37C-47E3-B6F7-D24F0D3BD9AA}" dt="2021-04-12T22:38:58.173" v="10" actId="47"/>
        <pc:sldMkLst>
          <pc:docMk/>
          <pc:sldMk cId="1994946860" sldId="317"/>
        </pc:sldMkLst>
      </pc:sldChg>
    </pc:docChg>
  </pc:docChgLst>
  <pc:docChgLst>
    <pc:chgData name="Parma Nand" userId="a214ac8f-221c-4393-b64b-d99306f8255f" providerId="ADAL" clId="{ED18B190-CAF2-439B-88E2-6FA6B3057F1A}"/>
    <pc:docChg chg="custSel addSld delSld modSld sldOrd modMainMaster">
      <pc:chgData name="Parma Nand" userId="a214ac8f-221c-4393-b64b-d99306f8255f" providerId="ADAL" clId="{ED18B190-CAF2-439B-88E2-6FA6B3057F1A}" dt="2021-07-05T02:12:56.542" v="1028" actId="478"/>
      <pc:docMkLst>
        <pc:docMk/>
      </pc:docMkLst>
      <pc:sldChg chg="modSp mod">
        <pc:chgData name="Parma Nand" userId="a214ac8f-221c-4393-b64b-d99306f8255f" providerId="ADAL" clId="{ED18B190-CAF2-439B-88E2-6FA6B3057F1A}" dt="2021-07-05T01:02:09.047" v="72" actId="20577"/>
        <pc:sldMkLst>
          <pc:docMk/>
          <pc:sldMk cId="0" sldId="256"/>
        </pc:sldMkLst>
        <pc:spChg chg="mod">
          <ac:chgData name="Parma Nand" userId="a214ac8f-221c-4393-b64b-d99306f8255f" providerId="ADAL" clId="{ED18B190-CAF2-439B-88E2-6FA6B3057F1A}" dt="2021-07-05T01:02:09.047" v="7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del">
        <pc:chgData name="Parma Nand" userId="a214ac8f-221c-4393-b64b-d99306f8255f" providerId="ADAL" clId="{ED18B190-CAF2-439B-88E2-6FA6B3057F1A}" dt="2021-07-05T01:01:14.039" v="63" actId="47"/>
        <pc:sldMkLst>
          <pc:docMk/>
          <pc:sldMk cId="0" sldId="257"/>
        </pc:sldMkLst>
      </pc:sldChg>
      <pc:sldChg chg="delSp del mod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58"/>
        </pc:sldMkLst>
        <pc:inkChg chg="del">
          <ac:chgData name="Parma Nand" userId="a214ac8f-221c-4393-b64b-d99306f8255f" providerId="ADAL" clId="{ED18B190-CAF2-439B-88E2-6FA6B3057F1A}" dt="2021-07-05T01:00:49.681" v="60" actId="478"/>
          <ac:inkMkLst>
            <pc:docMk/>
            <pc:sldMk cId="0" sldId="258"/>
            <ac:inkMk id="2" creationId="{E5C170A3-E1FE-4896-9813-1B39972569AA}"/>
          </ac:inkMkLst>
        </pc:inkChg>
      </pc:sldChg>
      <pc:sldChg chg="delSp del mod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59"/>
        </pc:sldMkLst>
        <pc:inkChg chg="del">
          <ac:chgData name="Parma Nand" userId="a214ac8f-221c-4393-b64b-d99306f8255f" providerId="ADAL" clId="{ED18B190-CAF2-439B-88E2-6FA6B3057F1A}" dt="2021-07-05T01:00:52.614" v="61" actId="478"/>
          <ac:inkMkLst>
            <pc:docMk/>
            <pc:sldMk cId="0" sldId="259"/>
            <ac:inkMk id="2" creationId="{332FBF91-F9E0-4CF8-94E7-BD23D21DA582}"/>
          </ac:inkMkLst>
        </pc:inkChg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0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1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2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3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4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5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6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7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8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69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70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271"/>
        </pc:sldMkLst>
      </pc:sldChg>
      <pc:sldChg chg="modSp add mod">
        <pc:chgData name="Parma Nand" userId="a214ac8f-221c-4393-b64b-d99306f8255f" providerId="ADAL" clId="{ED18B190-CAF2-439B-88E2-6FA6B3057F1A}" dt="2021-07-05T02:12:27.993" v="1020" actId="6549"/>
        <pc:sldMkLst>
          <pc:docMk/>
          <pc:sldMk cId="0" sldId="28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5"/>
            <ac:spMk id="5" creationId="{0FD8DC02-89EE-414E-9629-55C220E8A54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5"/>
            <ac:spMk id="6" creationId="{DEB9AEA7-9EF2-4C76-847F-B20602D0E5E5}"/>
          </ac:spMkLst>
        </pc:spChg>
        <pc:spChg chg="mod">
          <ac:chgData name="Parma Nand" userId="a214ac8f-221c-4393-b64b-d99306f8255f" providerId="ADAL" clId="{ED18B190-CAF2-439B-88E2-6FA6B3057F1A}" dt="2021-07-05T02:12:27.993" v="1020" actId="6549"/>
          <ac:spMkLst>
            <pc:docMk/>
            <pc:sldMk cId="0" sldId="285"/>
            <ac:spMk id="7" creationId="{6651C41F-51C5-4431-A63B-939B9869679B}"/>
          </ac:spMkLst>
        </pc:spChg>
        <pc:spChg chg="mod">
          <ac:chgData name="Parma Nand" userId="a214ac8f-221c-4393-b64b-d99306f8255f" providerId="ADAL" clId="{ED18B190-CAF2-439B-88E2-6FA6B3057F1A}" dt="2021-07-05T01:22:17.923" v="530" actId="404"/>
          <ac:spMkLst>
            <pc:docMk/>
            <pc:sldMk cId="0" sldId="285"/>
            <ac:spMk id="458755" creationId="{A4A796AB-D68B-4F54-9E25-21C57A8E8867}"/>
          </ac:spMkLst>
        </pc:spChg>
        <pc:spChg chg="mod">
          <ac:chgData name="Parma Nand" userId="a214ac8f-221c-4393-b64b-d99306f8255f" providerId="ADAL" clId="{ED18B190-CAF2-439B-88E2-6FA6B3057F1A}" dt="2021-07-05T01:23:23.633" v="532" actId="14100"/>
          <ac:spMkLst>
            <pc:docMk/>
            <pc:sldMk cId="0" sldId="285"/>
            <ac:spMk id="458756" creationId="{BF380D58-B413-4B48-A32D-ADAF3830F567}"/>
          </ac:spMkLst>
        </pc:spChg>
      </pc:sldChg>
      <pc:sldChg chg="modSp add mod">
        <pc:chgData name="Parma Nand" userId="a214ac8f-221c-4393-b64b-d99306f8255f" providerId="ADAL" clId="{ED18B190-CAF2-439B-88E2-6FA6B3057F1A}" dt="2021-07-05T02:12:25.613" v="1019" actId="6549"/>
        <pc:sldMkLst>
          <pc:docMk/>
          <pc:sldMk cId="0" sldId="28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6"/>
            <ac:spMk id="4" creationId="{2A6E4CB4-2BCD-4368-9977-CD1B83C4AED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6"/>
            <ac:spMk id="5" creationId="{011C6C34-0848-43ED-9D41-DC459678F62A}"/>
          </ac:spMkLst>
        </pc:spChg>
        <pc:spChg chg="mod">
          <ac:chgData name="Parma Nand" userId="a214ac8f-221c-4393-b64b-d99306f8255f" providerId="ADAL" clId="{ED18B190-CAF2-439B-88E2-6FA6B3057F1A}" dt="2021-07-05T02:12:25.613" v="1019" actId="6549"/>
          <ac:spMkLst>
            <pc:docMk/>
            <pc:sldMk cId="0" sldId="286"/>
            <ac:spMk id="6" creationId="{04FED6AB-84D1-42CB-97DE-8A283B568651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88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8"/>
            <ac:spMk id="6" creationId="{D1BDA9F9-E4E6-442E-AC05-75001375172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8"/>
            <ac:spMk id="7" creationId="{8DC0C205-F00E-4F01-A4BF-AC4AE22AE2EF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8"/>
            <ac:spMk id="8" creationId="{4BE5C49E-7C6B-4095-A332-B98CC3355C2E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8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9"/>
            <ac:spMk id="5" creationId="{1755947C-175F-4B19-8C5F-7EFEC873B38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9"/>
            <ac:spMk id="6" creationId="{5B1D3588-F316-424E-B04D-22A1EE5AB49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89"/>
            <ac:spMk id="7" creationId="{FECB4402-0DA8-460B-BB42-9200996761A8}"/>
          </ac:spMkLst>
        </pc:spChg>
        <pc:picChg chg="mod">
          <ac:chgData name="Parma Nand" userId="a214ac8f-221c-4393-b64b-d99306f8255f" providerId="ADAL" clId="{ED18B190-CAF2-439B-88E2-6FA6B3057F1A}" dt="2021-07-05T01:31:58.526" v="533" actId="1076"/>
          <ac:picMkLst>
            <pc:docMk/>
            <pc:sldMk cId="0" sldId="289"/>
            <ac:picMk id="466948" creationId="{63BE3023-BC8E-4D4A-BD4C-A1AA8D7E9B1C}"/>
          </ac:picMkLst>
        </pc:pic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0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0"/>
            <ac:spMk id="4" creationId="{F35BBD89-40CC-4585-A4DA-1727D2CB8A4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0"/>
            <ac:spMk id="5" creationId="{45746DD0-44A5-44DB-99C1-50896B103D7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0"/>
            <ac:spMk id="6" creationId="{CFD03622-09CA-4CC8-AFB7-0D68430C8BF7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1"/>
            <ac:spMk id="4" creationId="{E850352F-78FC-48BC-9021-82AD7F25D09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1"/>
            <ac:spMk id="5" creationId="{38C0C913-4971-44C1-85A2-2291E301CE7D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1"/>
            <ac:spMk id="6" creationId="{E783DD69-64D7-4DA7-A351-5E66FB21505D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2"/>
            <ac:spMk id="4" creationId="{3C8A5522-16E0-4946-A1DA-8072D75A4BF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2"/>
            <ac:spMk id="5" creationId="{3DA8A33F-96C5-4B87-B269-8CC0E52E51D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2"/>
            <ac:spMk id="6" creationId="{943EBD4E-543A-4EA4-AC5E-9471EB8F0EFB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3"/>
            <ac:spMk id="4" creationId="{39BAC2F3-0083-4344-89A9-6D1FD7B057B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3"/>
            <ac:spMk id="5" creationId="{A416B7E9-A2CB-4AE0-8C8E-EFBB76BAAC3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3"/>
            <ac:spMk id="6" creationId="{D3DAAC9E-6B03-4AD8-A494-72EE6AD9CDF5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4"/>
            <ac:spMk id="6" creationId="{08E72708-8F24-4E96-ADC7-1F09FC64E4B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4"/>
            <ac:spMk id="7" creationId="{6B26B963-C248-4618-AAD3-C0BD12F4F77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4"/>
            <ac:spMk id="8" creationId="{369594FB-D611-4F8E-9AE8-E55089E4760F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5"/>
            <ac:spMk id="6" creationId="{2B5408F5-5401-4163-8EAA-FA156D04611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5"/>
            <ac:spMk id="7" creationId="{7FDCD6A2-7CCA-404D-8CF4-A2A39A69ED4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5"/>
            <ac:spMk id="8" creationId="{949E577E-1407-4F28-900D-53174C400865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6"/>
            <ac:spMk id="6" creationId="{960C7658-AC2A-4976-A10A-71D9B49D11C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6"/>
            <ac:spMk id="7" creationId="{59AC33AE-C757-42E0-A793-0656150126E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6"/>
            <ac:spMk id="8" creationId="{FAD404EB-BBE3-47CC-8F63-E91885B68AE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7"/>
            <ac:spMk id="4" creationId="{93A977C9-DF54-4CDA-845A-04101849DBC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7"/>
            <ac:spMk id="5" creationId="{80AB2A9B-741B-41AB-9027-4FA0C200128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7"/>
            <ac:spMk id="6" creationId="{E7D9659D-C98A-4B18-913F-C7F5AE17B2DA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8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8"/>
            <ac:spMk id="4" creationId="{29930BAB-6516-4DAB-8214-38B38F2CCD8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8"/>
            <ac:spMk id="5" creationId="{45D6B68A-CB48-4452-B7FA-8DE1E18C0B2B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8"/>
            <ac:spMk id="6" creationId="{00EBFA56-A13A-46ED-962D-4E5A17BF94CD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29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9"/>
            <ac:spMk id="5" creationId="{F8F41D3A-5946-4878-BDA8-082E5207AE5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9"/>
            <ac:spMk id="6" creationId="{EAF5D590-B9F0-45B5-852B-747F6CAA307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299"/>
            <ac:spMk id="7" creationId="{D661F8C8-E62A-44A4-AC31-05E4EFDD4220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0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0"/>
            <ac:spMk id="6" creationId="{D7A974A5-C5D0-472A-8E9A-585EE9FEACDB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0"/>
            <ac:spMk id="7" creationId="{26B264D1-4B8B-4179-B6FE-5DC09C76B1D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0"/>
            <ac:spMk id="8" creationId="{4149DAE8-2047-4889-837C-7180390256F7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1"/>
            <ac:spMk id="4" creationId="{C45D79C8-502E-449D-9283-879B9A491C0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1"/>
            <ac:spMk id="5" creationId="{F827F08D-0A1D-4E69-88F1-C8EA6176D00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1"/>
            <ac:spMk id="6" creationId="{4F33ACD1-D4AB-4B6A-BCF3-D41CF8EE08F0}"/>
          </ac:spMkLst>
        </pc:spChg>
        <pc:spChg chg="mod">
          <ac:chgData name="Parma Nand" userId="a214ac8f-221c-4393-b64b-d99306f8255f" providerId="ADAL" clId="{ED18B190-CAF2-439B-88E2-6FA6B3057F1A}" dt="2021-07-05T01:49:18.161" v="537" actId="1076"/>
          <ac:spMkLst>
            <pc:docMk/>
            <pc:sldMk cId="0" sldId="301"/>
            <ac:spMk id="490498" creationId="{11500025-5DD7-4B77-A897-F8DA47667336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3"/>
            <ac:spMk id="4" creationId="{E0DE9B2C-D140-43EB-B2C3-A364D5A7EF3B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3"/>
            <ac:spMk id="5" creationId="{13022AAC-55CC-4851-9421-FD6D37968D88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3"/>
            <ac:spMk id="6" creationId="{075682B1-95E7-4DEA-AC76-53EB460B08B5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4"/>
            <ac:spMk id="4" creationId="{5FDE12B0-7E13-43DD-97F9-DDAFF16B24E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4"/>
            <ac:spMk id="5" creationId="{2B29A663-EF31-431F-BF52-AB599518318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4"/>
            <ac:spMk id="6" creationId="{556C559A-35BF-4FAF-A95E-7B31F0F003A4}"/>
          </ac:spMkLst>
        </pc:spChg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3449963740" sldId="304"/>
        </pc:sldMkLst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5"/>
            <ac:spMk id="4" creationId="{B6D63D09-1682-4234-9AE7-596334CB2724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5"/>
            <ac:spMk id="5" creationId="{3304A90B-D380-47B6-8BA6-FDDB333AAB18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5"/>
            <ac:spMk id="6" creationId="{FF1FCF9E-1013-4939-BAF2-248CDD7B662B}"/>
          </ac:spMkLst>
        </pc:spChg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3301720737" sldId="305"/>
        </pc:sldMkLst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0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6"/>
            <ac:spMk id="4" creationId="{F0B9BEBC-78F0-4B19-AA69-52A2F61308F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6"/>
            <ac:spMk id="5" creationId="{40458D83-516C-42A0-B0AC-C1FBC7136C34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06"/>
            <ac:spMk id="6" creationId="{6C8D679E-5D79-41CC-8A17-B47830FD7386}"/>
          </ac:spMkLst>
        </pc:spChg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3667155348" sldId="306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307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0" sldId="309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4270850488" sldId="310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3700858726" sldId="311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2506269114" sldId="312"/>
        </pc:sldMkLst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15576803" sldId="313"/>
        </pc:sldMkLst>
      </pc:sldChg>
      <pc:sldChg chg="modSp add mod">
        <pc:chgData name="Parma Nand" userId="a214ac8f-221c-4393-b64b-d99306f8255f" providerId="ADAL" clId="{ED18B190-CAF2-439B-88E2-6FA6B3057F1A}" dt="2021-07-05T02:12:41.808" v="1022" actId="6549"/>
        <pc:sldMkLst>
          <pc:docMk/>
          <pc:sldMk cId="0" sldId="314"/>
        </pc:sldMkLst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14"/>
            <ac:spMk id="4" creationId="{7306D3F7-E776-4C0D-92C5-DC99F4593B52}"/>
          </ac:spMkLst>
        </pc:spChg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14"/>
            <ac:spMk id="5" creationId="{CDD6C31A-9592-4844-A132-CA9A7151ABF0}"/>
          </ac:spMkLst>
        </pc:spChg>
        <pc:spChg chg="mod">
          <ac:chgData name="Parma Nand" userId="a214ac8f-221c-4393-b64b-d99306f8255f" providerId="ADAL" clId="{ED18B190-CAF2-439B-88E2-6FA6B3057F1A}" dt="2021-07-05T02:12:41.808" v="1022" actId="6549"/>
          <ac:spMkLst>
            <pc:docMk/>
            <pc:sldMk cId="0" sldId="314"/>
            <ac:spMk id="6" creationId="{DE318FC6-D75C-4298-9011-F34CD3EE1E80}"/>
          </ac:spMkLst>
        </pc:spChg>
      </pc:sldChg>
      <pc:sldChg chg="delSp modSp add mod">
        <pc:chgData name="Parma Nand" userId="a214ac8f-221c-4393-b64b-d99306f8255f" providerId="ADAL" clId="{ED18B190-CAF2-439B-88E2-6FA6B3057F1A}" dt="2021-07-05T00:52:26.143" v="59" actId="478"/>
        <pc:sldMkLst>
          <pc:docMk/>
          <pc:sldMk cId="0" sldId="315"/>
        </pc:sldMkLst>
        <pc:spChg chg="del mod">
          <ac:chgData name="Parma Nand" userId="a214ac8f-221c-4393-b64b-d99306f8255f" providerId="ADAL" clId="{ED18B190-CAF2-439B-88E2-6FA6B3057F1A}" dt="2021-07-05T00:51:24.957" v="51" actId="478"/>
          <ac:spMkLst>
            <pc:docMk/>
            <pc:sldMk cId="0" sldId="315"/>
            <ac:spMk id="27" creationId="{3FF8616C-A390-42FD-A454-68926B6A5186}"/>
          </ac:spMkLst>
        </pc:spChg>
        <pc:spChg chg="del">
          <ac:chgData name="Parma Nand" userId="a214ac8f-221c-4393-b64b-d99306f8255f" providerId="ADAL" clId="{ED18B190-CAF2-439B-88E2-6FA6B3057F1A}" dt="2021-07-05T00:52:26.143" v="59" actId="478"/>
          <ac:spMkLst>
            <pc:docMk/>
            <pc:sldMk cId="0" sldId="315"/>
            <ac:spMk id="28" creationId="{9BE409B5-D52F-40B8-8CC0-803F13A72FB3}"/>
          </ac:spMkLst>
        </pc:spChg>
        <pc:spChg chg="mod">
          <ac:chgData name="Parma Nand" userId="a214ac8f-221c-4393-b64b-d99306f8255f" providerId="ADAL" clId="{ED18B190-CAF2-439B-88E2-6FA6B3057F1A}" dt="2021-07-05T00:51:08.628" v="49" actId="1076"/>
          <ac:spMkLst>
            <pc:docMk/>
            <pc:sldMk cId="0" sldId="315"/>
            <ac:spMk id="333827" creationId="{3A7088E9-4377-4885-87E1-E8702764215D}"/>
          </ac:spMkLst>
        </pc:spChg>
        <pc:graphicFrameChg chg="mod">
          <ac:chgData name="Parma Nand" userId="a214ac8f-221c-4393-b64b-d99306f8255f" providerId="ADAL" clId="{ED18B190-CAF2-439B-88E2-6FA6B3057F1A}" dt="2021-07-05T00:51:46.460" v="52" actId="1076"/>
          <ac:graphicFrameMkLst>
            <pc:docMk/>
            <pc:sldMk cId="0" sldId="315"/>
            <ac:graphicFrameMk id="333850" creationId="{8CB24946-B360-4203-B69D-C6635C0896C4}"/>
          </ac:graphicFrameMkLst>
        </pc:graphicFrameChg>
      </pc:sldChg>
      <pc:sldChg chg="delSp modSp add mod">
        <pc:chgData name="Parma Nand" userId="a214ac8f-221c-4393-b64b-d99306f8255f" providerId="ADAL" clId="{ED18B190-CAF2-439B-88E2-6FA6B3057F1A}" dt="2021-07-05T00:52:22.736" v="58" actId="478"/>
        <pc:sldMkLst>
          <pc:docMk/>
          <pc:sldMk cId="0" sldId="316"/>
        </pc:sldMkLst>
        <pc:spChg chg="del mod">
          <ac:chgData name="Parma Nand" userId="a214ac8f-221c-4393-b64b-d99306f8255f" providerId="ADAL" clId="{ED18B190-CAF2-439B-88E2-6FA6B3057F1A}" dt="2021-07-05T00:52:14.817" v="57" actId="478"/>
          <ac:spMkLst>
            <pc:docMk/>
            <pc:sldMk cId="0" sldId="316"/>
            <ac:spMk id="23" creationId="{998605F1-4EE5-4AE6-942D-C8FD71231EA5}"/>
          </ac:spMkLst>
        </pc:spChg>
        <pc:spChg chg="del">
          <ac:chgData name="Parma Nand" userId="a214ac8f-221c-4393-b64b-d99306f8255f" providerId="ADAL" clId="{ED18B190-CAF2-439B-88E2-6FA6B3057F1A}" dt="2021-07-05T00:52:22.736" v="58" actId="478"/>
          <ac:spMkLst>
            <pc:docMk/>
            <pc:sldMk cId="0" sldId="316"/>
            <ac:spMk id="24" creationId="{24BFBADC-C614-4D48-807F-DC49730B2006}"/>
          </ac:spMkLst>
        </pc:spChg>
        <pc:spChg chg="mod">
          <ac:chgData name="Parma Nand" userId="a214ac8f-221c-4393-b64b-d99306f8255f" providerId="ADAL" clId="{ED18B190-CAF2-439B-88E2-6FA6B3057F1A}" dt="2021-07-05T00:52:01.616" v="54" actId="1076"/>
          <ac:spMkLst>
            <pc:docMk/>
            <pc:sldMk cId="0" sldId="316"/>
            <ac:spMk id="335875" creationId="{1B0D19B6-006B-4200-9C87-B9119EE328CF}"/>
          </ac:spMkLst>
        </pc:spChg>
        <pc:graphicFrameChg chg="mod">
          <ac:chgData name="Parma Nand" userId="a214ac8f-221c-4393-b64b-d99306f8255f" providerId="ADAL" clId="{ED18B190-CAF2-439B-88E2-6FA6B3057F1A}" dt="2021-07-05T00:51:58.079" v="53" actId="1076"/>
          <ac:graphicFrameMkLst>
            <pc:docMk/>
            <pc:sldMk cId="0" sldId="316"/>
            <ac:graphicFrameMk id="335876" creationId="{96FBD36D-9EFB-44E8-BC49-313A5A91559E}"/>
          </ac:graphicFrameMkLst>
        </pc:graphicFrameChg>
      </pc:sldChg>
      <pc:sldChg chg="del">
        <pc:chgData name="Parma Nand" userId="a214ac8f-221c-4393-b64b-d99306f8255f" providerId="ADAL" clId="{ED18B190-CAF2-439B-88E2-6FA6B3057F1A}" dt="2021-07-05T01:01:10.129" v="62" actId="47"/>
        <pc:sldMkLst>
          <pc:docMk/>
          <pc:sldMk cId="1909636703" sldId="319"/>
        </pc:sldMkLst>
      </pc:sldChg>
      <pc:sldChg chg="delSp modSp add ord">
        <pc:chgData name="Parma Nand" userId="a214ac8f-221c-4393-b64b-d99306f8255f" providerId="ADAL" clId="{ED18B190-CAF2-439B-88E2-6FA6B3057F1A}" dt="2021-07-05T02:12:56.542" v="1028" actId="478"/>
        <pc:sldMkLst>
          <pc:docMk/>
          <pc:sldMk cId="0" sldId="320"/>
        </pc:sldMkLst>
        <pc:spChg chg="mod">
          <ac:chgData name="Parma Nand" userId="a214ac8f-221c-4393-b64b-d99306f8255f" providerId="ADAL" clId="{ED18B190-CAF2-439B-88E2-6FA6B3057F1A}" dt="2021-07-05T00:46:34.903" v="41"/>
          <ac:spMkLst>
            <pc:docMk/>
            <pc:sldMk cId="0" sldId="320"/>
            <ac:spMk id="4" creationId="{BF6B6F18-BF31-4C02-BD2A-AA7CBD8BA525}"/>
          </ac:spMkLst>
        </pc:spChg>
        <pc:spChg chg="mod">
          <ac:chgData name="Parma Nand" userId="a214ac8f-221c-4393-b64b-d99306f8255f" providerId="ADAL" clId="{ED18B190-CAF2-439B-88E2-6FA6B3057F1A}" dt="2021-07-05T00:46:34.903" v="41"/>
          <ac:spMkLst>
            <pc:docMk/>
            <pc:sldMk cId="0" sldId="320"/>
            <ac:spMk id="5" creationId="{72D2D511-975A-4067-BAE2-B2B79E2657CB}"/>
          </ac:spMkLst>
        </pc:spChg>
        <pc:spChg chg="del mod">
          <ac:chgData name="Parma Nand" userId="a214ac8f-221c-4393-b64b-d99306f8255f" providerId="ADAL" clId="{ED18B190-CAF2-439B-88E2-6FA6B3057F1A}" dt="2021-07-05T02:12:56.542" v="1028" actId="478"/>
          <ac:spMkLst>
            <pc:docMk/>
            <pc:sldMk cId="0" sldId="320"/>
            <ac:spMk id="6" creationId="{12FF7D5D-3EA8-493B-A424-D93A06091AF4}"/>
          </ac:spMkLst>
        </pc:spChg>
      </pc:sldChg>
      <pc:sldChg chg="modSp add mod">
        <pc:chgData name="Parma Nand" userId="a214ac8f-221c-4393-b64b-d99306f8255f" providerId="ADAL" clId="{ED18B190-CAF2-439B-88E2-6FA6B3057F1A}" dt="2021-07-05T02:12:54.741" v="1027" actId="6549"/>
        <pc:sldMkLst>
          <pc:docMk/>
          <pc:sldMk cId="0" sldId="321"/>
        </pc:sldMkLst>
        <pc:spChg chg="mod">
          <ac:chgData name="Parma Nand" userId="a214ac8f-221c-4393-b64b-d99306f8255f" providerId="ADAL" clId="{ED18B190-CAF2-439B-88E2-6FA6B3057F1A}" dt="2021-07-05T00:47:12.903" v="42"/>
          <ac:spMkLst>
            <pc:docMk/>
            <pc:sldMk cId="0" sldId="321"/>
            <ac:spMk id="4" creationId="{26E5B305-45EA-42E2-8BDF-D9B7F28709DD}"/>
          </ac:spMkLst>
        </pc:spChg>
        <pc:spChg chg="mod">
          <ac:chgData name="Parma Nand" userId="a214ac8f-221c-4393-b64b-d99306f8255f" providerId="ADAL" clId="{ED18B190-CAF2-439B-88E2-6FA6B3057F1A}" dt="2021-07-05T00:47:12.903" v="42"/>
          <ac:spMkLst>
            <pc:docMk/>
            <pc:sldMk cId="0" sldId="321"/>
            <ac:spMk id="5" creationId="{B06CBD0F-D9D7-45B2-9DB0-9DAC1EEABA4A}"/>
          </ac:spMkLst>
        </pc:spChg>
        <pc:spChg chg="mod">
          <ac:chgData name="Parma Nand" userId="a214ac8f-221c-4393-b64b-d99306f8255f" providerId="ADAL" clId="{ED18B190-CAF2-439B-88E2-6FA6B3057F1A}" dt="2021-07-05T02:12:54.741" v="1027" actId="6549"/>
          <ac:spMkLst>
            <pc:docMk/>
            <pc:sldMk cId="0" sldId="321"/>
            <ac:spMk id="6" creationId="{BFE5F4E9-F333-4227-A20B-CEEBF75F5EDA}"/>
          </ac:spMkLst>
        </pc:spChg>
      </pc:sldChg>
      <pc:sldChg chg="modSp add mod">
        <pc:chgData name="Parma Nand" userId="a214ac8f-221c-4393-b64b-d99306f8255f" providerId="ADAL" clId="{ED18B190-CAF2-439B-88E2-6FA6B3057F1A}" dt="2021-07-05T02:12:53.138" v="1026" actId="6549"/>
        <pc:sldMkLst>
          <pc:docMk/>
          <pc:sldMk cId="0" sldId="322"/>
        </pc:sldMkLst>
        <pc:spChg chg="mod">
          <ac:chgData name="Parma Nand" userId="a214ac8f-221c-4393-b64b-d99306f8255f" providerId="ADAL" clId="{ED18B190-CAF2-439B-88E2-6FA6B3057F1A}" dt="2021-07-05T00:47:57.052" v="43"/>
          <ac:spMkLst>
            <pc:docMk/>
            <pc:sldMk cId="0" sldId="322"/>
            <ac:spMk id="4" creationId="{A0FA1C8A-9C08-4D9E-9240-ED06CA813FC3}"/>
          </ac:spMkLst>
        </pc:spChg>
        <pc:spChg chg="mod">
          <ac:chgData name="Parma Nand" userId="a214ac8f-221c-4393-b64b-d99306f8255f" providerId="ADAL" clId="{ED18B190-CAF2-439B-88E2-6FA6B3057F1A}" dt="2021-07-05T00:47:57.052" v="43"/>
          <ac:spMkLst>
            <pc:docMk/>
            <pc:sldMk cId="0" sldId="322"/>
            <ac:spMk id="5" creationId="{DEF0BD8B-32AB-46A5-AB07-8D3435C5CA86}"/>
          </ac:spMkLst>
        </pc:spChg>
        <pc:spChg chg="mod">
          <ac:chgData name="Parma Nand" userId="a214ac8f-221c-4393-b64b-d99306f8255f" providerId="ADAL" clId="{ED18B190-CAF2-439B-88E2-6FA6B3057F1A}" dt="2021-07-05T02:12:53.138" v="1026" actId="6549"/>
          <ac:spMkLst>
            <pc:docMk/>
            <pc:sldMk cId="0" sldId="322"/>
            <ac:spMk id="6" creationId="{C9269245-EF1E-4C71-993D-5B811CF0DC9B}"/>
          </ac:spMkLst>
        </pc:spChg>
        <pc:spChg chg="mod">
          <ac:chgData name="Parma Nand" userId="a214ac8f-221c-4393-b64b-d99306f8255f" providerId="ADAL" clId="{ED18B190-CAF2-439B-88E2-6FA6B3057F1A}" dt="2021-07-05T00:48:07.128" v="45" actId="1076"/>
          <ac:spMkLst>
            <pc:docMk/>
            <pc:sldMk cId="0" sldId="322"/>
            <ac:spMk id="321539" creationId="{B5AC6AED-32DD-4C6C-A4A1-D7E5063F2FF3}"/>
          </ac:spMkLst>
        </pc:spChg>
      </pc:sldChg>
      <pc:sldChg chg="delSp modSp add">
        <pc:chgData name="Parma Nand" userId="a214ac8f-221c-4393-b64b-d99306f8255f" providerId="ADAL" clId="{ED18B190-CAF2-439B-88E2-6FA6B3057F1A}" dt="2021-07-05T02:12:51.555" v="1025" actId="478"/>
        <pc:sldMkLst>
          <pc:docMk/>
          <pc:sldMk cId="0" sldId="323"/>
        </pc:sldMkLst>
        <pc:spChg chg="mod">
          <ac:chgData name="Parma Nand" userId="a214ac8f-221c-4393-b64b-d99306f8255f" providerId="ADAL" clId="{ED18B190-CAF2-439B-88E2-6FA6B3057F1A}" dt="2021-07-05T00:49:55.574" v="46"/>
          <ac:spMkLst>
            <pc:docMk/>
            <pc:sldMk cId="0" sldId="323"/>
            <ac:spMk id="4" creationId="{2B4C3F07-35E8-46B5-95F2-33BF4BCEAE22}"/>
          </ac:spMkLst>
        </pc:spChg>
        <pc:spChg chg="mod">
          <ac:chgData name="Parma Nand" userId="a214ac8f-221c-4393-b64b-d99306f8255f" providerId="ADAL" clId="{ED18B190-CAF2-439B-88E2-6FA6B3057F1A}" dt="2021-07-05T00:49:55.574" v="46"/>
          <ac:spMkLst>
            <pc:docMk/>
            <pc:sldMk cId="0" sldId="323"/>
            <ac:spMk id="5" creationId="{76E94911-82B2-4442-9C3C-BFCA033BAD82}"/>
          </ac:spMkLst>
        </pc:spChg>
        <pc:spChg chg="del mod">
          <ac:chgData name="Parma Nand" userId="a214ac8f-221c-4393-b64b-d99306f8255f" providerId="ADAL" clId="{ED18B190-CAF2-439B-88E2-6FA6B3057F1A}" dt="2021-07-05T02:12:51.555" v="1025" actId="478"/>
          <ac:spMkLst>
            <pc:docMk/>
            <pc:sldMk cId="0" sldId="323"/>
            <ac:spMk id="6" creationId="{B2641690-BF92-436F-A749-A65DC20F7477}"/>
          </ac:spMkLst>
        </pc:spChg>
      </pc:sldChg>
      <pc:sldChg chg="modSp add">
        <pc:chgData name="Parma Nand" userId="a214ac8f-221c-4393-b64b-d99306f8255f" providerId="ADAL" clId="{ED18B190-CAF2-439B-88E2-6FA6B3057F1A}" dt="2021-07-05T00:50:03.507" v="47"/>
        <pc:sldMkLst>
          <pc:docMk/>
          <pc:sldMk cId="0" sldId="324"/>
        </pc:sldMkLst>
        <pc:spChg chg="mod">
          <ac:chgData name="Parma Nand" userId="a214ac8f-221c-4393-b64b-d99306f8255f" providerId="ADAL" clId="{ED18B190-CAF2-439B-88E2-6FA6B3057F1A}" dt="2021-07-05T00:50:03.507" v="47"/>
          <ac:spMkLst>
            <pc:docMk/>
            <pc:sldMk cId="0" sldId="324"/>
            <ac:spMk id="4" creationId="{8F7A472B-8E13-4321-96FD-2395DB3241BE}"/>
          </ac:spMkLst>
        </pc:spChg>
        <pc:spChg chg="mod">
          <ac:chgData name="Parma Nand" userId="a214ac8f-221c-4393-b64b-d99306f8255f" providerId="ADAL" clId="{ED18B190-CAF2-439B-88E2-6FA6B3057F1A}" dt="2021-07-05T00:50:03.507" v="47"/>
          <ac:spMkLst>
            <pc:docMk/>
            <pc:sldMk cId="0" sldId="324"/>
            <ac:spMk id="5" creationId="{DE954B55-0A23-46CF-81BD-A4A6AB6DA312}"/>
          </ac:spMkLst>
        </pc:spChg>
        <pc:spChg chg="mod">
          <ac:chgData name="Parma Nand" userId="a214ac8f-221c-4393-b64b-d99306f8255f" providerId="ADAL" clId="{ED18B190-CAF2-439B-88E2-6FA6B3057F1A}" dt="2021-07-05T00:50:03.507" v="47"/>
          <ac:spMkLst>
            <pc:docMk/>
            <pc:sldMk cId="0" sldId="324"/>
            <ac:spMk id="6" creationId="{3F0F21A6-063C-4FC1-B08B-A0382DD7CCAA}"/>
          </ac:spMkLst>
        </pc:spChg>
      </pc:sldChg>
      <pc:sldChg chg="modSp add mod">
        <pc:chgData name="Parma Nand" userId="a214ac8f-221c-4393-b64b-d99306f8255f" providerId="ADAL" clId="{ED18B190-CAF2-439B-88E2-6FA6B3057F1A}" dt="2021-07-05T02:12:47.386" v="1024" actId="6549"/>
        <pc:sldMkLst>
          <pc:docMk/>
          <pc:sldMk cId="0" sldId="325"/>
        </pc:sldMkLst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5"/>
            <ac:spMk id="4" creationId="{8F7A472B-8E13-4321-96FD-2395DB3241BE}"/>
          </ac:spMkLst>
        </pc:spChg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5"/>
            <ac:spMk id="5" creationId="{DE954B55-0A23-46CF-81BD-A4A6AB6DA312}"/>
          </ac:spMkLst>
        </pc:spChg>
        <pc:spChg chg="mod">
          <ac:chgData name="Parma Nand" userId="a214ac8f-221c-4393-b64b-d99306f8255f" providerId="ADAL" clId="{ED18B190-CAF2-439B-88E2-6FA6B3057F1A}" dt="2021-07-05T02:12:47.386" v="1024" actId="6549"/>
          <ac:spMkLst>
            <pc:docMk/>
            <pc:sldMk cId="0" sldId="325"/>
            <ac:spMk id="6" creationId="{3F0F21A6-063C-4FC1-B08B-A0382DD7CCAA}"/>
          </ac:spMkLst>
        </pc:spChg>
      </pc:sldChg>
      <pc:sldChg chg="modSp add">
        <pc:chgData name="Parma Nand" userId="a214ac8f-221c-4393-b64b-d99306f8255f" providerId="ADAL" clId="{ED18B190-CAF2-439B-88E2-6FA6B3057F1A}" dt="2021-07-05T00:50:22.991" v="48"/>
        <pc:sldMkLst>
          <pc:docMk/>
          <pc:sldMk cId="0" sldId="326"/>
        </pc:sldMkLst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6"/>
            <ac:spMk id="4" creationId="{F6D7BAE8-A776-4667-AFE7-C7DC42E73F4F}"/>
          </ac:spMkLst>
        </pc:spChg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6"/>
            <ac:spMk id="5" creationId="{F5FBFC01-FEC6-4606-A223-456F5DAB9A8F}"/>
          </ac:spMkLst>
        </pc:spChg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6"/>
            <ac:spMk id="6" creationId="{9CDA3BD1-5440-405C-A3F7-9B2B823FA18E}"/>
          </ac:spMkLst>
        </pc:spChg>
      </pc:sldChg>
      <pc:sldChg chg="modSp add mod">
        <pc:chgData name="Parma Nand" userId="a214ac8f-221c-4393-b64b-d99306f8255f" providerId="ADAL" clId="{ED18B190-CAF2-439B-88E2-6FA6B3057F1A}" dt="2021-07-05T02:12:43.631" v="1023" actId="6549"/>
        <pc:sldMkLst>
          <pc:docMk/>
          <pc:sldMk cId="0" sldId="327"/>
        </pc:sldMkLst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7"/>
            <ac:spMk id="4" creationId="{5F983097-91A5-4DB3-AC05-6AE1EC5674E5}"/>
          </ac:spMkLst>
        </pc:spChg>
        <pc:spChg chg="mod">
          <ac:chgData name="Parma Nand" userId="a214ac8f-221c-4393-b64b-d99306f8255f" providerId="ADAL" clId="{ED18B190-CAF2-439B-88E2-6FA6B3057F1A}" dt="2021-07-05T00:50:22.991" v="48"/>
          <ac:spMkLst>
            <pc:docMk/>
            <pc:sldMk cId="0" sldId="327"/>
            <ac:spMk id="5" creationId="{E013F188-878B-42CA-99FD-E2B6D3C0F279}"/>
          </ac:spMkLst>
        </pc:spChg>
        <pc:spChg chg="mod">
          <ac:chgData name="Parma Nand" userId="a214ac8f-221c-4393-b64b-d99306f8255f" providerId="ADAL" clId="{ED18B190-CAF2-439B-88E2-6FA6B3057F1A}" dt="2021-07-05T02:12:43.631" v="1023" actId="6549"/>
          <ac:spMkLst>
            <pc:docMk/>
            <pc:sldMk cId="0" sldId="327"/>
            <ac:spMk id="6" creationId="{1DD33361-1717-4BB2-BA97-819DB9DF0518}"/>
          </ac:spMkLst>
        </pc:spChg>
      </pc:sldChg>
      <pc:sldChg chg="modSp new mod">
        <pc:chgData name="Parma Nand" userId="a214ac8f-221c-4393-b64b-d99306f8255f" providerId="ADAL" clId="{ED18B190-CAF2-439B-88E2-6FA6B3057F1A}" dt="2021-07-05T01:05:52.664" v="326" actId="20577"/>
        <pc:sldMkLst>
          <pc:docMk/>
          <pc:sldMk cId="483187999" sldId="328"/>
        </pc:sldMkLst>
        <pc:spChg chg="mod">
          <ac:chgData name="Parma Nand" userId="a214ac8f-221c-4393-b64b-d99306f8255f" providerId="ADAL" clId="{ED18B190-CAF2-439B-88E2-6FA6B3057F1A}" dt="2021-07-05T01:02:52.845" v="113" actId="20577"/>
          <ac:spMkLst>
            <pc:docMk/>
            <pc:sldMk cId="483187999" sldId="328"/>
            <ac:spMk id="2" creationId="{AC481525-8FE4-40EA-867F-BA24C223D99A}"/>
          </ac:spMkLst>
        </pc:spChg>
        <pc:spChg chg="mod">
          <ac:chgData name="Parma Nand" userId="a214ac8f-221c-4393-b64b-d99306f8255f" providerId="ADAL" clId="{ED18B190-CAF2-439B-88E2-6FA6B3057F1A}" dt="2021-07-05T01:05:52.664" v="326" actId="20577"/>
          <ac:spMkLst>
            <pc:docMk/>
            <pc:sldMk cId="483187999" sldId="328"/>
            <ac:spMk id="3" creationId="{56359E1E-51E1-4764-91AA-E7B98C71E247}"/>
          </ac:spMkLst>
        </pc:spChg>
      </pc:sldChg>
      <pc:sldChg chg="modSp new mod">
        <pc:chgData name="Parma Nand" userId="a214ac8f-221c-4393-b64b-d99306f8255f" providerId="ADAL" clId="{ED18B190-CAF2-439B-88E2-6FA6B3057F1A}" dt="2021-07-05T01:07:24.846" v="349" actId="20577"/>
        <pc:sldMkLst>
          <pc:docMk/>
          <pc:sldMk cId="3675304098" sldId="329"/>
        </pc:sldMkLst>
        <pc:spChg chg="mod">
          <ac:chgData name="Parma Nand" userId="a214ac8f-221c-4393-b64b-d99306f8255f" providerId="ADAL" clId="{ED18B190-CAF2-439B-88E2-6FA6B3057F1A}" dt="2021-07-05T01:07:24.846" v="349" actId="20577"/>
          <ac:spMkLst>
            <pc:docMk/>
            <pc:sldMk cId="3675304098" sldId="329"/>
            <ac:spMk id="2" creationId="{9E70970C-08FD-444F-9219-3CF9D9CB1F05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16.635" v="386" actId="478"/>
        <pc:sldMkLst>
          <pc:docMk/>
          <pc:sldMk cId="0" sldId="33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1"/>
            <ac:spMk id="4" creationId="{4E889545-84DB-4123-A190-DAC67D7EEA9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1"/>
            <ac:spMk id="5" creationId="{5C9E8D50-DA39-4E6F-8F01-DA3C1FEF58BF}"/>
          </ac:spMkLst>
        </pc:spChg>
        <pc:spChg chg="del mod">
          <ac:chgData name="Parma Nand" userId="a214ac8f-221c-4393-b64b-d99306f8255f" providerId="ADAL" clId="{ED18B190-CAF2-439B-88E2-6FA6B3057F1A}" dt="2021-07-05T01:16:16.635" v="386" actId="478"/>
          <ac:spMkLst>
            <pc:docMk/>
            <pc:sldMk cId="0" sldId="331"/>
            <ac:spMk id="6" creationId="{D4AEDB72-0166-461A-B8EE-0E88C7BD2C83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14.242" v="385" actId="478"/>
        <pc:sldMkLst>
          <pc:docMk/>
          <pc:sldMk cId="0" sldId="33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2"/>
            <ac:spMk id="4" creationId="{97AE8FED-F405-41FA-A1B9-5278F14F5A6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2"/>
            <ac:spMk id="5" creationId="{95FB5ABA-9EA3-4FE8-86F5-59B231E7579A}"/>
          </ac:spMkLst>
        </pc:spChg>
        <pc:spChg chg="del mod">
          <ac:chgData name="Parma Nand" userId="a214ac8f-221c-4393-b64b-d99306f8255f" providerId="ADAL" clId="{ED18B190-CAF2-439B-88E2-6FA6B3057F1A}" dt="2021-07-05T01:16:14.242" v="385" actId="478"/>
          <ac:spMkLst>
            <pc:docMk/>
            <pc:sldMk cId="0" sldId="332"/>
            <ac:spMk id="6" creationId="{ACC5078E-822B-4C35-B242-0FB7BE48296D}"/>
          </ac:spMkLst>
        </pc:spChg>
        <pc:spChg chg="mod">
          <ac:chgData name="Parma Nand" userId="a214ac8f-221c-4393-b64b-d99306f8255f" providerId="ADAL" clId="{ED18B190-CAF2-439B-88E2-6FA6B3057F1A}" dt="2021-07-05T01:12:00.382" v="379" actId="404"/>
          <ac:spMkLst>
            <pc:docMk/>
            <pc:sldMk cId="0" sldId="332"/>
            <ac:spMk id="552963" creationId="{6A559990-5759-41EB-8C1E-C1A19C76040A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09.688" v="383" actId="478"/>
        <pc:sldMkLst>
          <pc:docMk/>
          <pc:sldMk cId="0" sldId="33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3"/>
            <ac:spMk id="4" creationId="{C20330C5-2ACD-4C17-9D32-AE389CF5309D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3"/>
            <ac:spMk id="5" creationId="{61F99A3F-E76C-4A78-857C-58A11C8F1CF4}"/>
          </ac:spMkLst>
        </pc:spChg>
        <pc:spChg chg="del mod">
          <ac:chgData name="Parma Nand" userId="a214ac8f-221c-4393-b64b-d99306f8255f" providerId="ADAL" clId="{ED18B190-CAF2-439B-88E2-6FA6B3057F1A}" dt="2021-07-05T01:16:09.688" v="383" actId="478"/>
          <ac:spMkLst>
            <pc:docMk/>
            <pc:sldMk cId="0" sldId="333"/>
            <ac:spMk id="6" creationId="{7CB77BD4-55CE-40A3-853B-6967FD34A7A2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05.356" v="382" actId="478"/>
        <pc:sldMkLst>
          <pc:docMk/>
          <pc:sldMk cId="0" sldId="33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4"/>
            <ac:spMk id="4" creationId="{9E32226D-3990-4558-AAA5-48970104656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4"/>
            <ac:spMk id="5" creationId="{D0C4D45E-8BD3-42C0-9555-CE5692595620}"/>
          </ac:spMkLst>
        </pc:spChg>
        <pc:spChg chg="del mod">
          <ac:chgData name="Parma Nand" userId="a214ac8f-221c-4393-b64b-d99306f8255f" providerId="ADAL" clId="{ED18B190-CAF2-439B-88E2-6FA6B3057F1A}" dt="2021-07-05T01:16:05.356" v="382" actId="478"/>
          <ac:spMkLst>
            <pc:docMk/>
            <pc:sldMk cId="0" sldId="334"/>
            <ac:spMk id="6" creationId="{F7D08169-6C33-474D-B260-961A8A0819ED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12.055" v="384" actId="478"/>
        <pc:sldMkLst>
          <pc:docMk/>
          <pc:sldMk cId="0" sldId="33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5"/>
            <ac:spMk id="4" creationId="{E3E8E0AB-8A34-417B-BE93-4158FE0EAAF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5"/>
            <ac:spMk id="5" creationId="{D512CA01-B158-4F8E-B4C3-60F281B4FB2F}"/>
          </ac:spMkLst>
        </pc:spChg>
        <pc:spChg chg="del mod">
          <ac:chgData name="Parma Nand" userId="a214ac8f-221c-4393-b64b-d99306f8255f" providerId="ADAL" clId="{ED18B190-CAF2-439B-88E2-6FA6B3057F1A}" dt="2021-07-05T01:16:12.055" v="384" actId="478"/>
          <ac:spMkLst>
            <pc:docMk/>
            <pc:sldMk cId="0" sldId="335"/>
            <ac:spMk id="6" creationId="{6FEA14AA-3864-47EB-B4AD-D4032D551362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22.537" v="387" actId="478"/>
        <pc:sldMkLst>
          <pc:docMk/>
          <pc:sldMk cId="0" sldId="33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6"/>
            <ac:spMk id="4" creationId="{297D9330-F5B3-4AF4-8BB4-50327A1B869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6"/>
            <ac:spMk id="5" creationId="{A777B7E1-7584-4EF0-BF0C-314ED261A3C3}"/>
          </ac:spMkLst>
        </pc:spChg>
        <pc:spChg chg="del mod">
          <ac:chgData name="Parma Nand" userId="a214ac8f-221c-4393-b64b-d99306f8255f" providerId="ADAL" clId="{ED18B190-CAF2-439B-88E2-6FA6B3057F1A}" dt="2021-07-05T01:16:22.537" v="387" actId="478"/>
          <ac:spMkLst>
            <pc:docMk/>
            <pc:sldMk cId="0" sldId="336"/>
            <ac:spMk id="6" creationId="{F946058E-8299-4C3B-81B6-CC36224A861B}"/>
          </ac:spMkLst>
        </pc:spChg>
        <pc:spChg chg="mod">
          <ac:chgData name="Parma Nand" userId="a214ac8f-221c-4393-b64b-d99306f8255f" providerId="ADAL" clId="{ED18B190-CAF2-439B-88E2-6FA6B3057F1A}" dt="2021-07-05T01:15:10.362" v="381" actId="14100"/>
          <ac:spMkLst>
            <pc:docMk/>
            <pc:sldMk cId="0" sldId="336"/>
            <ac:spMk id="557059" creationId="{A01DF221-11F6-44D7-9270-307522914440}"/>
          </ac:spMkLst>
        </pc:spChg>
      </pc:sldChg>
      <pc:sldChg chg="delSp modSp add mod">
        <pc:chgData name="Parma Nand" userId="a214ac8f-221c-4393-b64b-d99306f8255f" providerId="ADAL" clId="{ED18B190-CAF2-439B-88E2-6FA6B3057F1A}" dt="2021-07-05T01:16:26.802" v="388" actId="478"/>
        <pc:sldMkLst>
          <pc:docMk/>
          <pc:sldMk cId="0" sldId="33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7"/>
            <ac:spMk id="4" creationId="{95F5B384-8991-45DE-A16E-3E63F6985C6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7"/>
            <ac:spMk id="5" creationId="{AC8B6DC1-E573-4DC3-82A6-43F0CDDAB9D5}"/>
          </ac:spMkLst>
        </pc:spChg>
        <pc:spChg chg="del mod">
          <ac:chgData name="Parma Nand" userId="a214ac8f-221c-4393-b64b-d99306f8255f" providerId="ADAL" clId="{ED18B190-CAF2-439B-88E2-6FA6B3057F1A}" dt="2021-07-05T01:16:26.802" v="388" actId="478"/>
          <ac:spMkLst>
            <pc:docMk/>
            <pc:sldMk cId="0" sldId="337"/>
            <ac:spMk id="6" creationId="{06E68A49-C222-45C2-907A-CAB2D5580DC9}"/>
          </ac:spMkLst>
        </pc:spChg>
      </pc:sldChg>
      <pc:sldChg chg="delSp modSp add mod">
        <pc:chgData name="Parma Nand" userId="a214ac8f-221c-4393-b64b-d99306f8255f" providerId="ADAL" clId="{ED18B190-CAF2-439B-88E2-6FA6B3057F1A}" dt="2021-07-05T02:12:32.991" v="1021" actId="478"/>
        <pc:sldMkLst>
          <pc:docMk/>
          <pc:sldMk cId="0" sldId="33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9"/>
            <ac:spMk id="4" creationId="{5F33864B-6343-4D1E-87F5-2E2DB6B4F6B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39"/>
            <ac:spMk id="5" creationId="{BDF84D24-000F-4338-9944-7152EC134874}"/>
          </ac:spMkLst>
        </pc:spChg>
        <pc:spChg chg="del mod">
          <ac:chgData name="Parma Nand" userId="a214ac8f-221c-4393-b64b-d99306f8255f" providerId="ADAL" clId="{ED18B190-CAF2-439B-88E2-6FA6B3057F1A}" dt="2021-07-05T02:12:32.991" v="1021" actId="478"/>
          <ac:spMkLst>
            <pc:docMk/>
            <pc:sldMk cId="0" sldId="339"/>
            <ac:spMk id="6" creationId="{7D3D5B1C-3DDC-4D30-AC43-E4EE2162DB13}"/>
          </ac:spMkLst>
        </pc:spChg>
        <pc:spChg chg="mod">
          <ac:chgData name="Parma Nand" userId="a214ac8f-221c-4393-b64b-d99306f8255f" providerId="ADAL" clId="{ED18B190-CAF2-439B-88E2-6FA6B3057F1A}" dt="2021-07-05T01:21:13.970" v="527" actId="404"/>
          <ac:spMkLst>
            <pc:docMk/>
            <pc:sldMk cId="0" sldId="339"/>
            <ac:spMk id="562179" creationId="{C9801A56-B6EE-4F4D-A8B8-3EA01405E019}"/>
          </ac:spMkLst>
        </pc:spChg>
      </pc:sldChg>
      <pc:sldChg chg="modSp add">
        <pc:chgData name="Parma Nand" userId="a214ac8f-221c-4393-b64b-d99306f8255f" providerId="ADAL" clId="{ED18B190-CAF2-439B-88E2-6FA6B3057F1A}" dt="2021-07-05T01:10:27.886" v="350"/>
        <pc:sldMkLst>
          <pc:docMk/>
          <pc:sldMk cId="0" sldId="340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0"/>
            <ac:spMk id="4" creationId="{4A993148-DB2B-4A43-850E-71EB5B8678C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0"/>
            <ac:spMk id="5" creationId="{F978B823-E588-41BA-ADC7-2E1C2DB75D2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0"/>
            <ac:spMk id="6" creationId="{C692DED7-2981-40BE-B01A-E1023D7115FE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1"/>
            <ac:spMk id="4" creationId="{945A4181-7301-4D50-92F9-AE7A55F6C38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1"/>
            <ac:spMk id="5" creationId="{C7E409BF-D861-4980-8B68-05EDE63DBFB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1"/>
            <ac:spMk id="6" creationId="{A3AD24C9-EBC2-4C15-8CF5-FF5E4A1C18A7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2"/>
            <ac:spMk id="6" creationId="{DB8D7342-260D-49FA-B7A2-7B728EA9A64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2"/>
            <ac:spMk id="7" creationId="{8B3BE9F0-5647-4A19-AA79-AC0D86B8715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2"/>
            <ac:spMk id="8" creationId="{A67AE237-5005-4FD7-9DA5-61E4395C0FC4}"/>
          </ac:spMkLst>
        </pc:spChg>
        <pc:spChg chg="mod">
          <ac:chgData name="Parma Nand" userId="a214ac8f-221c-4393-b64b-d99306f8255f" providerId="ADAL" clId="{ED18B190-CAF2-439B-88E2-6FA6B3057F1A}" dt="2021-07-05T01:47:27.876" v="536" actId="1076"/>
          <ac:spMkLst>
            <pc:docMk/>
            <pc:sldMk cId="0" sldId="342"/>
            <ac:spMk id="567299" creationId="{918B8CC3-9FF4-4C09-BE01-93F4384436BB}"/>
          </ac:spMkLst>
        </pc:spChg>
        <pc:picChg chg="mod">
          <ac:chgData name="Parma Nand" userId="a214ac8f-221c-4393-b64b-d99306f8255f" providerId="ADAL" clId="{ED18B190-CAF2-439B-88E2-6FA6B3057F1A}" dt="2021-07-05T01:47:24.803" v="535" actId="1076"/>
          <ac:picMkLst>
            <pc:docMk/>
            <pc:sldMk cId="0" sldId="342"/>
            <ac:picMk id="567300" creationId="{456DC787-5244-40CF-A4DC-B74B04875663}"/>
          </ac:picMkLst>
        </pc:picChg>
        <pc:picChg chg="mod">
          <ac:chgData name="Parma Nand" userId="a214ac8f-221c-4393-b64b-d99306f8255f" providerId="ADAL" clId="{ED18B190-CAF2-439B-88E2-6FA6B3057F1A}" dt="2021-07-05T01:47:22.125" v="534" actId="1076"/>
          <ac:picMkLst>
            <pc:docMk/>
            <pc:sldMk cId="0" sldId="342"/>
            <ac:picMk id="567301" creationId="{049E91C2-7E28-47D5-BBAB-8BAEC5CB9AE1}"/>
          </ac:picMkLst>
        </pc:pic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3"/>
            <ac:spMk id="10" creationId="{C24A4CB2-2D7C-4650-B205-EE3010CF961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3"/>
            <ac:spMk id="11" creationId="{36E694D4-6FDD-43C8-899C-3C5A211B3C98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4"/>
            <ac:spMk id="5" creationId="{785C1F39-0CD0-4F3B-9308-E7700E863E5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4"/>
            <ac:spMk id="6" creationId="{67AC51F0-7734-40B5-A6B6-8AE8E9D848A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4"/>
            <ac:spMk id="7" creationId="{3150BF9F-F9EB-45CC-A6CC-5461B93F570C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5"/>
            <ac:spMk id="4" creationId="{0530CD02-FF7A-4304-A79B-5A7AA89DFA1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5"/>
            <ac:spMk id="5" creationId="{CF02E616-7D8F-4C7E-87C9-757D48C4DB7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5"/>
            <ac:spMk id="6" creationId="{CCA29A4A-A46F-48D1-BB37-BC504381F6E8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6"/>
            <ac:spMk id="4" creationId="{8C239BB2-E997-4AF2-A0A9-4D405F818E0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6"/>
            <ac:spMk id="5" creationId="{F0224B59-12DF-4130-9407-5EEB2853409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6"/>
            <ac:spMk id="6" creationId="{26728748-166A-4B47-898A-D39BFAB8ACD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7"/>
            <ac:spMk id="4" creationId="{F763613E-2B65-47B4-9F97-B8394B00039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7"/>
            <ac:spMk id="5" creationId="{E8609D9E-AEFE-4F00-9066-02AD125E7AA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7"/>
            <ac:spMk id="6" creationId="{9EF97A89-0D38-4F19-B2F3-A18A1C1554FC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8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8"/>
            <ac:spMk id="4" creationId="{A1397EAB-5DD5-4958-B088-8D5CD91E453D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8"/>
            <ac:spMk id="5" creationId="{25A72B64-27A8-4186-A3F0-B2EBDD6E39F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8"/>
            <ac:spMk id="6" creationId="{5CDF5060-D81E-4D7A-919B-983BBCE026DB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4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9"/>
            <ac:spMk id="8" creationId="{944D68A0-C67A-4A51-9FDA-DC3FB9B26EA8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9"/>
            <ac:spMk id="9" creationId="{ABBEC944-AD9A-4ACA-9FF2-1BB0B9847D3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49"/>
            <ac:spMk id="10" creationId="{077123E1-5480-4AEB-8676-279E55E235BC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2"/>
            <ac:spMk id="5" creationId="{E5F2310D-4298-4BCE-BC0D-229BED1798F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2"/>
            <ac:spMk id="6" creationId="{1C3FA158-A545-4DFC-A60F-6FC24F616E2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2"/>
            <ac:spMk id="7" creationId="{AC421BE4-A5DF-4B03-B299-118FEDB28BA2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4"/>
            <ac:spMk id="4" creationId="{2F439AEC-567E-43C8-ACB4-2AA9EFA523E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4"/>
            <ac:spMk id="5" creationId="{757700F6-9185-41E2-A758-1021CAF8050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4"/>
            <ac:spMk id="6" creationId="{22806B11-A77F-4EBA-9324-C6F744D6C7B8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6"/>
            <ac:spMk id="8" creationId="{8E31D730-CA30-496D-8712-5EB0B668A23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6"/>
            <ac:spMk id="9" creationId="{93CF3146-1871-45DF-8D6B-B49A6AA1C3E4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6"/>
            <ac:spMk id="10" creationId="{DF7C33DA-5156-4C1F-81CD-7BD4ADFAFC6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7"/>
            <ac:spMk id="4" creationId="{C1866626-C9E8-44A0-B3A8-73A8832C572D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7"/>
            <ac:spMk id="5" creationId="{1AC4DCE6-2970-4329-B6B4-A94CE6A78AC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7"/>
            <ac:spMk id="6" creationId="{7C3BC856-02C6-4761-A5A4-E2C798564CE5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8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8"/>
            <ac:spMk id="5" creationId="{DE26BEBB-C002-484E-BBBE-2ABF7C5F130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8"/>
            <ac:spMk id="6" creationId="{9848C5E9-99B1-40BA-B2DB-FEFBEF2E7C0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8"/>
            <ac:spMk id="7" creationId="{29EDE71D-30AB-4FAE-B3CF-111FD820859F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5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9"/>
            <ac:spMk id="5" creationId="{CF4FB473-2849-46CE-A0D4-352C146ED14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9"/>
            <ac:spMk id="6" creationId="{8226303B-D91C-4D75-A7E1-4A55B398F68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59"/>
            <ac:spMk id="7" creationId="{EA64B724-F64D-4EDD-A118-E537DE4A80ED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0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0"/>
            <ac:spMk id="4" creationId="{08991871-EC40-4060-804B-9F3956099A6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0"/>
            <ac:spMk id="5" creationId="{509848BD-737C-4F2B-B7F3-D68DE93E3322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0"/>
            <ac:spMk id="6" creationId="{094AE81B-A0AE-4028-B371-4E1695AC6F0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1"/>
            <ac:spMk id="6" creationId="{C7EDBEA4-1A6C-446A-8D96-48BACE62082B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1"/>
            <ac:spMk id="7" creationId="{CF05D523-2390-4325-B723-8C422BFB45A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1"/>
            <ac:spMk id="8" creationId="{91A0EFC8-55C2-4A52-963B-B481D7E30845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2"/>
            <ac:spMk id="5" creationId="{BD2F168F-139D-471B-8CDD-3075E8E59E3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2"/>
            <ac:spMk id="6" creationId="{0B33B4A5-97CA-499F-BDD4-C5865A89F0BF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2"/>
            <ac:spMk id="7" creationId="{3117B9CA-F906-4817-AEBC-2F0F6A2F48C8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3"/>
            <ac:spMk id="6" creationId="{78F7D730-E206-4D09-BF7E-2549FE9D2AF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3"/>
            <ac:spMk id="7" creationId="{15B11AAB-0586-48EF-8FB1-1A2F923B057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3"/>
            <ac:spMk id="8" creationId="{502F6144-8315-4804-B3F7-D0161E69867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4"/>
            <ac:spMk id="8" creationId="{617BA678-BBC7-4A8E-A69F-FEB6AB1C5B34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4"/>
            <ac:spMk id="9" creationId="{BEF2A3BE-FAAF-4B12-9967-E3EB80943FF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4"/>
            <ac:spMk id="10" creationId="{2EE38315-EF5B-4DB7-BE3B-0F1E0255870F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5"/>
            <ac:spMk id="4" creationId="{1BC59E9F-87B2-4C10-A7D5-3B0ADA411EA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5"/>
            <ac:spMk id="5" creationId="{5B497C3F-621C-4B02-B2BE-B2DCDE7C19FD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5"/>
            <ac:spMk id="6" creationId="{63BDB250-B5CB-476D-826B-E130954B8E56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6"/>
            <ac:spMk id="4" creationId="{CE4CF188-E1E5-44AB-A2E2-21516FDACEA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6"/>
            <ac:spMk id="5" creationId="{40185AB8-DFE1-4736-A37F-BB38DFC626DB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6"/>
            <ac:spMk id="6" creationId="{E8ECF012-AEC1-425F-BB14-3AC9FA6B613B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7"/>
            <ac:spMk id="6" creationId="{765C9A65-BA31-48E8-B1AD-291B224C439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7"/>
            <ac:spMk id="7" creationId="{F8A9D4C7-A841-49FF-9E26-AAF0894DB5F5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7"/>
            <ac:spMk id="8" creationId="{C0878248-566C-4811-8F26-C9C7C1FD6F04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8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8"/>
            <ac:spMk id="4" creationId="{69EF48BA-6753-4DBF-B7AC-4234F20A8F9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8"/>
            <ac:spMk id="5" creationId="{9DB43A48-1445-4C44-9A6F-D9862E60339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8"/>
            <ac:spMk id="6" creationId="{B50249D7-7BAD-4834-8C6F-74C734C19ACD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69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9"/>
            <ac:spMk id="4" creationId="{825F8350-5365-4F70-8446-2083801E5C6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9"/>
            <ac:spMk id="5" creationId="{200C0AF7-84F5-4071-A4B3-66C6ABD7A2C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69"/>
            <ac:spMk id="6" creationId="{84BFD960-4E50-4F6D-838E-1D71A786680A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0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0"/>
            <ac:spMk id="7" creationId="{5C6A142E-8966-49C8-8738-E1BA212F754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0"/>
            <ac:spMk id="8" creationId="{F5AF3AE1-948D-4DF2-99C3-AB1E39045D5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0"/>
            <ac:spMk id="9" creationId="{C5E4D4A4-F805-4359-946B-A7BFEC545130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1"/>
            <ac:spMk id="4" creationId="{B6B51C2D-3C57-4EA1-9155-3D7150FB075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1"/>
            <ac:spMk id="5" creationId="{AF21A114-F7AD-4AB0-98C3-6C6BCBDBC7AC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1"/>
            <ac:spMk id="6" creationId="{2A816376-CFCD-47F9-8ACC-C29A9BE1AB3B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2"/>
            <ac:spMk id="5" creationId="{0CBA27E8-7FFC-4C7F-AE0E-B08B47CA734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2"/>
            <ac:spMk id="6" creationId="{93301C18-3772-4988-A50A-B0B66E1E5DA7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2"/>
            <ac:spMk id="7" creationId="{9110882B-E562-4CED-A4FE-8B0F98160220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3"/>
            <ac:spMk id="6" creationId="{B0F7238E-BFF9-48CA-B595-F896FFD3196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3"/>
            <ac:spMk id="7" creationId="{FA53A48F-CF70-4263-A35C-6EBF7D99AF7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3"/>
            <ac:spMk id="8" creationId="{1BDF1855-D129-48A4-8B03-55EE97BCB6B1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4"/>
            <ac:spMk id="4" creationId="{28CF61C7-F3F3-483F-AD70-F7348C62A6B8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4"/>
            <ac:spMk id="5" creationId="{BAD9A067-E174-4FA5-ACB0-1C2D06EB18C8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4"/>
            <ac:spMk id="6" creationId="{33250773-3699-4429-8D74-84856719D229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5"/>
            <ac:spMk id="4" creationId="{6A60C186-BC8A-4D8E-A1D1-D38CDDC30D8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5"/>
            <ac:spMk id="5" creationId="{982AD3C5-C036-4C67-A648-791895E01E3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5"/>
            <ac:spMk id="6" creationId="{9C899070-E9CD-4658-BC4D-752B46C80486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6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6"/>
            <ac:spMk id="4" creationId="{07A43765-CBFC-46D3-882E-C36D38BC6F6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6"/>
            <ac:spMk id="5" creationId="{AA2BA9FD-D9F0-4A71-987B-99B39F5238E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6"/>
            <ac:spMk id="6" creationId="{2E45BB2D-FA1D-46BC-BC5D-DD7118E4AC48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77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7"/>
            <ac:spMk id="5" creationId="{6E3C2F80-61D8-48C1-973E-959293EC38E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7"/>
            <ac:spMk id="6" creationId="{DC750D0D-0AC8-4131-8E95-4530E5EEBAD1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77"/>
            <ac:spMk id="7" creationId="{53DC5E6B-0A96-4AC5-847D-ABB541125593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81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1"/>
            <ac:spMk id="5" creationId="{D3C87D94-694C-4C60-B36F-30856D4FF19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1"/>
            <ac:spMk id="6" creationId="{344003D7-B961-4EB7-B3FD-8AA594CCE22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1"/>
            <ac:spMk id="7" creationId="{B1B9506C-F410-47E0-B626-8EE51F242EA0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82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2"/>
            <ac:spMk id="4" creationId="{C7DA7D2B-F2ED-4105-B4F2-52FF916D6776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2"/>
            <ac:spMk id="5" creationId="{CBD0F806-5F39-4025-9AB5-2A49A0CE425E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2"/>
            <ac:spMk id="6" creationId="{C740E962-2806-4501-99C3-58F6CECAE5B6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83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3"/>
            <ac:spMk id="4" creationId="{2C9133EC-8942-49A0-B09F-B0B0BA9D5DB9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3"/>
            <ac:spMk id="5" creationId="{F5915FF7-4AE5-4EFB-9FAA-BDBBA6D887AA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3"/>
            <ac:spMk id="6" creationId="{8142FBC0-BF22-4F49-A16D-47B97453363C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84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4"/>
            <ac:spMk id="4" creationId="{90563470-6BCA-45D5-B71B-1AC2909B0274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4"/>
            <ac:spMk id="5" creationId="{A78E8F63-7D17-4816-A58E-7A2FCC9D9ED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4"/>
            <ac:spMk id="6" creationId="{7FB9FFA9-C8E2-4E88-97FE-E5D1ECF4512B}"/>
          </ac:spMkLst>
        </pc:spChg>
      </pc:sldChg>
      <pc:sldChg chg="modSp add del">
        <pc:chgData name="Parma Nand" userId="a214ac8f-221c-4393-b64b-d99306f8255f" providerId="ADAL" clId="{ED18B190-CAF2-439B-88E2-6FA6B3057F1A}" dt="2021-07-05T01:55:07.228" v="538" actId="47"/>
        <pc:sldMkLst>
          <pc:docMk/>
          <pc:sldMk cId="0" sldId="385"/>
        </pc:sldMkLst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5"/>
            <ac:spMk id="4" creationId="{0D4975C3-015F-4E8A-8DC4-172DC25E8EB3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5"/>
            <ac:spMk id="5" creationId="{80614EBC-67E9-4B3E-BF8A-8285DAFDBEE0}"/>
          </ac:spMkLst>
        </pc:spChg>
        <pc:spChg chg="mod">
          <ac:chgData name="Parma Nand" userId="a214ac8f-221c-4393-b64b-d99306f8255f" providerId="ADAL" clId="{ED18B190-CAF2-439B-88E2-6FA6B3057F1A}" dt="2021-07-05T01:10:27.886" v="350"/>
          <ac:spMkLst>
            <pc:docMk/>
            <pc:sldMk cId="0" sldId="385"/>
            <ac:spMk id="6" creationId="{492F43D9-33FE-4A06-9778-9B45CBB37716}"/>
          </ac:spMkLst>
        </pc:spChg>
      </pc:sldChg>
      <pc:sldChg chg="delSp modSp new mod">
        <pc:chgData name="Parma Nand" userId="a214ac8f-221c-4393-b64b-d99306f8255f" providerId="ADAL" clId="{ED18B190-CAF2-439B-88E2-6FA6B3057F1A}" dt="2021-07-05T01:11:27.281" v="376" actId="478"/>
        <pc:sldMkLst>
          <pc:docMk/>
          <pc:sldMk cId="1473029112" sldId="386"/>
        </pc:sldMkLst>
        <pc:spChg chg="mod">
          <ac:chgData name="Parma Nand" userId="a214ac8f-221c-4393-b64b-d99306f8255f" providerId="ADAL" clId="{ED18B190-CAF2-439B-88E2-6FA6B3057F1A}" dt="2021-07-05T01:11:18.230" v="374" actId="20577"/>
          <ac:spMkLst>
            <pc:docMk/>
            <pc:sldMk cId="1473029112" sldId="386"/>
            <ac:spMk id="2" creationId="{B8AF5A2D-4652-44C6-977E-ED7BABFD4268}"/>
          </ac:spMkLst>
        </pc:spChg>
        <pc:spChg chg="del">
          <ac:chgData name="Parma Nand" userId="a214ac8f-221c-4393-b64b-d99306f8255f" providerId="ADAL" clId="{ED18B190-CAF2-439B-88E2-6FA6B3057F1A}" dt="2021-07-05T01:11:24.294" v="375" actId="478"/>
          <ac:spMkLst>
            <pc:docMk/>
            <pc:sldMk cId="1473029112" sldId="386"/>
            <ac:spMk id="3" creationId="{38CF10B2-8141-48FE-948D-816048063F40}"/>
          </ac:spMkLst>
        </pc:spChg>
        <pc:spChg chg="del">
          <ac:chgData name="Parma Nand" userId="a214ac8f-221c-4393-b64b-d99306f8255f" providerId="ADAL" clId="{ED18B190-CAF2-439B-88E2-6FA6B3057F1A}" dt="2021-07-05T01:11:27.281" v="376" actId="478"/>
          <ac:spMkLst>
            <pc:docMk/>
            <pc:sldMk cId="1473029112" sldId="386"/>
            <ac:spMk id="4" creationId="{52544904-BD35-40F9-B59A-D6EAD2FC0A7B}"/>
          </ac:spMkLst>
        </pc:spChg>
      </pc:sldChg>
      <pc:sldChg chg="modSp new mod">
        <pc:chgData name="Parma Nand" userId="a214ac8f-221c-4393-b64b-d99306f8255f" providerId="ADAL" clId="{ED18B190-CAF2-439B-88E2-6FA6B3057F1A}" dt="2021-07-05T02:11:30.700" v="1012" actId="20577"/>
        <pc:sldMkLst>
          <pc:docMk/>
          <pc:sldMk cId="1550460988" sldId="387"/>
        </pc:sldMkLst>
        <pc:spChg chg="mod">
          <ac:chgData name="Parma Nand" userId="a214ac8f-221c-4393-b64b-d99306f8255f" providerId="ADAL" clId="{ED18B190-CAF2-439B-88E2-6FA6B3057F1A}" dt="2021-07-05T02:06:05.077" v="587" actId="20577"/>
          <ac:spMkLst>
            <pc:docMk/>
            <pc:sldMk cId="1550460988" sldId="387"/>
            <ac:spMk id="2" creationId="{2FE65BC8-A6C1-4C63-9F9D-236CC1CB91F6}"/>
          </ac:spMkLst>
        </pc:spChg>
        <pc:spChg chg="mod">
          <ac:chgData name="Parma Nand" userId="a214ac8f-221c-4393-b64b-d99306f8255f" providerId="ADAL" clId="{ED18B190-CAF2-439B-88E2-6FA6B3057F1A}" dt="2021-07-05T02:11:30.700" v="1012" actId="20577"/>
          <ac:spMkLst>
            <pc:docMk/>
            <pc:sldMk cId="1550460988" sldId="387"/>
            <ac:spMk id="3" creationId="{A7E76EEF-EE94-4B29-81EA-7EFB39BEB49E}"/>
          </ac:spMkLst>
        </pc:spChg>
      </pc:sldChg>
      <pc:sldMasterChg chg="modSp mod">
        <pc:chgData name="Parma Nand" userId="a214ac8f-221c-4393-b64b-d99306f8255f" providerId="ADAL" clId="{ED18B190-CAF2-439B-88E2-6FA6B3057F1A}" dt="2021-07-05T02:12:13.323" v="1018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ED18B190-CAF2-439B-88E2-6FA6B3057F1A}" dt="2021-07-05T02:12:13.323" v="1018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041BF956-C32F-408E-8979-475A82A9AD8F}"/>
    <pc:docChg chg="custSel addSld delSld modSld">
      <pc:chgData name="Parma Nand" userId="a214ac8f-221c-4393-b64b-d99306f8255f" providerId="ADAL" clId="{041BF956-C32F-408E-8979-475A82A9AD8F}" dt="2020-04-13T22:56:11.241" v="108"/>
      <pc:docMkLst>
        <pc:docMk/>
      </pc:docMkLst>
      <pc:sldChg chg="modSp">
        <pc:chgData name="Parma Nand" userId="a214ac8f-221c-4393-b64b-d99306f8255f" providerId="ADAL" clId="{041BF956-C32F-408E-8979-475A82A9AD8F}" dt="2020-04-13T22:05:57.458" v="36" actId="113"/>
        <pc:sldMkLst>
          <pc:docMk/>
          <pc:sldMk cId="0" sldId="263"/>
        </pc:sldMkLst>
        <pc:spChg chg="mod">
          <ac:chgData name="Parma Nand" userId="a214ac8f-221c-4393-b64b-d99306f8255f" providerId="ADAL" clId="{041BF956-C32F-408E-8979-475A82A9AD8F}" dt="2020-04-13T22:05:57.458" v="36" actId="113"/>
          <ac:spMkLst>
            <pc:docMk/>
            <pc:sldMk cId="0" sldId="263"/>
            <ac:spMk id="119810" creationId="{00000000-0000-0000-0000-000000000000}"/>
          </ac:spMkLst>
        </pc:spChg>
      </pc:sldChg>
      <pc:sldChg chg="addSp delSp modSp mod addCm delCm modCm">
        <pc:chgData name="Parma Nand" userId="a214ac8f-221c-4393-b64b-d99306f8255f" providerId="ADAL" clId="{041BF956-C32F-408E-8979-475A82A9AD8F}" dt="2020-04-13T22:24:13.874" v="79" actId="20577"/>
        <pc:sldMkLst>
          <pc:docMk/>
          <pc:sldMk cId="0" sldId="266"/>
        </pc:sldMkLst>
        <pc:spChg chg="add del mod">
          <ac:chgData name="Parma Nand" userId="a214ac8f-221c-4393-b64b-d99306f8255f" providerId="ADAL" clId="{041BF956-C32F-408E-8979-475A82A9AD8F}" dt="2020-04-13T22:13:26.787" v="40"/>
          <ac:spMkLst>
            <pc:docMk/>
            <pc:sldMk cId="0" sldId="266"/>
            <ac:spMk id="2" creationId="{121EFD2F-3D51-47C1-8183-326F1C25706E}"/>
          </ac:spMkLst>
        </pc:spChg>
        <pc:spChg chg="add mod">
          <ac:chgData name="Parma Nand" userId="a214ac8f-221c-4393-b64b-d99306f8255f" providerId="ADAL" clId="{041BF956-C32F-408E-8979-475A82A9AD8F}" dt="2020-04-13T22:24:13.874" v="79" actId="20577"/>
          <ac:spMkLst>
            <pc:docMk/>
            <pc:sldMk cId="0" sldId="266"/>
            <ac:spMk id="3" creationId="{E2E6C776-62E6-49ED-A9E7-95A9CA9DD217}"/>
          </ac:spMkLst>
        </pc:spChg>
        <pc:spChg chg="mod">
          <ac:chgData name="Parma Nand" userId="a214ac8f-221c-4393-b64b-d99306f8255f" providerId="ADAL" clId="{041BF956-C32F-408E-8979-475A82A9AD8F}" dt="2020-04-13T22:18:07.421" v="44" actId="207"/>
          <ac:spMkLst>
            <pc:docMk/>
            <pc:sldMk cId="0" sldId="266"/>
            <ac:spMk id="123906" creationId="{00000000-0000-0000-0000-000000000000}"/>
          </ac:spMkLst>
        </pc:spChg>
      </pc:sldChg>
      <pc:sldChg chg="del">
        <pc:chgData name="Parma Nand" userId="a214ac8f-221c-4393-b64b-d99306f8255f" providerId="ADAL" clId="{041BF956-C32F-408E-8979-475A82A9AD8F}" dt="2020-04-13T22:55:47.467" v="105" actId="47"/>
        <pc:sldMkLst>
          <pc:docMk/>
          <pc:sldMk cId="0" sldId="284"/>
        </pc:sldMkLst>
      </pc:sldChg>
      <pc:sldChg chg="del">
        <pc:chgData name="Parma Nand" userId="a214ac8f-221c-4393-b64b-d99306f8255f" providerId="ADAL" clId="{041BF956-C32F-408E-8979-475A82A9AD8F}" dt="2020-04-13T22:55:50.927" v="106" actId="47"/>
        <pc:sldMkLst>
          <pc:docMk/>
          <pc:sldMk cId="0" sldId="296"/>
        </pc:sldMkLst>
      </pc:sldChg>
      <pc:sldChg chg="add">
        <pc:chgData name="Parma Nand" userId="a214ac8f-221c-4393-b64b-d99306f8255f" providerId="ADAL" clId="{041BF956-C32F-408E-8979-475A82A9AD8F}" dt="2020-04-13T22:56:11.241" v="108"/>
        <pc:sldMkLst>
          <pc:docMk/>
          <pc:sldMk cId="3449963740" sldId="304"/>
        </pc:sldMkLst>
        <pc:spChg chg="mod">
          <ac:chgData name="Parma Nand" userId="a214ac8f-221c-4393-b64b-d99306f8255f" providerId="ADAL" clId="{041BF956-C32F-408E-8979-475A82A9AD8F}" dt="2020-04-13T21:58:27.994" v="33" actId="20577"/>
          <ac:spMkLst>
            <pc:docMk/>
            <pc:sldMk cId="3449963740" sldId="304"/>
            <ac:spMk id="7170" creationId="{00000000-0000-0000-0000-000000000000}"/>
          </ac:spMkLst>
        </pc:spChg>
        <pc:spChg chg="mod">
          <ac:chgData name="Parma Nand" userId="a214ac8f-221c-4393-b64b-d99306f8255f" providerId="ADAL" clId="{041BF956-C32F-408E-8979-475A82A9AD8F}" dt="2020-04-13T21:57:23.570" v="31" actId="6549"/>
          <ac:spMkLst>
            <pc:docMk/>
            <pc:sldMk cId="3449963740" sldId="304"/>
            <ac:spMk id="7171" creationId="{00000000-0000-0000-0000-000000000000}"/>
          </ac:spMkLst>
        </pc:spChg>
      </pc:sldChg>
      <pc:sldChg chg="del">
        <pc:chgData name="Parma Nand" userId="a214ac8f-221c-4393-b64b-d99306f8255f" providerId="ADAL" clId="{041BF956-C32F-408E-8979-475A82A9AD8F}" dt="2020-04-13T22:56:06.235" v="107" actId="2696"/>
        <pc:sldMkLst>
          <pc:docMk/>
          <pc:sldMk cId="3301720737" sldId="305"/>
        </pc:sldMkLst>
      </pc:sldChg>
      <pc:sldChg chg="del">
        <pc:chgData name="Parma Nand" userId="a214ac8f-221c-4393-b64b-d99306f8255f" providerId="ADAL" clId="{041BF956-C32F-408E-8979-475A82A9AD8F}" dt="2020-04-13T22:56:06.235" v="107" actId="2696"/>
        <pc:sldMkLst>
          <pc:docMk/>
          <pc:sldMk cId="3667155348" sldId="306"/>
        </pc:sldMkLst>
      </pc:sldChg>
      <pc:sldChg chg="modSp mod">
        <pc:chgData name="Parma Nand" userId="a214ac8f-221c-4393-b64b-d99306f8255f" providerId="ADAL" clId="{041BF956-C32F-408E-8979-475A82A9AD8F}" dt="2020-04-13T22:30:12.609" v="87" actId="20577"/>
        <pc:sldMkLst>
          <pc:docMk/>
          <pc:sldMk cId="15576803" sldId="313"/>
        </pc:sldMkLst>
        <pc:spChg chg="mod">
          <ac:chgData name="Parma Nand" userId="a214ac8f-221c-4393-b64b-d99306f8255f" providerId="ADAL" clId="{041BF956-C32F-408E-8979-475A82A9AD8F}" dt="2020-04-13T22:30:12.609" v="87" actId="20577"/>
          <ac:spMkLst>
            <pc:docMk/>
            <pc:sldMk cId="15576803" sldId="313"/>
            <ac:spMk id="55330" creationId="{00000000-0000-0000-0000-000000000000}"/>
          </ac:spMkLst>
        </pc:spChg>
      </pc:sldChg>
      <pc:sldChg chg="addSp modSp mod">
        <pc:chgData name="Parma Nand" userId="a214ac8f-221c-4393-b64b-d99306f8255f" providerId="ADAL" clId="{041BF956-C32F-408E-8979-475A82A9AD8F}" dt="2020-04-13T22:35:47.707" v="104" actId="404"/>
        <pc:sldMkLst>
          <pc:docMk/>
          <pc:sldMk cId="991300757" sldId="315"/>
        </pc:sldMkLst>
        <pc:spChg chg="add mod">
          <ac:chgData name="Parma Nand" userId="a214ac8f-221c-4393-b64b-d99306f8255f" providerId="ADAL" clId="{041BF956-C32F-408E-8979-475A82A9AD8F}" dt="2020-04-13T22:35:47.707" v="104" actId="404"/>
          <ac:spMkLst>
            <pc:docMk/>
            <pc:sldMk cId="991300757" sldId="315"/>
            <ac:spMk id="4" creationId="{D85D2907-F3EB-4FE9-9CA8-58C1948C159C}"/>
          </ac:spMkLst>
        </pc:spChg>
      </pc:sldChg>
    </pc:docChg>
  </pc:docChgLst>
  <pc:docChgLst>
    <pc:chgData name="Parma Nand" userId="a214ac8f-221c-4393-b64b-d99306f8255f" providerId="ADAL" clId="{B69A2984-8E51-4C4C-99D7-22C395244DB8}"/>
    <pc:docChg chg="modSld">
      <pc:chgData name="Parma Nand" userId="a214ac8f-221c-4393-b64b-d99306f8255f" providerId="ADAL" clId="{B69A2984-8E51-4C4C-99D7-22C395244DB8}" dt="2019-09-15T22:42:55.273" v="1" actId="20577"/>
      <pc:docMkLst>
        <pc:docMk/>
      </pc:docMkLst>
      <pc:sldChg chg="modSp">
        <pc:chgData name="Parma Nand" userId="a214ac8f-221c-4393-b64b-d99306f8255f" providerId="ADAL" clId="{B69A2984-8E51-4C4C-99D7-22C395244DB8}" dt="2019-09-15T22:42:55.273" v="1" actId="20577"/>
        <pc:sldMkLst>
          <pc:docMk/>
          <pc:sldMk cId="1909636703" sldId="319"/>
        </pc:sldMkLst>
        <pc:spChg chg="mod">
          <ac:chgData name="Parma Nand" userId="a214ac8f-221c-4393-b64b-d99306f8255f" providerId="ADAL" clId="{B69A2984-8E51-4C4C-99D7-22C395244DB8}" dt="2019-09-15T22:42:55.273" v="1" actId="20577"/>
          <ac:spMkLst>
            <pc:docMk/>
            <pc:sldMk cId="1909636703" sldId="319"/>
            <ac:spMk id="62466" creationId="{00000000-0000-0000-0000-000000000000}"/>
          </ac:spMkLst>
        </pc:spChg>
      </pc:sldChg>
    </pc:docChg>
  </pc:docChgLst>
  <pc:docChgLst>
    <pc:chgData name="Parma Nand" userId="a214ac8f-221c-4393-b64b-d99306f8255f" providerId="ADAL" clId="{976FA5C5-B58B-42CB-B8E3-8B552AF9CE9F}"/>
    <pc:docChg chg="modSld">
      <pc:chgData name="Parma Nand" userId="a214ac8f-221c-4393-b64b-d99306f8255f" providerId="ADAL" clId="{976FA5C5-B58B-42CB-B8E3-8B552AF9CE9F}" dt="2024-03-05T00:34:00.471" v="5" actId="20577"/>
      <pc:docMkLst>
        <pc:docMk/>
      </pc:docMkLst>
      <pc:sldChg chg="modSp mod">
        <pc:chgData name="Parma Nand" userId="a214ac8f-221c-4393-b64b-d99306f8255f" providerId="ADAL" clId="{976FA5C5-B58B-42CB-B8E3-8B552AF9CE9F}" dt="2024-03-05T00:34:00.471" v="5" actId="20577"/>
        <pc:sldMkLst>
          <pc:docMk/>
          <pc:sldMk cId="0" sldId="327"/>
        </pc:sldMkLst>
        <pc:spChg chg="mod">
          <ac:chgData name="Parma Nand" userId="a214ac8f-221c-4393-b64b-d99306f8255f" providerId="ADAL" clId="{976FA5C5-B58B-42CB-B8E3-8B552AF9CE9F}" dt="2024-03-05T00:34:00.471" v="5" actId="20577"/>
          <ac:spMkLst>
            <pc:docMk/>
            <pc:sldMk cId="0" sldId="327"/>
            <ac:spMk id="329731" creationId="{8009DAB8-7202-41F9-8EAF-CE4F18C2A80E}"/>
          </ac:spMkLst>
        </pc:spChg>
      </pc:sldChg>
    </pc:docChg>
  </pc:docChgLst>
  <pc:docChgLst>
    <pc:chgData name="Parma Nand" userId="a214ac8f-221c-4393-b64b-d99306f8255f" providerId="ADAL" clId="{C403654D-1ED0-41B6-979C-4E675DF8582F}"/>
    <pc:docChg chg="custSel addSld modSld sldOrd modMainMaster">
      <pc:chgData name="Parma Nand" userId="a214ac8f-221c-4393-b64b-d99306f8255f" providerId="ADAL" clId="{C403654D-1ED0-41B6-979C-4E675DF8582F}" dt="2022-07-28T00:36:58.751" v="971" actId="122"/>
      <pc:docMkLst>
        <pc:docMk/>
      </pc:docMkLst>
      <pc:sldChg chg="modSp mod">
        <pc:chgData name="Parma Nand" userId="a214ac8f-221c-4393-b64b-d99306f8255f" providerId="ADAL" clId="{C403654D-1ED0-41B6-979C-4E675DF8582F}" dt="2021-07-19T21:50:07.345" v="101" actId="20577"/>
        <pc:sldMkLst>
          <pc:docMk/>
          <pc:sldMk cId="0" sldId="256"/>
        </pc:sldMkLst>
        <pc:spChg chg="mod">
          <ac:chgData name="Parma Nand" userId="a214ac8f-221c-4393-b64b-d99306f8255f" providerId="ADAL" clId="{C403654D-1ED0-41B6-979C-4E675DF8582F}" dt="2021-07-19T21:50:07.345" v="101" actId="20577"/>
          <ac:spMkLst>
            <pc:docMk/>
            <pc:sldMk cId="0" sldId="256"/>
            <ac:spMk id="6146" creationId="{00000000-0000-0000-0000-000000000000}"/>
          </ac:spMkLst>
        </pc:spChg>
      </pc:sldChg>
      <pc:sldChg chg="delSp modSp mod modAnim">
        <pc:chgData name="Parma Nand" userId="a214ac8f-221c-4393-b64b-d99306f8255f" providerId="ADAL" clId="{C403654D-1ED0-41B6-979C-4E675DF8582F}" dt="2021-07-19T22:23:52.952" v="233" actId="478"/>
        <pc:sldMkLst>
          <pc:docMk/>
          <pc:sldMk cId="0" sldId="285"/>
        </pc:sldMkLst>
        <pc:spChg chg="del">
          <ac:chgData name="Parma Nand" userId="a214ac8f-221c-4393-b64b-d99306f8255f" providerId="ADAL" clId="{C403654D-1ED0-41B6-979C-4E675DF8582F}" dt="2021-07-15T01:38:02.671" v="98" actId="478"/>
          <ac:spMkLst>
            <pc:docMk/>
            <pc:sldMk cId="0" sldId="285"/>
            <ac:spMk id="7" creationId="{6651C41F-51C5-4431-A63B-939B9869679B}"/>
          </ac:spMkLst>
        </pc:spChg>
        <pc:spChg chg="mod">
          <ac:chgData name="Parma Nand" userId="a214ac8f-221c-4393-b64b-d99306f8255f" providerId="ADAL" clId="{C403654D-1ED0-41B6-979C-4E675DF8582F}" dt="2021-07-19T22:23:49.927" v="232" actId="5793"/>
          <ac:spMkLst>
            <pc:docMk/>
            <pc:sldMk cId="0" sldId="285"/>
            <ac:spMk id="458755" creationId="{A4A796AB-D68B-4F54-9E25-21C57A8E8867}"/>
          </ac:spMkLst>
        </pc:spChg>
        <pc:spChg chg="del">
          <ac:chgData name="Parma Nand" userId="a214ac8f-221c-4393-b64b-d99306f8255f" providerId="ADAL" clId="{C403654D-1ED0-41B6-979C-4E675DF8582F}" dt="2021-07-19T22:23:52.952" v="233" actId="478"/>
          <ac:spMkLst>
            <pc:docMk/>
            <pc:sldMk cId="0" sldId="285"/>
            <ac:spMk id="458756" creationId="{BF380D58-B413-4B48-A32D-ADAF3830F567}"/>
          </ac:spMkLst>
        </pc:spChg>
      </pc:sldChg>
      <pc:sldChg chg="delSp modSp mod">
        <pc:chgData name="Parma Nand" userId="a214ac8f-221c-4393-b64b-d99306f8255f" providerId="ADAL" clId="{C403654D-1ED0-41B6-979C-4E675DF8582F}" dt="2022-07-26T22:35:08.061" v="958" actId="113"/>
        <pc:sldMkLst>
          <pc:docMk/>
          <pc:sldMk cId="0" sldId="286"/>
        </pc:sldMkLst>
        <pc:spChg chg="del">
          <ac:chgData name="Parma Nand" userId="a214ac8f-221c-4393-b64b-d99306f8255f" providerId="ADAL" clId="{C403654D-1ED0-41B6-979C-4E675DF8582F}" dt="2021-07-15T01:38:05.198" v="99" actId="478"/>
          <ac:spMkLst>
            <pc:docMk/>
            <pc:sldMk cId="0" sldId="286"/>
            <ac:spMk id="6" creationId="{04FED6AB-84D1-42CB-97DE-8A283B568651}"/>
          </ac:spMkLst>
        </pc:spChg>
        <pc:spChg chg="mod">
          <ac:chgData name="Parma Nand" userId="a214ac8f-221c-4393-b64b-d99306f8255f" providerId="ADAL" clId="{C403654D-1ED0-41B6-979C-4E675DF8582F}" dt="2022-07-26T22:35:08.061" v="958" actId="113"/>
          <ac:spMkLst>
            <pc:docMk/>
            <pc:sldMk cId="0" sldId="286"/>
            <ac:spMk id="460803" creationId="{97097E7C-35EB-4CED-B9F5-D3FE84A4992F}"/>
          </ac:spMkLst>
        </pc:spChg>
      </pc:sldChg>
      <pc:sldChg chg="delSp ord">
        <pc:chgData name="Parma Nand" userId="a214ac8f-221c-4393-b64b-d99306f8255f" providerId="ADAL" clId="{C403654D-1ED0-41B6-979C-4E675DF8582F}" dt="2022-03-07T20:23:20.607" v="885"/>
        <pc:sldMkLst>
          <pc:docMk/>
          <pc:sldMk cId="0" sldId="314"/>
        </pc:sldMkLst>
        <pc:spChg chg="del">
          <ac:chgData name="Parma Nand" userId="a214ac8f-221c-4393-b64b-d99306f8255f" providerId="ADAL" clId="{C403654D-1ED0-41B6-979C-4E675DF8582F}" dt="2021-07-15T01:37:07.361" v="95" actId="478"/>
          <ac:spMkLst>
            <pc:docMk/>
            <pc:sldMk cId="0" sldId="314"/>
            <ac:spMk id="6" creationId="{DE318FC6-D75C-4298-9011-F34CD3EE1E80}"/>
          </ac:spMkLst>
        </pc:spChg>
      </pc:sldChg>
      <pc:sldChg chg="delSp mod">
        <pc:chgData name="Parma Nand" userId="a214ac8f-221c-4393-b64b-d99306f8255f" providerId="ADAL" clId="{C403654D-1ED0-41B6-979C-4E675DF8582F}" dt="2021-07-15T01:37:11.160" v="96" actId="478"/>
        <pc:sldMkLst>
          <pc:docMk/>
          <pc:sldMk cId="0" sldId="315"/>
        </pc:sldMkLst>
        <pc:spChg chg="del">
          <ac:chgData name="Parma Nand" userId="a214ac8f-221c-4393-b64b-d99306f8255f" providerId="ADAL" clId="{C403654D-1ED0-41B6-979C-4E675DF8582F}" dt="2021-07-15T01:37:11.160" v="96" actId="478"/>
          <ac:spMkLst>
            <pc:docMk/>
            <pc:sldMk cId="0" sldId="315"/>
            <ac:spMk id="26" creationId="{8DCD7F95-B88B-46E2-BC8D-A270AB270289}"/>
          </ac:spMkLst>
        </pc:spChg>
      </pc:sldChg>
      <pc:sldChg chg="delSp mod">
        <pc:chgData name="Parma Nand" userId="a214ac8f-221c-4393-b64b-d99306f8255f" providerId="ADAL" clId="{C403654D-1ED0-41B6-979C-4E675DF8582F}" dt="2021-07-15T01:37:14.534" v="97" actId="478"/>
        <pc:sldMkLst>
          <pc:docMk/>
          <pc:sldMk cId="0" sldId="316"/>
        </pc:sldMkLst>
        <pc:spChg chg="del">
          <ac:chgData name="Parma Nand" userId="a214ac8f-221c-4393-b64b-d99306f8255f" providerId="ADAL" clId="{C403654D-1ED0-41B6-979C-4E675DF8582F}" dt="2021-07-15T01:37:14.534" v="97" actId="478"/>
          <ac:spMkLst>
            <pc:docMk/>
            <pc:sldMk cId="0" sldId="316"/>
            <ac:spMk id="22" creationId="{8825862F-2455-4702-A228-268D73A96AAF}"/>
          </ac:spMkLst>
        </pc:spChg>
      </pc:sldChg>
      <pc:sldChg chg="ord">
        <pc:chgData name="Parma Nand" userId="a214ac8f-221c-4393-b64b-d99306f8255f" providerId="ADAL" clId="{C403654D-1ED0-41B6-979C-4E675DF8582F}" dt="2022-03-07T20:21:35.111" v="879"/>
        <pc:sldMkLst>
          <pc:docMk/>
          <pc:sldMk cId="0" sldId="320"/>
        </pc:sldMkLst>
      </pc:sldChg>
      <pc:sldChg chg="delSp">
        <pc:chgData name="Parma Nand" userId="a214ac8f-221c-4393-b64b-d99306f8255f" providerId="ADAL" clId="{C403654D-1ED0-41B6-979C-4E675DF8582F}" dt="2021-07-15T01:36:39.551" v="89" actId="478"/>
        <pc:sldMkLst>
          <pc:docMk/>
          <pc:sldMk cId="0" sldId="321"/>
        </pc:sldMkLst>
        <pc:spChg chg="del">
          <ac:chgData name="Parma Nand" userId="a214ac8f-221c-4393-b64b-d99306f8255f" providerId="ADAL" clId="{C403654D-1ED0-41B6-979C-4E675DF8582F}" dt="2021-07-15T01:36:39.551" v="89" actId="478"/>
          <ac:spMkLst>
            <pc:docMk/>
            <pc:sldMk cId="0" sldId="321"/>
            <ac:spMk id="6" creationId="{BFE5F4E9-F333-4227-A20B-CEEBF75F5EDA}"/>
          </ac:spMkLst>
        </pc:spChg>
      </pc:sldChg>
      <pc:sldChg chg="delSp modSp mod">
        <pc:chgData name="Parma Nand" userId="a214ac8f-221c-4393-b64b-d99306f8255f" providerId="ADAL" clId="{C403654D-1ED0-41B6-979C-4E675DF8582F}" dt="2022-03-07T20:04:27.220" v="384" actId="14100"/>
        <pc:sldMkLst>
          <pc:docMk/>
          <pc:sldMk cId="0" sldId="322"/>
        </pc:sldMkLst>
        <pc:spChg chg="del">
          <ac:chgData name="Parma Nand" userId="a214ac8f-221c-4393-b64b-d99306f8255f" providerId="ADAL" clId="{C403654D-1ED0-41B6-979C-4E675DF8582F}" dt="2021-07-15T01:36:46.006" v="90" actId="478"/>
          <ac:spMkLst>
            <pc:docMk/>
            <pc:sldMk cId="0" sldId="322"/>
            <ac:spMk id="6" creationId="{C9269245-EF1E-4C71-993D-5B811CF0DC9B}"/>
          </ac:spMkLst>
        </pc:spChg>
        <pc:spChg chg="mod">
          <ac:chgData name="Parma Nand" userId="a214ac8f-221c-4393-b64b-d99306f8255f" providerId="ADAL" clId="{C403654D-1ED0-41B6-979C-4E675DF8582F}" dt="2022-03-07T20:04:27.220" v="384" actId="14100"/>
          <ac:spMkLst>
            <pc:docMk/>
            <pc:sldMk cId="0" sldId="322"/>
            <ac:spMk id="321539" creationId="{B5AC6AED-32DD-4C6C-A4A1-D7E5063F2FF3}"/>
          </ac:spMkLst>
        </pc:spChg>
      </pc:sldChg>
      <pc:sldChg chg="ord">
        <pc:chgData name="Parma Nand" userId="a214ac8f-221c-4393-b64b-d99306f8255f" providerId="ADAL" clId="{C403654D-1ED0-41B6-979C-4E675DF8582F}" dt="2022-03-07T20:21:30.519" v="877"/>
        <pc:sldMkLst>
          <pc:docMk/>
          <pc:sldMk cId="0" sldId="323"/>
        </pc:sldMkLst>
      </pc:sldChg>
      <pc:sldChg chg="delSp ord">
        <pc:chgData name="Parma Nand" userId="a214ac8f-221c-4393-b64b-d99306f8255f" providerId="ADAL" clId="{C403654D-1ED0-41B6-979C-4E675DF8582F}" dt="2022-03-07T20:22:08.075" v="881"/>
        <pc:sldMkLst>
          <pc:docMk/>
          <pc:sldMk cId="0" sldId="324"/>
        </pc:sldMkLst>
        <pc:spChg chg="del">
          <ac:chgData name="Parma Nand" userId="a214ac8f-221c-4393-b64b-d99306f8255f" providerId="ADAL" clId="{C403654D-1ED0-41B6-979C-4E675DF8582F}" dt="2021-07-15T01:36:51.519" v="91" actId="478"/>
          <ac:spMkLst>
            <pc:docMk/>
            <pc:sldMk cId="0" sldId="324"/>
            <ac:spMk id="6" creationId="{3F0F21A6-063C-4FC1-B08B-A0382DD7CCAA}"/>
          </ac:spMkLst>
        </pc:spChg>
      </pc:sldChg>
      <pc:sldChg chg="delSp ord">
        <pc:chgData name="Parma Nand" userId="a214ac8f-221c-4393-b64b-d99306f8255f" providerId="ADAL" clId="{C403654D-1ED0-41B6-979C-4E675DF8582F}" dt="2022-03-07T20:22:08.075" v="881"/>
        <pc:sldMkLst>
          <pc:docMk/>
          <pc:sldMk cId="0" sldId="325"/>
        </pc:sldMkLst>
        <pc:spChg chg="del">
          <ac:chgData name="Parma Nand" userId="a214ac8f-221c-4393-b64b-d99306f8255f" providerId="ADAL" clId="{C403654D-1ED0-41B6-979C-4E675DF8582F}" dt="2021-07-15T01:36:57.604" v="92" actId="478"/>
          <ac:spMkLst>
            <pc:docMk/>
            <pc:sldMk cId="0" sldId="325"/>
            <ac:spMk id="6" creationId="{3F0F21A6-063C-4FC1-B08B-A0382DD7CCAA}"/>
          </ac:spMkLst>
        </pc:spChg>
      </pc:sldChg>
      <pc:sldChg chg="delSp ord">
        <pc:chgData name="Parma Nand" userId="a214ac8f-221c-4393-b64b-d99306f8255f" providerId="ADAL" clId="{C403654D-1ED0-41B6-979C-4E675DF8582F}" dt="2022-03-07T20:22:08.075" v="881"/>
        <pc:sldMkLst>
          <pc:docMk/>
          <pc:sldMk cId="0" sldId="326"/>
        </pc:sldMkLst>
        <pc:spChg chg="del">
          <ac:chgData name="Parma Nand" userId="a214ac8f-221c-4393-b64b-d99306f8255f" providerId="ADAL" clId="{C403654D-1ED0-41B6-979C-4E675DF8582F}" dt="2021-07-15T01:37:00.778" v="93" actId="478"/>
          <ac:spMkLst>
            <pc:docMk/>
            <pc:sldMk cId="0" sldId="326"/>
            <ac:spMk id="6" creationId="{9CDA3BD1-5440-405C-A3F7-9B2B823FA18E}"/>
          </ac:spMkLst>
        </pc:spChg>
      </pc:sldChg>
      <pc:sldChg chg="delSp ord">
        <pc:chgData name="Parma Nand" userId="a214ac8f-221c-4393-b64b-d99306f8255f" providerId="ADAL" clId="{C403654D-1ED0-41B6-979C-4E675DF8582F}" dt="2022-03-07T20:22:42.859" v="883"/>
        <pc:sldMkLst>
          <pc:docMk/>
          <pc:sldMk cId="0" sldId="327"/>
        </pc:sldMkLst>
        <pc:spChg chg="del">
          <ac:chgData name="Parma Nand" userId="a214ac8f-221c-4393-b64b-d99306f8255f" providerId="ADAL" clId="{C403654D-1ED0-41B6-979C-4E675DF8582F}" dt="2021-07-15T01:37:04.206" v="94" actId="478"/>
          <ac:spMkLst>
            <pc:docMk/>
            <pc:sldMk cId="0" sldId="327"/>
            <ac:spMk id="6" creationId="{1DD33361-1717-4BB2-BA97-819DB9DF0518}"/>
          </ac:spMkLst>
        </pc:spChg>
      </pc:sldChg>
      <pc:sldChg chg="modSp mod">
        <pc:chgData name="Parma Nand" userId="a214ac8f-221c-4393-b64b-d99306f8255f" providerId="ADAL" clId="{C403654D-1ED0-41B6-979C-4E675DF8582F}" dt="2022-03-07T19:54:37.684" v="248" actId="20577"/>
        <pc:sldMkLst>
          <pc:docMk/>
          <pc:sldMk cId="483187999" sldId="328"/>
        </pc:sldMkLst>
        <pc:spChg chg="mod">
          <ac:chgData name="Parma Nand" userId="a214ac8f-221c-4393-b64b-d99306f8255f" providerId="ADAL" clId="{C403654D-1ED0-41B6-979C-4E675DF8582F}" dt="2022-03-07T19:54:37.684" v="248" actId="20577"/>
          <ac:spMkLst>
            <pc:docMk/>
            <pc:sldMk cId="483187999" sldId="328"/>
            <ac:spMk id="2" creationId="{AC481525-8FE4-40EA-867F-BA24C223D99A}"/>
          </ac:spMkLst>
        </pc:spChg>
      </pc:sldChg>
      <pc:sldChg chg="modSp mod">
        <pc:chgData name="Parma Nand" userId="a214ac8f-221c-4393-b64b-d99306f8255f" providerId="ADAL" clId="{C403654D-1ED0-41B6-979C-4E675DF8582F}" dt="2022-03-07T05:35:04.215" v="247" actId="20577"/>
        <pc:sldMkLst>
          <pc:docMk/>
          <pc:sldMk cId="3675304098" sldId="329"/>
        </pc:sldMkLst>
        <pc:spChg chg="mod">
          <ac:chgData name="Parma Nand" userId="a214ac8f-221c-4393-b64b-d99306f8255f" providerId="ADAL" clId="{C403654D-1ED0-41B6-979C-4E675DF8582F}" dt="2022-03-07T05:35:04.215" v="247" actId="20577"/>
          <ac:spMkLst>
            <pc:docMk/>
            <pc:sldMk cId="3675304098" sldId="329"/>
            <ac:spMk id="3" creationId="{245D025F-3FE0-4707-A680-0BE1DC486FC1}"/>
          </ac:spMkLst>
        </pc:spChg>
      </pc:sldChg>
      <pc:sldChg chg="modAnim">
        <pc:chgData name="Parma Nand" userId="a214ac8f-221c-4393-b64b-d99306f8255f" providerId="ADAL" clId="{C403654D-1ED0-41B6-979C-4E675DF8582F}" dt="2022-03-07T20:27:57.947" v="888"/>
        <pc:sldMkLst>
          <pc:docMk/>
          <pc:sldMk cId="0" sldId="331"/>
        </pc:sldMkLst>
      </pc:sldChg>
      <pc:sldChg chg="modSp mod">
        <pc:chgData name="Parma Nand" userId="a214ac8f-221c-4393-b64b-d99306f8255f" providerId="ADAL" clId="{C403654D-1ED0-41B6-979C-4E675DF8582F}" dt="2021-07-19T22:09:44.893" v="189" actId="20577"/>
        <pc:sldMkLst>
          <pc:docMk/>
          <pc:sldMk cId="0" sldId="333"/>
        </pc:sldMkLst>
        <pc:spChg chg="mod">
          <ac:chgData name="Parma Nand" userId="a214ac8f-221c-4393-b64b-d99306f8255f" providerId="ADAL" clId="{C403654D-1ED0-41B6-979C-4E675DF8582F}" dt="2021-07-19T22:09:44.893" v="189" actId="20577"/>
          <ac:spMkLst>
            <pc:docMk/>
            <pc:sldMk cId="0" sldId="333"/>
            <ac:spMk id="553987" creationId="{914CF737-E891-45F0-9D83-37A51934514E}"/>
          </ac:spMkLst>
        </pc:spChg>
      </pc:sldChg>
      <pc:sldChg chg="modSp mod">
        <pc:chgData name="Parma Nand" userId="a214ac8f-221c-4393-b64b-d99306f8255f" providerId="ADAL" clId="{C403654D-1ED0-41B6-979C-4E675DF8582F}" dt="2022-03-07T20:31:37.791" v="889" actId="113"/>
        <pc:sldMkLst>
          <pc:docMk/>
          <pc:sldMk cId="0" sldId="335"/>
        </pc:sldMkLst>
        <pc:spChg chg="mod">
          <ac:chgData name="Parma Nand" userId="a214ac8f-221c-4393-b64b-d99306f8255f" providerId="ADAL" clId="{C403654D-1ED0-41B6-979C-4E675DF8582F}" dt="2022-03-07T20:31:37.791" v="889" actId="113"/>
          <ac:spMkLst>
            <pc:docMk/>
            <pc:sldMk cId="0" sldId="335"/>
            <ac:spMk id="556035" creationId="{CBF3548C-A756-4BFC-A2BB-D05388337BEB}"/>
          </ac:spMkLst>
        </pc:spChg>
      </pc:sldChg>
      <pc:sldChg chg="modSp mod">
        <pc:chgData name="Parma Nand" userId="a214ac8f-221c-4393-b64b-d99306f8255f" providerId="ADAL" clId="{C403654D-1ED0-41B6-979C-4E675DF8582F}" dt="2022-07-26T22:33:53.003" v="957" actId="113"/>
        <pc:sldMkLst>
          <pc:docMk/>
          <pc:sldMk cId="0" sldId="339"/>
        </pc:sldMkLst>
        <pc:spChg chg="mod">
          <ac:chgData name="Parma Nand" userId="a214ac8f-221c-4393-b64b-d99306f8255f" providerId="ADAL" clId="{C403654D-1ED0-41B6-979C-4E675DF8582F}" dt="2022-07-26T22:33:53.003" v="957" actId="113"/>
          <ac:spMkLst>
            <pc:docMk/>
            <pc:sldMk cId="0" sldId="339"/>
            <ac:spMk id="562179" creationId="{C9801A56-B6EE-4F4D-A8B8-3EA01405E019}"/>
          </ac:spMkLst>
        </pc:spChg>
      </pc:sldChg>
      <pc:sldChg chg="addSp delSp modSp mod">
        <pc:chgData name="Parma Nand" userId="a214ac8f-221c-4393-b64b-d99306f8255f" providerId="ADAL" clId="{C403654D-1ED0-41B6-979C-4E675DF8582F}" dt="2022-03-07T20:43:55.359" v="953" actId="1076"/>
        <pc:sldMkLst>
          <pc:docMk/>
          <pc:sldMk cId="0" sldId="340"/>
        </pc:sldMkLst>
        <pc:spChg chg="add mod">
          <ac:chgData name="Parma Nand" userId="a214ac8f-221c-4393-b64b-d99306f8255f" providerId="ADAL" clId="{C403654D-1ED0-41B6-979C-4E675DF8582F}" dt="2022-03-07T20:43:16.241" v="948" actId="403"/>
          <ac:spMkLst>
            <pc:docMk/>
            <pc:sldMk cId="0" sldId="340"/>
            <ac:spMk id="2" creationId="{0BFCEE36-F0E5-486D-81F3-FEB51412E3D9}"/>
          </ac:spMkLst>
        </pc:spChg>
        <pc:spChg chg="del">
          <ac:chgData name="Parma Nand" userId="a214ac8f-221c-4393-b64b-d99306f8255f" providerId="ADAL" clId="{C403654D-1ED0-41B6-979C-4E675DF8582F}" dt="2021-07-15T01:38:10.049" v="100" actId="478"/>
          <ac:spMkLst>
            <pc:docMk/>
            <pc:sldMk cId="0" sldId="340"/>
            <ac:spMk id="6" creationId="{C692DED7-2981-40BE-B01A-E1023D7115FE}"/>
          </ac:spMkLst>
        </pc:spChg>
        <pc:spChg chg="mod">
          <ac:chgData name="Parma Nand" userId="a214ac8f-221c-4393-b64b-d99306f8255f" providerId="ADAL" clId="{C403654D-1ED0-41B6-979C-4E675DF8582F}" dt="2022-03-07T20:42:15.670" v="893" actId="20577"/>
          <ac:spMkLst>
            <pc:docMk/>
            <pc:sldMk cId="0" sldId="340"/>
            <ac:spMk id="563203" creationId="{64749F3B-E938-43F0-80AC-AA2FF20BEF84}"/>
          </ac:spMkLst>
        </pc:spChg>
        <pc:cxnChg chg="add mod">
          <ac:chgData name="Parma Nand" userId="a214ac8f-221c-4393-b64b-d99306f8255f" providerId="ADAL" clId="{C403654D-1ED0-41B6-979C-4E675DF8582F}" dt="2022-03-07T20:43:55.359" v="953" actId="1076"/>
          <ac:cxnSpMkLst>
            <pc:docMk/>
            <pc:sldMk cId="0" sldId="340"/>
            <ac:cxnSpMk id="6" creationId="{1514FADC-DC51-4A49-9DBF-2D576F79D2F5}"/>
          </ac:cxnSpMkLst>
        </pc:cxnChg>
        <pc:cxnChg chg="add mod">
          <ac:chgData name="Parma Nand" userId="a214ac8f-221c-4393-b64b-d99306f8255f" providerId="ADAL" clId="{C403654D-1ED0-41B6-979C-4E675DF8582F}" dt="2022-03-07T20:43:51.471" v="952" actId="14100"/>
          <ac:cxnSpMkLst>
            <pc:docMk/>
            <pc:sldMk cId="0" sldId="340"/>
            <ac:cxnSpMk id="9" creationId="{60143E8E-FEC3-4217-98DD-AA7478835221}"/>
          </ac:cxnSpMkLst>
        </pc:cxnChg>
      </pc:sldChg>
      <pc:sldChg chg="modSp new mod">
        <pc:chgData name="Parma Nand" userId="a214ac8f-221c-4393-b64b-d99306f8255f" providerId="ADAL" clId="{C403654D-1ED0-41B6-979C-4E675DF8582F}" dt="2022-03-07T20:13:11.402" v="875" actId="207"/>
        <pc:sldMkLst>
          <pc:docMk/>
          <pc:sldMk cId="2490596635" sldId="388"/>
        </pc:sldMkLst>
        <pc:spChg chg="mod">
          <ac:chgData name="Parma Nand" userId="a214ac8f-221c-4393-b64b-d99306f8255f" providerId="ADAL" clId="{C403654D-1ED0-41B6-979C-4E675DF8582F}" dt="2022-03-07T20:05:05.671" v="408" actId="20577"/>
          <ac:spMkLst>
            <pc:docMk/>
            <pc:sldMk cId="2490596635" sldId="388"/>
            <ac:spMk id="2" creationId="{5CF5C099-A45C-46B0-B3C0-105E202D3133}"/>
          </ac:spMkLst>
        </pc:spChg>
        <pc:spChg chg="mod">
          <ac:chgData name="Parma Nand" userId="a214ac8f-221c-4393-b64b-d99306f8255f" providerId="ADAL" clId="{C403654D-1ED0-41B6-979C-4E675DF8582F}" dt="2022-03-07T20:13:11.402" v="875" actId="207"/>
          <ac:spMkLst>
            <pc:docMk/>
            <pc:sldMk cId="2490596635" sldId="388"/>
            <ac:spMk id="3" creationId="{3BEAAEFC-121B-4799-A91B-4DDDCC836416}"/>
          </ac:spMkLst>
        </pc:spChg>
      </pc:sldChg>
      <pc:sldChg chg="delSp modSp new mod">
        <pc:chgData name="Parma Nand" userId="a214ac8f-221c-4393-b64b-d99306f8255f" providerId="ADAL" clId="{C403654D-1ED0-41B6-979C-4E675DF8582F}" dt="2022-07-28T00:36:58.751" v="971" actId="122"/>
        <pc:sldMkLst>
          <pc:docMk/>
          <pc:sldMk cId="4095083174" sldId="389"/>
        </pc:sldMkLst>
        <pc:spChg chg="mod">
          <ac:chgData name="Parma Nand" userId="a214ac8f-221c-4393-b64b-d99306f8255f" providerId="ADAL" clId="{C403654D-1ED0-41B6-979C-4E675DF8582F}" dt="2022-07-28T00:36:58.751" v="971" actId="122"/>
          <ac:spMkLst>
            <pc:docMk/>
            <pc:sldMk cId="4095083174" sldId="389"/>
            <ac:spMk id="2" creationId="{0ADF0A58-5500-4677-B3AB-09059C0437B5}"/>
          </ac:spMkLst>
        </pc:spChg>
        <pc:spChg chg="del">
          <ac:chgData name="Parma Nand" userId="a214ac8f-221c-4393-b64b-d99306f8255f" providerId="ADAL" clId="{C403654D-1ED0-41B6-979C-4E675DF8582F}" dt="2022-07-28T00:36:48.397" v="960" actId="478"/>
          <ac:spMkLst>
            <pc:docMk/>
            <pc:sldMk cId="4095083174" sldId="389"/>
            <ac:spMk id="3" creationId="{32192505-936A-96D1-E022-E215CAB612A6}"/>
          </ac:spMkLst>
        </pc:spChg>
      </pc:sldChg>
      <pc:sldMasterChg chg="modSp mod">
        <pc:chgData name="Parma Nand" userId="a214ac8f-221c-4393-b64b-d99306f8255f" providerId="ADAL" clId="{C403654D-1ED0-41B6-979C-4E675DF8582F}" dt="2022-03-07T20:44:25.516" v="955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C403654D-1ED0-41B6-979C-4E675DF8582F}" dt="2022-03-07T20:44:25.516" v="955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8C2679-A59E-44EC-88C7-1F021669BBB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18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E16BC8-7765-48A5-9DE3-DF1CED63F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939C-F794-4D99-BA35-90911A6E85F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65713835-B3AB-40CE-B79D-65E39EA12C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C7E11CF-8FA5-4259-9FC6-17B742E2B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F26052-6EE6-4A51-A60B-47B1C9C7E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C7CE0-B6FE-42DA-9E80-184DBEEB924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DB47D2F-87A1-48AF-8D0C-90601B0355F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43B47A1E-E710-4ABB-858F-BFCF9E6F5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B81823-1D93-4C2C-AD35-3F859E132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3A36C-10BA-41F2-AA56-F64357BE1F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15E463BD-D0A1-4592-833C-001356886A8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7C78E3FD-867C-449F-BC21-8D29F4B03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D21FEE-6CDF-4283-AAB5-C276231EE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3B1E2-9F48-4BCE-B42C-62666B1B6C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68322" name="Rectangle 1026">
            <a:extLst>
              <a:ext uri="{FF2B5EF4-FFF2-40B4-BE49-F238E27FC236}">
                <a16:creationId xmlns:a16="http://schemas.microsoft.com/office/drawing/2014/main" id="{6E678337-5B1A-4816-BC21-CE710CF45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1027">
            <a:extLst>
              <a:ext uri="{FF2B5EF4-FFF2-40B4-BE49-F238E27FC236}">
                <a16:creationId xmlns:a16="http://schemas.microsoft.com/office/drawing/2014/main" id="{2380F07E-8988-4007-8961-02729F023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FF37E2-7599-4129-9AD0-1238195C8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5EECD-3B85-4945-BA66-526F1ADA302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5C61F18A-9B21-4671-9561-23BE1CBC8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22999C34-DDFD-4AD4-AD47-83A823DC3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7B0D4B-E77D-48AB-93A3-D2F34642D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1788D-0D8F-485B-A265-906D04777AF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BBC5B85A-02AB-4290-951A-A01C73D2B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CC0F21D5-7E07-4CC8-8ECC-0B605086B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FC6833-A8FC-4042-8718-F5A2DE949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8C9D8-5D15-4FB8-A40C-66A9AB25A35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863E0073-F28A-4864-9981-8A11E3468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E7F8319D-6B38-4624-B757-E87670A73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0C7DBE-EA3F-4AB4-8044-DEEFA76B5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2A6A2-0C79-4AAB-A5CA-6781CFB0C1A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DB9E2267-062F-45A0-8FB0-50B61492C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03DFD96E-C6A0-43A6-B406-8A6A6E25B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74A824-2897-40D6-A5F7-98E3F9B18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B7ECD-711E-40B8-B5CF-A72B435D170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415760DF-2175-4FF6-9FD2-D559D1CF2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1CEB53D4-2441-46EF-8C53-8D1903602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BE8ABB-0D63-4AE1-A1D7-B6DF54BFD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72BB7-B6AA-4C4F-BA2B-CEE5DFAE948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46E6D3C3-3AB4-4C46-AAFA-13D70DF84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0AF1EFD4-6DB6-4E9A-BF53-A1488BB83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D5C4FA-0946-4247-97FB-E09272A28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18C3C-B344-49C0-BB2A-49FE07ECFF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E2BB2F0-2DBB-4DB6-B2B1-25D05ECBD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1EFD8FDF-389E-482B-85E5-ADAD05EF1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9E8D6E-A9F7-4B12-B42F-D2FA0B433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1E719-7265-4C43-83D9-F9DA56CFE48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10A1877-B7D4-4B30-AA35-AB4405BA5C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AF0AECA0-BC7B-4ECF-9C03-99F9DC55C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CC8D7C-4055-4764-8E20-2944F99D0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005DD-00D3-4919-BE30-B97FDF6BC37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44E612C6-80DA-4119-9587-AEA5145DE6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19A3CEB0-2804-43EE-877E-F6C66420E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75DB19-9DAE-4530-A9B3-14EBAAE20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C7748-81CF-4612-A046-3B79796CB2B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3A720F51-7B49-4DFC-ABF8-1C60F9C8EC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3B270F0-BA01-43D3-8BAC-1DD8BED90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46BE14-B3D9-48CB-9E0B-7E4BE116C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175BC-FDAE-4C07-A762-9E6AAA83762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DB137445-A224-4F39-8658-18274C279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03797253-65BA-4E12-B41C-65BBA2C56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9E8D6E-A9F7-4B12-B42F-D2FA0B433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1E719-7265-4C43-83D9-F9DA56CFE48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10A1877-B7D4-4B30-AA35-AB4405BA5C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AF0AECA0-BC7B-4ECF-9C03-99F9DC55C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C68DF6-EF18-4D04-970D-3F71F18CC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0CB73-7BBB-418C-A638-98BAD876513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C491863E-A370-44CA-8770-A317D2F27BF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52B6ADDD-0D7B-4E42-847C-651292A48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199EA9-4252-4F5F-A383-F329AD339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01639-D805-4EAF-B9ED-DDC6508D2E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2C0D9980-288F-44CA-B629-F4EC85ADB2E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3FCDB16-2368-4420-99DF-9BED6E00F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D478BE-6337-43F1-96E8-CD751343B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8486F-7A22-48A6-8005-D9FB0DF594C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C5582909-7CFC-48BE-B4FB-0B4C48F7D48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AF7586E2-47C1-47A7-B1C0-72E7E5CA9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0D9999-93D7-49C8-8B1E-2E204CA88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FF6DB-0286-4D58-BF61-452039BD3E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5886A9FC-0815-41F9-92E9-8C88C362B97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3D72564F-1B3E-41E2-B55A-5B7FA2ABF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FE8F70-E84E-46C6-AECC-47B973825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CD1E9-082E-45D3-977F-B7CC06F1D0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CB020A75-1A63-4890-A529-1F0DC8E13C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FF1BE229-6D72-4340-A722-F6EE05803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AA705B-5F5C-4ECE-B3B2-E6405FF12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5D03D-7F2C-4842-BB59-0B24CED8D9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C9E808E1-DB17-4A1B-A153-53454160836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89BB20B4-0FE8-4169-BD27-BC9D70B37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1B4A9F-B228-4889-942C-44FCE118EE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CB3D8-B817-402D-A6D9-9C768C8237B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0" y="0"/>
            <a:ext cx="915069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84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9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32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D2DCAF-9A03-4EF4-9453-4DFF100A4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6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44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2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3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40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9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8F3D9EB-9365-4EBB-9A70-ECE3E89C1466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/28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4C027358-D4F5-428A-A114-0A9F1F5FF69C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620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71un6knTTlbvx5n2vtaMA9v0mSO-tNhU?usp=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205038"/>
            <a:ext cx="7056438" cy="3096170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COMP814 – Text Mining</a:t>
            </a:r>
            <a:br>
              <a:rPr lang="en-NZ" altLang="en-US" sz="4400" dirty="0"/>
            </a:br>
            <a:r>
              <a:rPr lang="en-NZ" altLang="en-US" sz="4400" dirty="0"/>
              <a:t> </a:t>
            </a:r>
            <a:br>
              <a:rPr lang="en-NZ" altLang="en-US" sz="4400" dirty="0"/>
            </a:br>
            <a:r>
              <a:rPr lang="en-NZ" altLang="en-US" sz="4400" dirty="0"/>
              <a:t>Pre-processing I</a:t>
            </a:r>
            <a:br>
              <a:rPr lang="en-NZ" altLang="en-US" sz="4400" dirty="0"/>
            </a:br>
            <a:r>
              <a:rPr lang="en-NZ" altLang="en-US" sz="4400" dirty="0"/>
              <a:t>Tokens and </a:t>
            </a:r>
            <a:r>
              <a:rPr lang="en-NZ" altLang="en-US" sz="4400" dirty="0" err="1"/>
              <a:t>Ngrams</a:t>
            </a:r>
            <a:br>
              <a:rPr lang="en-NZ" altLang="en-US" sz="4400" dirty="0"/>
            </a:br>
            <a:endParaRPr lang="en-AU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1C8A-9C08-4D9E-9240-ED06CA81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BD8B-32AB-46A5-AB07-8D3435C5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F38A66E0-1F9C-4D7C-B417-146B0A822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Inflectional Morphology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B5AC6AED-32DD-4C6C-A4A1-D7E5063F2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44824"/>
            <a:ext cx="8001839" cy="4392488"/>
          </a:xfrm>
        </p:spPr>
        <p:txBody>
          <a:bodyPr/>
          <a:lstStyle/>
          <a:p>
            <a:r>
              <a:rPr lang="en-US" altLang="en-US" dirty="0"/>
              <a:t>Inflectional morphology concerns the combination of stems and affixes where the resulting word: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Has the same word class as the original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Serves a grammatical/semantic purpose that is 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Different from the original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But is nevertheless transparently related to the original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E.g. skip, skipping, skipped</a:t>
            </a:r>
          </a:p>
          <a:p>
            <a:pPr lvl="3"/>
            <a:r>
              <a:rPr lang="en-US" altLang="en-US" dirty="0">
                <a:solidFill>
                  <a:schemeClr val="accent1"/>
                </a:solidFill>
              </a:rPr>
              <a:t>Are all different forms of verbs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3097-91A5-4DB3-AC05-6AE1EC56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F188-878B-42CA-99FD-E2B6D3C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7FEAABD-3C48-4D9C-BBB0-3967870F3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Inflectional Morphology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8009DAB8-7202-41F9-8EAF-CE4F18C2A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Inflectional morphology in English is fairly straightforward</a:t>
            </a:r>
          </a:p>
          <a:p>
            <a:r>
              <a:rPr lang="en-US" altLang="en-US" dirty="0"/>
              <a:t>But is complicated by the fact </a:t>
            </a:r>
            <a:r>
              <a:rPr lang="en-US" altLang="en-US"/>
              <a:t>that there are </a:t>
            </a:r>
            <a:r>
              <a:rPr lang="en-US" altLang="en-US" dirty="0"/>
              <a:t>irregularities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D3F7-E776-4C0D-92C5-DC99F459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C31A-9592-4844-A132-CA9A7151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9D400C20-BA1C-43BC-9E15-9262A7B85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Derivational Morphology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20A16A30-FFEF-4856-A306-9AD4F68FC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Derivational morphology is the messy stuff that no one ever taught you.</a:t>
            </a:r>
          </a:p>
          <a:p>
            <a:pPr lvl="1"/>
            <a:r>
              <a:rPr lang="en-US" altLang="en-US"/>
              <a:t>Quasi-systematicity</a:t>
            </a:r>
          </a:p>
          <a:p>
            <a:pPr lvl="1"/>
            <a:r>
              <a:rPr lang="en-US" altLang="en-US"/>
              <a:t>Irregular meaning change</a:t>
            </a:r>
          </a:p>
          <a:p>
            <a:pPr lvl="1"/>
            <a:r>
              <a:rPr lang="en-US" altLang="en-US"/>
              <a:t>Changes of word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C099-A45C-46B0-B3C0-105E202D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Derivational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AEFC-121B-4799-A91B-4DDDCC83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Again is a combination of stems and affixes, however this time the resulting word changes the grammatical function of the word or the semantic meaning.</a:t>
            </a:r>
          </a:p>
          <a:p>
            <a:pPr lvl="1"/>
            <a:r>
              <a:rPr lang="en-NZ" dirty="0">
                <a:solidFill>
                  <a:schemeClr val="accent1"/>
                </a:solidFill>
              </a:rPr>
              <a:t>E.g. construct is a verb and construction is a noun</a:t>
            </a:r>
          </a:p>
          <a:p>
            <a:r>
              <a:rPr lang="en-NZ" dirty="0"/>
              <a:t>Note: some affixes changes the meaning of the word without changing the grammatical function. These are still derivational.	</a:t>
            </a:r>
          </a:p>
          <a:p>
            <a:pPr lvl="1"/>
            <a:r>
              <a:rPr lang="en-NZ" dirty="0">
                <a:solidFill>
                  <a:schemeClr val="accent1"/>
                </a:solidFill>
              </a:rPr>
              <a:t>E.g. deconstruction, unfriendly</a:t>
            </a:r>
          </a:p>
        </p:txBody>
      </p:sp>
    </p:spTree>
    <p:extLst>
      <p:ext uri="{BB962C8B-B14F-4D97-AF65-F5344CB8AC3E}">
        <p14:creationId xmlns:p14="http://schemas.microsoft.com/office/powerpoint/2010/main" val="249059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E3D40AA5-DFE8-47D8-A703-C6F3E364C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Derivational Examples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3A7088E9-4377-4885-87E1-E870276421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7211" y="1624012"/>
            <a:ext cx="7696200" cy="1600200"/>
          </a:xfrm>
        </p:spPr>
        <p:txBody>
          <a:bodyPr/>
          <a:lstStyle/>
          <a:p>
            <a:r>
              <a:rPr lang="en-US" altLang="en-US" sz="2800" dirty="0"/>
              <a:t>Verbs and Adjectives to Nouns</a:t>
            </a:r>
          </a:p>
          <a:p>
            <a:endParaRPr lang="en-US" altLang="en-US" sz="2800" dirty="0"/>
          </a:p>
        </p:txBody>
      </p:sp>
      <p:graphicFrame>
        <p:nvGraphicFramePr>
          <p:cNvPr id="333850" name="Group 26">
            <a:extLst>
              <a:ext uri="{FF2B5EF4-FFF2-40B4-BE49-F238E27FC236}">
                <a16:creationId xmlns:a16="http://schemas.microsoft.com/office/drawing/2014/main" id="{8CB24946-B360-4203-B69D-C6635C089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2707983"/>
              </p:ext>
            </p:extLst>
          </p:nvPr>
        </p:nvGraphicFramePr>
        <p:xfrm>
          <a:off x="652524" y="2492896"/>
          <a:ext cx="8229600" cy="241935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3196942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578309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75769424"/>
                    </a:ext>
                  </a:extLst>
                </a:gridCol>
              </a:tblGrid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computerize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computerization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205536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appoint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appointee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40361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30407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fuzzy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fuzziness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05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94338834-17CA-45FF-85C2-AB220BB5C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Derivational Examples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1B0D19B6-006B-4200-9C87-B9119EE328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68090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Nouns and Verbs to Adjectives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35876" name="Group 4">
            <a:extLst>
              <a:ext uri="{FF2B5EF4-FFF2-40B4-BE49-F238E27FC236}">
                <a16:creationId xmlns:a16="http://schemas.microsoft.com/office/drawing/2014/main" id="{96FBD36D-9EFB-44E8-BC49-313A5A9155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274985"/>
              </p:ext>
            </p:extLst>
          </p:nvPr>
        </p:nvGraphicFramePr>
        <p:xfrm>
          <a:off x="887412" y="2748755"/>
          <a:ext cx="7570788" cy="2503489"/>
        </p:xfrm>
        <a:graphic>
          <a:graphicData uri="http://schemas.openxmlformats.org/drawingml/2006/table">
            <a:tbl>
              <a:tblPr/>
              <a:tblGrid>
                <a:gridCol w="2524125">
                  <a:extLst>
                    <a:ext uri="{9D8B030D-6E8A-4147-A177-3AD203B41FA5}">
                      <a16:colId xmlns:a16="http://schemas.microsoft.com/office/drawing/2014/main" val="1204296087"/>
                    </a:ext>
                  </a:extLst>
                </a:gridCol>
                <a:gridCol w="2522538">
                  <a:extLst>
                    <a:ext uri="{9D8B030D-6E8A-4147-A177-3AD203B41FA5}">
                      <a16:colId xmlns:a16="http://schemas.microsoft.com/office/drawing/2014/main" val="345084289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138558909"/>
                    </a:ext>
                  </a:extLst>
                </a:gridCol>
              </a:tblGrid>
              <a:tr h="833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computation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computational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624694"/>
                  </a:ext>
                </a:extLst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embrace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embraceable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39114"/>
                  </a:ext>
                </a:extLst>
              </a:tr>
              <a:tr h="833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-less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" panose="02020603050405020304" pitchFamily="18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clueless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885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5A2D-4652-44C6-977E-ED7BABF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simple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7302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9545-84DB-4123-A190-DAC67D7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8D50-DA39-4E6F-8F01-DA3C1FEF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48D18882-CF2C-4BA5-8E8F-6F33EE2CA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Word Prediction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D3264EE2-04FA-4103-8C6E-A002B9BE7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Guess the next word...</a:t>
            </a:r>
          </a:p>
          <a:p>
            <a:pPr lvl="1"/>
            <a:r>
              <a:rPr lang="en-US" altLang="en-US" i="1" dirty="0"/>
              <a:t>... I notice three guys standing on the ???</a:t>
            </a:r>
          </a:p>
          <a:p>
            <a:r>
              <a:rPr lang="en-US" altLang="en-US" dirty="0"/>
              <a:t>There are many sources of knowledge that can be used to inform this task, including arbitrary world knowledge.</a:t>
            </a:r>
          </a:p>
          <a:p>
            <a:r>
              <a:rPr lang="en-US" altLang="en-US" dirty="0"/>
              <a:t>But it turns out that you can do pretty well by simply looking at the </a:t>
            </a:r>
            <a:r>
              <a:rPr lang="en-US" altLang="en-US" dirty="0">
                <a:solidFill>
                  <a:schemeClr val="accent2"/>
                </a:solidFill>
              </a:rPr>
              <a:t>preceding words</a:t>
            </a:r>
            <a:r>
              <a:rPr lang="en-US" altLang="en-US" dirty="0"/>
              <a:t> and keeping track of some fairly </a:t>
            </a:r>
            <a:r>
              <a:rPr lang="en-US" altLang="en-US" dirty="0">
                <a:solidFill>
                  <a:schemeClr val="accent2"/>
                </a:solidFill>
              </a:rPr>
              <a:t>simple counts.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8FED-F405-41FA-A1B9-5278F14F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5ABA-9EA3-4FE8-86F5-59B231E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1C67A275-2780-46E7-8036-D57DB598C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Prediction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6A559990-5759-41EB-8C1E-C1A19C760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227640" cy="4848200"/>
          </a:xfrm>
        </p:spPr>
        <p:txBody>
          <a:bodyPr/>
          <a:lstStyle/>
          <a:p>
            <a:r>
              <a:rPr lang="en-US" altLang="en-US" sz="2400" dirty="0"/>
              <a:t>We can formalize this task using what are called </a:t>
            </a:r>
            <a:r>
              <a:rPr lang="en-US" altLang="en-US" sz="2400" i="1" dirty="0">
                <a:solidFill>
                  <a:schemeClr val="accent2"/>
                </a:solidFill>
              </a:rPr>
              <a:t>N-</a:t>
            </a:r>
            <a:r>
              <a:rPr lang="en-US" altLang="en-US" sz="2400" dirty="0">
                <a:solidFill>
                  <a:schemeClr val="accent2"/>
                </a:solidFill>
              </a:rPr>
              <a:t>gram</a:t>
            </a:r>
            <a:r>
              <a:rPr lang="en-US" altLang="en-US" sz="2400" dirty="0"/>
              <a:t> models.</a:t>
            </a:r>
          </a:p>
          <a:p>
            <a:r>
              <a:rPr lang="en-US" altLang="en-US" sz="2400" i="1" dirty="0"/>
              <a:t>N</a:t>
            </a:r>
            <a:r>
              <a:rPr lang="en-US" altLang="en-US" sz="2400" dirty="0"/>
              <a:t>-grams are token sequences of length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Our earlier example contains the following 2-grams (aka bigrams)</a:t>
            </a:r>
          </a:p>
          <a:p>
            <a:pPr lvl="1"/>
            <a:r>
              <a:rPr lang="en-US" altLang="en-US" sz="2400" dirty="0"/>
              <a:t>(I notice), (notice three), (three guys), (guys standing), (standing on), (on the)</a:t>
            </a:r>
          </a:p>
          <a:p>
            <a:r>
              <a:rPr lang="en-US" altLang="en-US" sz="2400" dirty="0"/>
              <a:t>Given knowledge of counts of N-grams such as these, we can guess likely next words in a sequence.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E0AB-8A34-417B-BE93-4158FE0E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CA01-B158-4F8E-B4C3-60F281B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BA6BB517-4ABE-41E6-A3C1-94582E216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N</a:t>
            </a:r>
            <a:r>
              <a:rPr lang="en-US" altLang="en-US"/>
              <a:t>-Gram Models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CBF3548C-A756-4BFC-A2BB-D05388337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More formally, we can use knowledge of the </a:t>
            </a:r>
            <a:r>
              <a:rPr lang="en-US" altLang="en-US" b="1" dirty="0"/>
              <a:t>counts of </a:t>
            </a:r>
            <a:r>
              <a:rPr lang="en-US" altLang="en-US" b="1" i="1" dirty="0"/>
              <a:t>N</a:t>
            </a:r>
            <a:r>
              <a:rPr lang="en-US" altLang="en-US" b="1" dirty="0"/>
              <a:t>-grams to assess the conditional probability of candidate words as the next word in a sequence.</a:t>
            </a:r>
          </a:p>
          <a:p>
            <a:r>
              <a:rPr lang="en-US" altLang="en-US" dirty="0"/>
              <a:t>Or, we can use them to assess the probability of an entire sequence of words.</a:t>
            </a:r>
          </a:p>
          <a:p>
            <a:pPr lvl="1"/>
            <a:r>
              <a:rPr lang="en-US" altLang="en-US" dirty="0"/>
              <a:t>Pretty much the same thing as we’ll see...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1525-8FE4-40EA-867F-BA24C223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units of language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9E1E-51E1-4764-91AA-E7B98C71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Alphabet (symbol)</a:t>
            </a:r>
          </a:p>
          <a:p>
            <a:r>
              <a:rPr lang="en-NZ" dirty="0"/>
              <a:t>Word (Token)</a:t>
            </a:r>
          </a:p>
          <a:p>
            <a:r>
              <a:rPr lang="en-NZ" dirty="0"/>
              <a:t>Phrase (Utterance)</a:t>
            </a:r>
          </a:p>
          <a:p>
            <a:r>
              <a:rPr lang="en-NZ" dirty="0"/>
              <a:t>Document (Discourse)</a:t>
            </a:r>
          </a:p>
          <a:p>
            <a:r>
              <a:rPr lang="en-NZ" dirty="0"/>
              <a:t>Collection of Discourses (Corpus)</a:t>
            </a:r>
          </a:p>
          <a:p>
            <a:r>
              <a:rPr lang="en-NZ" dirty="0"/>
              <a:t>Collection of Corpus (Corpora)</a:t>
            </a:r>
          </a:p>
        </p:txBody>
      </p:sp>
    </p:spTree>
    <p:extLst>
      <p:ext uri="{BB962C8B-B14F-4D97-AF65-F5344CB8AC3E}">
        <p14:creationId xmlns:p14="http://schemas.microsoft.com/office/powerpoint/2010/main" val="48318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0C5-2ACD-4C17-9D32-AE389CF5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A3F-E76C-4A78-857C-58A11C8F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53986" name="Rectangle 1026">
            <a:extLst>
              <a:ext uri="{FF2B5EF4-FFF2-40B4-BE49-F238E27FC236}">
                <a16:creationId xmlns:a16="http://schemas.microsoft.com/office/drawing/2014/main" id="{1A45ED84-338D-47F5-8D8A-CDE98DC39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553987" name="Rectangle 1027">
            <a:extLst>
              <a:ext uri="{FF2B5EF4-FFF2-40B4-BE49-F238E27FC236}">
                <a16:creationId xmlns:a16="http://schemas.microsoft.com/office/drawing/2014/main" id="{914CF737-E891-45F0-9D83-37A519345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It turns out that being able to predict the next word (or any linguistic unit) in a sequence is an extremely useful thing to be able to do.</a:t>
            </a:r>
          </a:p>
          <a:p>
            <a:r>
              <a:rPr lang="en-US" altLang="en-US" sz="2800" dirty="0"/>
              <a:t>It lies at the core of the following applications</a:t>
            </a:r>
          </a:p>
          <a:p>
            <a:pPr lvl="1"/>
            <a:r>
              <a:rPr lang="en-US" altLang="en-US" sz="2400" dirty="0"/>
              <a:t>Automatic speech recognition</a:t>
            </a:r>
          </a:p>
          <a:p>
            <a:pPr lvl="1"/>
            <a:r>
              <a:rPr lang="en-US" altLang="en-US" sz="2400" dirty="0"/>
              <a:t>Handwriting and character recognition</a:t>
            </a:r>
          </a:p>
          <a:p>
            <a:pPr lvl="1"/>
            <a:r>
              <a:rPr lang="en-US" altLang="en-US" sz="2400" dirty="0"/>
              <a:t>Spelling correction</a:t>
            </a:r>
          </a:p>
          <a:p>
            <a:pPr lvl="1"/>
            <a:r>
              <a:rPr lang="en-US" altLang="en-US" sz="2400" dirty="0"/>
              <a:t>Machine translation</a:t>
            </a:r>
          </a:p>
          <a:p>
            <a:pPr lvl="1"/>
            <a:r>
              <a:rPr lang="en-US" altLang="en-US" sz="2400" dirty="0"/>
              <a:t>And many more.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226D-3990-4558-AAA5-48970104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D45E-8BD3-42C0-9555-CE569259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                                         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       </a:t>
            </a:r>
            <a:endParaRPr lang="en-US" altLang="en-US" sz="1400" dirty="0"/>
          </a:p>
        </p:txBody>
      </p:sp>
      <p:sp>
        <p:nvSpPr>
          <p:cNvPr id="555010" name="Rectangle 1026">
            <a:extLst>
              <a:ext uri="{FF2B5EF4-FFF2-40B4-BE49-F238E27FC236}">
                <a16:creationId xmlns:a16="http://schemas.microsoft.com/office/drawing/2014/main" id="{41D33897-4D07-47E5-ADCA-E8334BE85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</a:t>
            </a:r>
          </a:p>
        </p:txBody>
      </p:sp>
      <p:sp>
        <p:nvSpPr>
          <p:cNvPr id="555011" name="Rectangle 1027">
            <a:extLst>
              <a:ext uri="{FF2B5EF4-FFF2-40B4-BE49-F238E27FC236}">
                <a16:creationId xmlns:a16="http://schemas.microsoft.com/office/drawing/2014/main" id="{20D34C72-D958-4511-AA6A-75C589E24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 counting lies at the core of any probabilistic approach. So let’s first take a look at what we’re counting.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</a:rPr>
              <a:t>He stepped out into the hall, was delighted to encounter a water brother.</a:t>
            </a:r>
            <a:endParaRPr lang="en-US" altLang="en-US" dirty="0"/>
          </a:p>
          <a:p>
            <a:pPr lvl="2"/>
            <a:r>
              <a:rPr lang="en-US" altLang="en-US" dirty="0"/>
              <a:t>13 tokens, 15 if we include “,” and “.” as separate tokens.</a:t>
            </a:r>
          </a:p>
          <a:p>
            <a:pPr lvl="2"/>
            <a:r>
              <a:rPr lang="en-US" altLang="en-US" dirty="0"/>
              <a:t>Assuming we include the comma and period, how many bigrams are there?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9330-F5B3-4AF4-8BB4-50327A1B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B7E1-7584-4EF0-BF0C-314ED261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                                         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       </a:t>
            </a:r>
            <a:endParaRPr lang="en-US" altLang="en-US" sz="1400" dirty="0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587BEB00-7460-4701-BB78-3122E150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A01DF221-11F6-44D7-9270-307522914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159824" cy="4776192"/>
          </a:xfrm>
        </p:spPr>
        <p:txBody>
          <a:bodyPr/>
          <a:lstStyle/>
          <a:p>
            <a:r>
              <a:rPr lang="en-US" altLang="en-US" sz="2800" dirty="0"/>
              <a:t>Not always that simple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</a:rPr>
              <a:t>I do uh main- mainly business data processing</a:t>
            </a:r>
            <a:endParaRPr lang="en-US" altLang="en-US" sz="2400" dirty="0"/>
          </a:p>
          <a:p>
            <a:r>
              <a:rPr lang="en-US" altLang="en-US" sz="2800" dirty="0"/>
              <a:t>Spoken language poses various challenges.</a:t>
            </a:r>
          </a:p>
          <a:p>
            <a:pPr lvl="1"/>
            <a:r>
              <a:rPr lang="en-US" altLang="en-US" sz="2400" dirty="0"/>
              <a:t>Should we count “uh” and other fillers as tokens?</a:t>
            </a:r>
          </a:p>
          <a:p>
            <a:pPr lvl="1"/>
            <a:r>
              <a:rPr lang="en-US" altLang="en-US" sz="2400" dirty="0"/>
              <a:t>What about the repetition of “mainly”? Should such do-overs count twice or just once?</a:t>
            </a:r>
          </a:p>
          <a:p>
            <a:pPr lvl="1"/>
            <a:r>
              <a:rPr lang="en-US" altLang="en-US" sz="2400" dirty="0"/>
              <a:t>The answers depend on the application.</a:t>
            </a:r>
          </a:p>
          <a:p>
            <a:pPr lvl="2"/>
            <a:r>
              <a:rPr lang="en-US" altLang="en-US" sz="2000" dirty="0"/>
              <a:t>If we’re focusing on something like ASR to support indexing for search, then “uh” isn’t helpful (it’s not likely to occur as a query).</a:t>
            </a:r>
          </a:p>
          <a:p>
            <a:pPr lvl="2"/>
            <a:r>
              <a:rPr lang="en-US" altLang="en-US" sz="2000" dirty="0"/>
              <a:t>But filled pauses are very useful in dialog management, so we might want them there.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B384-8991-45DE-A16E-3E63F698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6DC1-E573-4DC3-82A6-43F0CDDA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58082" name="Rectangle 1026">
            <a:extLst>
              <a:ext uri="{FF2B5EF4-FFF2-40B4-BE49-F238E27FC236}">
                <a16:creationId xmlns:a16="http://schemas.microsoft.com/office/drawing/2014/main" id="{CE8734B1-B0E0-4B41-9F05-21670F34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Counting: Types and Tokens</a:t>
            </a:r>
          </a:p>
        </p:txBody>
      </p:sp>
      <p:sp>
        <p:nvSpPr>
          <p:cNvPr id="558083" name="Rectangle 1027">
            <a:extLst>
              <a:ext uri="{FF2B5EF4-FFF2-40B4-BE49-F238E27FC236}">
                <a16:creationId xmlns:a16="http://schemas.microsoft.com/office/drawing/2014/main" id="{DFA95534-E9A8-46D1-A569-BDB6C9B24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about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</a:rPr>
              <a:t>They picnicked by the pool, then lay back on the grass and looked at the stars.</a:t>
            </a:r>
            <a:endParaRPr lang="en-US" altLang="en-US" i="1" dirty="0">
              <a:solidFill>
                <a:schemeClr val="tx2"/>
              </a:solidFill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18 tokens (again counting punctuation)</a:t>
            </a:r>
            <a:endParaRPr lang="en-US" altLang="en-US" i="1" dirty="0">
              <a:solidFill>
                <a:schemeClr val="tx2"/>
              </a:solidFill>
            </a:endParaRPr>
          </a:p>
          <a:p>
            <a:r>
              <a:rPr lang="en-US" altLang="en-US" dirty="0"/>
              <a:t>But we might also note that “</a:t>
            </a:r>
            <a:r>
              <a:rPr lang="en-US" altLang="en-US" i="1" dirty="0"/>
              <a:t>the</a:t>
            </a:r>
            <a:r>
              <a:rPr lang="en-US" altLang="en-US" dirty="0"/>
              <a:t>” is used 3 times, so there are only 16 unique </a:t>
            </a:r>
            <a:r>
              <a:rPr lang="en-US" altLang="en-US" b="1" dirty="0"/>
              <a:t>types</a:t>
            </a:r>
            <a:r>
              <a:rPr lang="en-US" altLang="en-US" dirty="0"/>
              <a:t> (as opposed to tokens).</a:t>
            </a:r>
          </a:p>
          <a:p>
            <a:r>
              <a:rPr lang="en-US" altLang="en-US" dirty="0"/>
              <a:t>In going forward, we’ll have occasion to focus on counting both </a:t>
            </a:r>
            <a:r>
              <a:rPr lang="en-US" altLang="en-US" b="1" dirty="0"/>
              <a:t>types</a:t>
            </a:r>
            <a:r>
              <a:rPr lang="en-US" altLang="en-US" dirty="0"/>
              <a:t> and </a:t>
            </a:r>
            <a:r>
              <a:rPr lang="en-US" altLang="en-US" b="1" dirty="0"/>
              <a:t>tokens</a:t>
            </a:r>
            <a:r>
              <a:rPr lang="en-US" altLang="en-US" dirty="0"/>
              <a:t> of both words and </a:t>
            </a:r>
            <a:r>
              <a:rPr lang="en-US" altLang="en-US" i="1" dirty="0"/>
              <a:t>N</a:t>
            </a:r>
            <a:r>
              <a:rPr lang="en-US" altLang="en-US" dirty="0"/>
              <a:t>-grams.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864B-6343-4D1E-87F5-2E2DB6B4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4D24-000F-4338-9944-7152EC13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                                         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       </a:t>
            </a:r>
            <a:endParaRPr lang="en-US" altLang="en-US" sz="1400" dirty="0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A8166AA6-5D96-46F2-AB56-657CC64E0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Counting: Wordforms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C9801A56-B6EE-4F4D-A8B8-3EA01405E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Should “cats” and “cat” count as the same when we’re counting?</a:t>
            </a:r>
          </a:p>
          <a:p>
            <a:r>
              <a:rPr lang="en-US" altLang="en-US" sz="2000" dirty="0"/>
              <a:t>How about “geese” and “goose”?</a:t>
            </a:r>
          </a:p>
          <a:p>
            <a:r>
              <a:rPr lang="en-US" altLang="en-US" sz="2000" dirty="0"/>
              <a:t>Some terminology:</a:t>
            </a:r>
          </a:p>
          <a:p>
            <a:pPr lvl="1"/>
            <a:r>
              <a:rPr lang="en-US" altLang="en-US" sz="2000" dirty="0"/>
              <a:t>Lemma: a set of lexical forms having the same stem word, major part of speech, and rough word sense</a:t>
            </a:r>
          </a:p>
          <a:p>
            <a:pPr lvl="2"/>
            <a:r>
              <a:rPr lang="en-US" altLang="en-US" sz="2000" b="1" dirty="0"/>
              <a:t>Lemma</a:t>
            </a:r>
            <a:r>
              <a:rPr lang="en-US" altLang="en-US" sz="2000" dirty="0"/>
              <a:t> – valid dictionary word</a:t>
            </a:r>
          </a:p>
          <a:p>
            <a:pPr lvl="2"/>
            <a:r>
              <a:rPr lang="en-US" altLang="en-US" sz="2000" b="1" dirty="0"/>
              <a:t>Stem</a:t>
            </a:r>
            <a:r>
              <a:rPr lang="en-US" altLang="en-US" sz="2000" dirty="0"/>
              <a:t> – may not be a valid dictionary word </a:t>
            </a:r>
          </a:p>
          <a:p>
            <a:pPr lvl="1"/>
            <a:r>
              <a:rPr lang="en-US" altLang="en-US" sz="2000" dirty="0"/>
              <a:t>Wordform: fully inflected surface form also called inflections</a:t>
            </a:r>
          </a:p>
          <a:p>
            <a:r>
              <a:rPr lang="en-US" altLang="en-US" sz="2000" dirty="0"/>
              <a:t>Again, we’ll have occasion to count both lemmas and wordforms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D8DC02-89EE-414E-9629-55C220E8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B9AEA7-9EF2-4C76-847F-B20602D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EB2336A6-FA44-4146-A6F7-EEA03DF3B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Counting: Corpora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A4A796AB-D68B-4F54-9E25-21C57A8E8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77" y="1777882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 what happens when we look at large bodies of text instead of single utterances?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Brown et al (1992) large corpus of English text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583 million wordform tokens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293,181 wordform types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Google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Crawl of 1,024,908,267,229 English tokens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13,588,391 wordform types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That seems like a lot of types...  After all, even large dictionaries of English have only around 500k types. Why so many here?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Numbers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Misspellings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Names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Acronyms</a:t>
            </a:r>
          </a:p>
          <a:p>
            <a:pPr lvl="3">
              <a:lnSpc>
                <a:spcPct val="90000"/>
              </a:lnSpc>
            </a:pPr>
            <a:r>
              <a:rPr lang="en-US" altLang="en-US" sz="1100" dirty="0"/>
              <a:t>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4CB4-2BCD-4368-9977-CD1B83C4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6C34-0848-43ED-9D41-DC459678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20F9FDB-2E8E-481C-A384-3A4A8C60F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Modeling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7097E7C-35EB-4CED-B9F5-D3FE84A49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Back to word prediction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can model the word prediction task as the ability to assess the </a:t>
            </a:r>
            <a:r>
              <a:rPr lang="en-US" altLang="en-US" b="1" dirty="0"/>
              <a:t>conditional probability </a:t>
            </a:r>
            <a:r>
              <a:rPr lang="en-US" altLang="en-US" dirty="0"/>
              <a:t>of a word given the previous words in the sequence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We’ll call a statistical model that can assess this a </a:t>
            </a:r>
            <a:r>
              <a:rPr lang="en-US" altLang="en-US" i="1" dirty="0">
                <a:solidFill>
                  <a:schemeClr val="accent2"/>
                </a:solidFill>
              </a:rPr>
              <a:t>Language Model</a:t>
            </a: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3148-DB2B-4A43-850E-71EB5B8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90A0E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3E05A3DD-9472-432B-9F9C-F10D153FE7A7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B823-E588-41BA-ADC7-2E1C2DB7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18181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563202" name="Rectangle 1026">
            <a:extLst>
              <a:ext uri="{FF2B5EF4-FFF2-40B4-BE49-F238E27FC236}">
                <a16:creationId xmlns:a16="http://schemas.microsoft.com/office/drawing/2014/main" id="{94AB7845-B346-41E6-9C10-31A878A1C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Modeling</a:t>
            </a:r>
          </a:p>
        </p:txBody>
      </p:sp>
      <p:sp>
        <p:nvSpPr>
          <p:cNvPr id="563203" name="Rectangle 1027">
            <a:extLst>
              <a:ext uri="{FF2B5EF4-FFF2-40B4-BE49-F238E27FC236}">
                <a16:creationId xmlns:a16="http://schemas.microsoft.com/office/drawing/2014/main" id="{64749F3B-E938-43F0-80AC-AA2FF20B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How might we go about calculating such a conditional probability? </a:t>
            </a:r>
          </a:p>
          <a:p>
            <a:pPr lvl="1"/>
            <a:r>
              <a:rPr lang="en-US" altLang="en-US" sz="2400" dirty="0">
                <a:solidFill>
                  <a:schemeClr val="hlink"/>
                </a:solidFill>
              </a:rPr>
              <a:t>One way is to use the definition of conditional probabilities and look for counts. </a:t>
            </a:r>
          </a:p>
          <a:p>
            <a:pPr lvl="1"/>
            <a:r>
              <a:rPr lang="en-US" altLang="en-US" sz="2400" dirty="0"/>
              <a:t>So to get P(</a:t>
            </a:r>
            <a:r>
              <a:rPr lang="en-US" altLang="en-US" sz="2400" i="1" dirty="0"/>
              <a:t>the </a:t>
            </a:r>
            <a:r>
              <a:rPr lang="en-US" altLang="en-US" sz="2400" dirty="0"/>
              <a:t>| </a:t>
            </a:r>
            <a:r>
              <a:rPr lang="en-US" altLang="en-US" sz="2400" i="1" dirty="0"/>
              <a:t>its water is so transparent that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By definition that’s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i="1" u="sng" dirty="0"/>
              <a:t>P(its water is so transparent that the)</a:t>
            </a:r>
            <a:endParaRPr lang="en-US" altLang="en-US" sz="2400" i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i="1" dirty="0"/>
              <a:t>  P(its water is so transparent that)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We can get each of those from counts in a large corpus.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CEE36-F0E5-486D-81F3-FEB51412E3D9}"/>
              </a:ext>
            </a:extLst>
          </p:cNvPr>
          <p:cNvSpPr/>
          <p:nvPr/>
        </p:nvSpPr>
        <p:spPr>
          <a:xfrm rot="19816053">
            <a:off x="7387685" y="3429248"/>
            <a:ext cx="200407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would you get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14FADC-DC51-4A49-9DBF-2D576F79D2F5}"/>
              </a:ext>
            </a:extLst>
          </p:cNvPr>
          <p:cNvCxnSpPr/>
          <p:nvPr/>
        </p:nvCxnSpPr>
        <p:spPr bwMode="auto">
          <a:xfrm flipH="1">
            <a:off x="6465987" y="4062286"/>
            <a:ext cx="108012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143E8E-FEC3-4217-98DD-AA74788352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6176" y="4077072"/>
            <a:ext cx="1368152" cy="671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BC8-A6C1-4C63-9F9D-236CC1C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6EEF-EE94-4B29-81EA-7EFB39BE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can compute the probability of a token based on the occurrence of other tokens in a (large) corpus.</a:t>
            </a:r>
          </a:p>
          <a:p>
            <a:r>
              <a:rPr lang="en-NZ" dirty="0"/>
              <a:t>Can extend this to </a:t>
            </a:r>
            <a:r>
              <a:rPr lang="en-NZ" dirty="0" err="1"/>
              <a:t>ngrams</a:t>
            </a:r>
            <a:endParaRPr lang="en-NZ" dirty="0"/>
          </a:p>
          <a:p>
            <a:r>
              <a:rPr lang="en-NZ" dirty="0"/>
              <a:t>Can then be used to do useful tasks such as spelling/grammar correction and other </a:t>
            </a:r>
            <a:r>
              <a:rPr lang="en-NZ" dirty="0" err="1"/>
              <a:t>nlp</a:t>
            </a:r>
            <a:r>
              <a:rPr lang="en-NZ" dirty="0"/>
              <a:t> tasks such as POS tagging.</a:t>
            </a:r>
          </a:p>
          <a:p>
            <a:r>
              <a:rPr lang="en-NZ" dirty="0"/>
              <a:t>Statistical technique. </a:t>
            </a:r>
          </a:p>
        </p:txBody>
      </p:sp>
    </p:spTree>
    <p:extLst>
      <p:ext uri="{BB962C8B-B14F-4D97-AF65-F5344CB8AC3E}">
        <p14:creationId xmlns:p14="http://schemas.microsoft.com/office/powerpoint/2010/main" val="155046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0A58-5500-4677-B3AB-09059C04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284984"/>
            <a:ext cx="7772400" cy="1143000"/>
          </a:xfrm>
        </p:spPr>
        <p:txBody>
          <a:bodyPr/>
          <a:lstStyle/>
          <a:p>
            <a:pPr algn="ctr"/>
            <a:r>
              <a:rPr lang="en-NZ" dirty="0">
                <a:hlinkClick r:id="rId2"/>
              </a:rPr>
              <a:t>Code 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508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970C-08FD-444F-9219-3CF9D9CB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Some basics 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025F-3FE0-4707-A680-0BE1DC48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Words are “approximately” equivalent to tokens.</a:t>
            </a:r>
          </a:p>
          <a:p>
            <a:r>
              <a:rPr lang="en-NZ" dirty="0"/>
              <a:t>When might it be different?</a:t>
            </a:r>
          </a:p>
          <a:p>
            <a:r>
              <a:rPr lang="en-NZ" dirty="0"/>
              <a:t>When might we need to do the opposite?</a:t>
            </a:r>
          </a:p>
          <a:p>
            <a:pPr lvl="1"/>
            <a:r>
              <a:rPr lang="en-NZ" dirty="0"/>
              <a:t>Chunking.</a:t>
            </a:r>
          </a:p>
        </p:txBody>
      </p:sp>
    </p:spTree>
    <p:extLst>
      <p:ext uri="{BB962C8B-B14F-4D97-AF65-F5344CB8AC3E}">
        <p14:creationId xmlns:p14="http://schemas.microsoft.com/office/powerpoint/2010/main" val="367530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3F07-35E8-46B5-95F2-33BF4BCE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4911-82B2-4442-9C3C-BFCA033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B4E763CB-85E4-490E-A48E-A4AAB3792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Nouns and Verbs in English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F7404491-3885-456B-8656-E7A2AA8F8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Nouns are simple</a:t>
            </a:r>
          </a:p>
          <a:p>
            <a:pPr lvl="1"/>
            <a:r>
              <a:rPr lang="en-US" altLang="en-US"/>
              <a:t>Markers for plural and possessive</a:t>
            </a:r>
          </a:p>
          <a:p>
            <a:r>
              <a:rPr lang="en-US" altLang="en-US"/>
              <a:t>Verbs are only slightly more complex</a:t>
            </a:r>
          </a:p>
          <a:p>
            <a:pPr lvl="1"/>
            <a:r>
              <a:rPr lang="en-US" altLang="en-US"/>
              <a:t>Markers appropriate to the tense of the verb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472B-8E13-4321-96FD-2395DB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4B55-0A23-46CF-81BD-A4A6AB6D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7AE641A4-EA35-412E-BDDA-D697FEB0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Regulars and Irregulars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899B5164-49A6-4D3A-AE31-D07B9CAB3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a little complicated by the fact that some words misbehave (refuse to follow the rules)</a:t>
            </a:r>
          </a:p>
          <a:p>
            <a:pPr lvl="1"/>
            <a:r>
              <a:rPr lang="en-US" altLang="en-US"/>
              <a:t>Mouse/mice, goose/geese, ox/oxen</a:t>
            </a:r>
          </a:p>
          <a:p>
            <a:pPr lvl="1"/>
            <a:r>
              <a:rPr lang="en-US" altLang="en-US"/>
              <a:t>Go/went, fly/flew</a:t>
            </a:r>
          </a:p>
          <a:p>
            <a:r>
              <a:rPr lang="en-US" altLang="en-US"/>
              <a:t>The terms regular and irregular are used to refer to words that follow the rules and those that don’t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472B-8E13-4321-96FD-2395DB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4B55-0A23-46CF-81BD-A4A6AB6D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7AE641A4-EA35-412E-BDDA-D697FEB0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Regulars and Irregulars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899B5164-49A6-4D3A-AE31-D07B9CAB3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is a little complicated by the fact that some words misbehave (refuse to follow the rules)</a:t>
            </a:r>
          </a:p>
          <a:p>
            <a:pPr lvl="1"/>
            <a:r>
              <a:rPr lang="en-US" altLang="en-US" dirty="0"/>
              <a:t>Mouse/mice, goose/geese, ox/oxen</a:t>
            </a:r>
          </a:p>
          <a:p>
            <a:pPr lvl="1"/>
            <a:r>
              <a:rPr lang="en-US" altLang="en-US" dirty="0"/>
              <a:t>Go/went, fly/flew</a:t>
            </a:r>
          </a:p>
          <a:p>
            <a:r>
              <a:rPr lang="en-US" altLang="en-US" dirty="0"/>
              <a:t>The terms regular and irregular are used to refer to words that follow the rules and those that don’t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BAE8-A776-4667-AFE7-C7DC42E7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FC01-FEC6-4606-A223-456F5D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C461F343-7A85-416C-BDDF-B54F30792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and Irregular Verbs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D0B91C3D-B98D-47A2-92CF-63952D6C0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Regulars…</a:t>
            </a:r>
          </a:p>
          <a:p>
            <a:pPr lvl="1"/>
            <a:r>
              <a:rPr lang="en-US" altLang="en-US"/>
              <a:t>Walk, walks, walking, walked, walked</a:t>
            </a:r>
          </a:p>
          <a:p>
            <a:r>
              <a:rPr lang="en-US" altLang="en-US"/>
              <a:t>Irregulars</a:t>
            </a:r>
          </a:p>
          <a:p>
            <a:pPr lvl="1"/>
            <a:r>
              <a:rPr lang="en-US" altLang="en-US"/>
              <a:t>Eat, eats, eating, </a:t>
            </a:r>
            <a:r>
              <a:rPr lang="en-US" altLang="en-US">
                <a:solidFill>
                  <a:srgbClr val="A50021"/>
                </a:solidFill>
              </a:rPr>
              <a:t>ate, eaten</a:t>
            </a:r>
            <a:endParaRPr lang="en-US" altLang="en-US"/>
          </a:p>
          <a:p>
            <a:pPr lvl="1"/>
            <a:r>
              <a:rPr lang="en-US" altLang="en-US"/>
              <a:t>Catch, catches, catching, </a:t>
            </a:r>
            <a:r>
              <a:rPr lang="en-US" altLang="en-US">
                <a:solidFill>
                  <a:srgbClr val="A50021"/>
                </a:solidFill>
              </a:rPr>
              <a:t>caught, caught</a:t>
            </a:r>
          </a:p>
          <a:p>
            <a:pPr lvl="1"/>
            <a:r>
              <a:rPr lang="en-US" altLang="en-US"/>
              <a:t>Cut, cuts, cutting, </a:t>
            </a:r>
            <a:r>
              <a:rPr lang="en-US" altLang="en-US">
                <a:solidFill>
                  <a:srgbClr val="A50021"/>
                </a:solidFill>
              </a:rPr>
              <a:t>cut, cut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6F18-BF31-4C02-BD2A-AA7CBD8B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D511-975A-4067-BAE2-B2B79E26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D516D58B-E252-4B99-B215-834A4ACF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English Morphology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7FBF0DFD-A6E0-4CBB-A817-8CCE6E822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Morphology is the study of the ways that words are built up from smaller meaningful units called morphemes</a:t>
            </a:r>
          </a:p>
          <a:p>
            <a:r>
              <a:rPr lang="en-US" altLang="en-US"/>
              <a:t>We can usefully divide morphemes into two classes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Stems</a:t>
            </a:r>
            <a:r>
              <a:rPr lang="en-US" altLang="en-US"/>
              <a:t>: The core meaning-bearing units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Affixes</a:t>
            </a:r>
            <a:r>
              <a:rPr lang="en-US" altLang="en-US"/>
              <a:t>: Bits and pieces that adhere to stems to change their meanings and grammatical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B305-45EA-42E2-8BDF-D9B7F287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4511D31-B84E-42DC-A1C2-0CEEC70ED182}" type="datetime1">
              <a:rPr lang="en-US" altLang="en-US" smtClean="0"/>
              <a:pPr/>
              <a:t>3/4/2024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BD0F-D9D7-45B2-9DB0-9DAC1EEA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219200" y="6553200"/>
            <a:ext cx="746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9900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                                         Speech and Language Processing - Jurafsky and Martin       </a:t>
            </a:r>
            <a:endParaRPr lang="en-US" altLang="en-US" sz="140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4741B37C-BDAE-47B7-9BF9-F8E27A690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English Morphology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3E784FA4-8711-478D-9A6C-B5754E198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can further divide morphology up into two broad classes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Inflectional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Derivational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15449</TotalTime>
  <Words>1630</Words>
  <Application>Microsoft Office PowerPoint</Application>
  <PresentationFormat>On-screen Show (4:3)</PresentationFormat>
  <Paragraphs>239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Helvetica</vt:lpstr>
      <vt:lpstr>Tahoma</vt:lpstr>
      <vt:lpstr>Times New Roman</vt:lpstr>
      <vt:lpstr>Wingdings</vt:lpstr>
      <vt:lpstr>Layers</vt:lpstr>
      <vt:lpstr>COMP814 – Text Mining   Pre-processing I Tokens and Ngrams </vt:lpstr>
      <vt:lpstr>Basic units of language  </vt:lpstr>
      <vt:lpstr>Some basics on Words</vt:lpstr>
      <vt:lpstr>Nouns and Verbs in English</vt:lpstr>
      <vt:lpstr>Regulars and Irregulars</vt:lpstr>
      <vt:lpstr>Regulars and Irregulars</vt:lpstr>
      <vt:lpstr>Regular and Irregular Verbs</vt:lpstr>
      <vt:lpstr>English Morphology</vt:lpstr>
      <vt:lpstr>English Morphology</vt:lpstr>
      <vt:lpstr>Inflectional Morphology</vt:lpstr>
      <vt:lpstr>Inflectional Morphology</vt:lpstr>
      <vt:lpstr>Derivational Morphology</vt:lpstr>
      <vt:lpstr>Derivational Morphology</vt:lpstr>
      <vt:lpstr>Derivational Examples</vt:lpstr>
      <vt:lpstr>Derivational Examples</vt:lpstr>
      <vt:lpstr>A simple language model</vt:lpstr>
      <vt:lpstr>Word Prediction</vt:lpstr>
      <vt:lpstr>Word Prediction</vt:lpstr>
      <vt:lpstr>N-Gram Models</vt:lpstr>
      <vt:lpstr>Applications</vt:lpstr>
      <vt:lpstr>Counting </vt:lpstr>
      <vt:lpstr>Counting</vt:lpstr>
      <vt:lpstr>Counting: Types and Tokens</vt:lpstr>
      <vt:lpstr>Counting: Wordforms</vt:lpstr>
      <vt:lpstr>Counting: Corpora</vt:lpstr>
      <vt:lpstr>Language Modeling</vt:lpstr>
      <vt:lpstr>Language Modeling</vt:lpstr>
      <vt:lpstr>Summary  </vt:lpstr>
      <vt:lpstr>Code Demo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313</cp:revision>
  <cp:lastPrinted>2016-09-19T21:16:23Z</cp:lastPrinted>
  <dcterms:created xsi:type="dcterms:W3CDTF">2007-02-12T21:19:56Z</dcterms:created>
  <dcterms:modified xsi:type="dcterms:W3CDTF">2024-03-05T00:34:02Z</dcterms:modified>
</cp:coreProperties>
</file>