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6"/>
  </p:notesMasterIdLst>
  <p:sldIdLst>
    <p:sldId id="256" r:id="rId2"/>
    <p:sldId id="257" r:id="rId3"/>
    <p:sldId id="30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10" r:id="rId19"/>
    <p:sldId id="311" r:id="rId20"/>
    <p:sldId id="312" r:id="rId21"/>
    <p:sldId id="293" r:id="rId22"/>
    <p:sldId id="319" r:id="rId23"/>
    <p:sldId id="309" r:id="rId24"/>
    <p:sldId id="339" r:id="rId25"/>
    <p:sldId id="412" r:id="rId26"/>
    <p:sldId id="291" r:id="rId27"/>
    <p:sldId id="305" r:id="rId28"/>
    <p:sldId id="341" r:id="rId29"/>
    <p:sldId id="292" r:id="rId30"/>
    <p:sldId id="345" r:id="rId31"/>
    <p:sldId id="294" r:id="rId32"/>
    <p:sldId id="301" r:id="rId33"/>
    <p:sldId id="411" r:id="rId34"/>
    <p:sldId id="340" r:id="rId35"/>
  </p:sldIdLst>
  <p:sldSz cx="9144000" cy="6858000" type="screen4x3"/>
  <p:notesSz cx="6807200" cy="99393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ma Nand" initials="P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DE406-C45A-40B3-8AAD-262B252083CD}" v="13" dt="2023-03-13T02:39:06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>
      <p:cViewPr varScale="1">
        <p:scale>
          <a:sx n="106" d="100"/>
          <a:sy n="106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1752" y="-4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 Nand" userId="a214ac8f-221c-4393-b64b-d99306f8255f" providerId="ADAL" clId="{B69A2984-8E51-4C4C-99D7-22C395244DB8}"/>
    <pc:docChg chg="modSld">
      <pc:chgData name="Parma Nand" userId="a214ac8f-221c-4393-b64b-d99306f8255f" providerId="ADAL" clId="{B69A2984-8E51-4C4C-99D7-22C395244DB8}" dt="2019-09-15T22:42:55.273" v="1" actId="20577"/>
      <pc:docMkLst>
        <pc:docMk/>
      </pc:docMkLst>
      <pc:sldChg chg="modSp">
        <pc:chgData name="Parma Nand" userId="a214ac8f-221c-4393-b64b-d99306f8255f" providerId="ADAL" clId="{B69A2984-8E51-4C4C-99D7-22C395244DB8}" dt="2019-09-15T22:42:55.273" v="1" actId="20577"/>
        <pc:sldMkLst>
          <pc:docMk/>
          <pc:sldMk cId="1909636703" sldId="319"/>
        </pc:sldMkLst>
        <pc:spChg chg="mod">
          <ac:chgData name="Parma Nand" userId="a214ac8f-221c-4393-b64b-d99306f8255f" providerId="ADAL" clId="{B69A2984-8E51-4C4C-99D7-22C395244DB8}" dt="2019-09-15T22:42:55.273" v="1" actId="20577"/>
          <ac:spMkLst>
            <pc:docMk/>
            <pc:sldMk cId="1909636703" sldId="319"/>
            <ac:spMk id="62466" creationId="{00000000-0000-0000-0000-000000000000}"/>
          </ac:spMkLst>
        </pc:spChg>
      </pc:sldChg>
    </pc:docChg>
  </pc:docChgLst>
  <pc:docChgLst>
    <pc:chgData name="Parma Nand" userId="a214ac8f-221c-4393-b64b-d99306f8255f" providerId="ADAL" clId="{7853A022-2E73-4B89-81BB-657B84DF81A9}"/>
    <pc:docChg chg="custSel modSld modMainMaster">
      <pc:chgData name="Parma Nand" userId="a214ac8f-221c-4393-b64b-d99306f8255f" providerId="ADAL" clId="{7853A022-2E73-4B89-81BB-657B84DF81A9}" dt="2021-07-05T02:41:51.668" v="46" actId="478"/>
      <pc:docMkLst>
        <pc:docMk/>
      </pc:docMkLst>
      <pc:sldChg chg="modSp mod">
        <pc:chgData name="Parma Nand" userId="a214ac8f-221c-4393-b64b-d99306f8255f" providerId="ADAL" clId="{7853A022-2E73-4B89-81BB-657B84DF81A9}" dt="2021-07-05T02:39:45.994" v="27" actId="14100"/>
        <pc:sldMkLst>
          <pc:docMk/>
          <pc:sldMk cId="0" sldId="256"/>
        </pc:sldMkLst>
        <pc:spChg chg="mod">
          <ac:chgData name="Parma Nand" userId="a214ac8f-221c-4393-b64b-d99306f8255f" providerId="ADAL" clId="{7853A022-2E73-4B89-81BB-657B84DF81A9}" dt="2021-07-05T02:39:45.994" v="27" actId="14100"/>
          <ac:spMkLst>
            <pc:docMk/>
            <pc:sldMk cId="0" sldId="256"/>
            <ac:spMk id="6146" creationId="{00000000-0000-0000-0000-000000000000}"/>
          </ac:spMkLst>
        </pc:spChg>
      </pc:sldChg>
      <pc:sldChg chg="delSp mod">
        <pc:chgData name="Parma Nand" userId="a214ac8f-221c-4393-b64b-d99306f8255f" providerId="ADAL" clId="{7853A022-2E73-4B89-81BB-657B84DF81A9}" dt="2021-07-05T02:40:05.858" v="28" actId="478"/>
        <pc:sldMkLst>
          <pc:docMk/>
          <pc:sldMk cId="0" sldId="258"/>
        </pc:sldMkLst>
        <pc:inkChg chg="del">
          <ac:chgData name="Parma Nand" userId="a214ac8f-221c-4393-b64b-d99306f8255f" providerId="ADAL" clId="{7853A022-2E73-4B89-81BB-657B84DF81A9}" dt="2021-07-05T02:40:05.858" v="28" actId="478"/>
          <ac:inkMkLst>
            <pc:docMk/>
            <pc:sldMk cId="0" sldId="258"/>
            <ac:inkMk id="2" creationId="{E5C170A3-E1FE-4896-9813-1B39972569AA}"/>
          </ac:inkMkLst>
        </pc:inkChg>
      </pc:sldChg>
      <pc:sldChg chg="delSp mod">
        <pc:chgData name="Parma Nand" userId="a214ac8f-221c-4393-b64b-d99306f8255f" providerId="ADAL" clId="{7853A022-2E73-4B89-81BB-657B84DF81A9}" dt="2021-07-05T02:40:10.316" v="29" actId="478"/>
        <pc:sldMkLst>
          <pc:docMk/>
          <pc:sldMk cId="0" sldId="259"/>
        </pc:sldMkLst>
        <pc:inkChg chg="del">
          <ac:chgData name="Parma Nand" userId="a214ac8f-221c-4393-b64b-d99306f8255f" providerId="ADAL" clId="{7853A022-2E73-4B89-81BB-657B84DF81A9}" dt="2021-07-05T02:40:10.316" v="29" actId="478"/>
          <ac:inkMkLst>
            <pc:docMk/>
            <pc:sldMk cId="0" sldId="259"/>
            <ac:inkMk id="2" creationId="{332FBF91-F9E0-4CF8-94E7-BD23D21DA582}"/>
          </ac:inkMkLst>
        </pc:inkChg>
      </pc:sldChg>
      <pc:sldChg chg="delSp mod">
        <pc:chgData name="Parma Nand" userId="a214ac8f-221c-4393-b64b-d99306f8255f" providerId="ADAL" clId="{7853A022-2E73-4B89-81BB-657B84DF81A9}" dt="2021-07-05T02:40:12.673" v="30" actId="478"/>
        <pc:sldMkLst>
          <pc:docMk/>
          <pc:sldMk cId="0" sldId="260"/>
        </pc:sldMkLst>
        <pc:inkChg chg="del">
          <ac:chgData name="Parma Nand" userId="a214ac8f-221c-4393-b64b-d99306f8255f" providerId="ADAL" clId="{7853A022-2E73-4B89-81BB-657B84DF81A9}" dt="2021-07-05T02:40:12.673" v="30" actId="478"/>
          <ac:inkMkLst>
            <pc:docMk/>
            <pc:sldMk cId="0" sldId="260"/>
            <ac:inkMk id="2" creationId="{AA20B90B-5EED-4A22-90F4-0C8D49F783DD}"/>
          </ac:inkMkLst>
        </pc:inkChg>
      </pc:sldChg>
      <pc:sldChg chg="delSp mod">
        <pc:chgData name="Parma Nand" userId="a214ac8f-221c-4393-b64b-d99306f8255f" providerId="ADAL" clId="{7853A022-2E73-4B89-81BB-657B84DF81A9}" dt="2021-07-05T02:40:14.554" v="31" actId="478"/>
        <pc:sldMkLst>
          <pc:docMk/>
          <pc:sldMk cId="0" sldId="261"/>
        </pc:sldMkLst>
        <pc:inkChg chg="del">
          <ac:chgData name="Parma Nand" userId="a214ac8f-221c-4393-b64b-d99306f8255f" providerId="ADAL" clId="{7853A022-2E73-4B89-81BB-657B84DF81A9}" dt="2021-07-05T02:40:14.554" v="31" actId="478"/>
          <ac:inkMkLst>
            <pc:docMk/>
            <pc:sldMk cId="0" sldId="261"/>
            <ac:inkMk id="2" creationId="{A6CECE59-A952-4396-88B4-AB04147B7DF8}"/>
          </ac:inkMkLst>
        </pc:inkChg>
      </pc:sldChg>
      <pc:sldChg chg="delSp mod">
        <pc:chgData name="Parma Nand" userId="a214ac8f-221c-4393-b64b-d99306f8255f" providerId="ADAL" clId="{7853A022-2E73-4B89-81BB-657B84DF81A9}" dt="2021-07-05T02:40:16.673" v="32" actId="478"/>
        <pc:sldMkLst>
          <pc:docMk/>
          <pc:sldMk cId="0" sldId="262"/>
        </pc:sldMkLst>
        <pc:inkChg chg="del">
          <ac:chgData name="Parma Nand" userId="a214ac8f-221c-4393-b64b-d99306f8255f" providerId="ADAL" clId="{7853A022-2E73-4B89-81BB-657B84DF81A9}" dt="2021-07-05T02:40:16.673" v="32" actId="478"/>
          <ac:inkMkLst>
            <pc:docMk/>
            <pc:sldMk cId="0" sldId="262"/>
            <ac:inkMk id="2" creationId="{9273D0EC-ED7E-4937-832C-9DC034112E0C}"/>
          </ac:inkMkLst>
        </pc:inkChg>
      </pc:sldChg>
      <pc:sldChg chg="delSp mod">
        <pc:chgData name="Parma Nand" userId="a214ac8f-221c-4393-b64b-d99306f8255f" providerId="ADAL" clId="{7853A022-2E73-4B89-81BB-657B84DF81A9}" dt="2021-07-05T02:40:19.158" v="33" actId="478"/>
        <pc:sldMkLst>
          <pc:docMk/>
          <pc:sldMk cId="0" sldId="263"/>
        </pc:sldMkLst>
        <pc:inkChg chg="del">
          <ac:chgData name="Parma Nand" userId="a214ac8f-221c-4393-b64b-d99306f8255f" providerId="ADAL" clId="{7853A022-2E73-4B89-81BB-657B84DF81A9}" dt="2021-07-05T02:40:19.158" v="33" actId="478"/>
          <ac:inkMkLst>
            <pc:docMk/>
            <pc:sldMk cId="0" sldId="263"/>
            <ac:inkMk id="2" creationId="{0682441F-8EC9-4DAF-B6C3-10D1EFCB9A98}"/>
          </ac:inkMkLst>
        </pc:inkChg>
      </pc:sldChg>
      <pc:sldChg chg="delSp mod">
        <pc:chgData name="Parma Nand" userId="a214ac8f-221c-4393-b64b-d99306f8255f" providerId="ADAL" clId="{7853A022-2E73-4B89-81BB-657B84DF81A9}" dt="2021-07-05T02:40:23.235" v="34" actId="478"/>
        <pc:sldMkLst>
          <pc:docMk/>
          <pc:sldMk cId="0" sldId="265"/>
        </pc:sldMkLst>
        <pc:inkChg chg="del">
          <ac:chgData name="Parma Nand" userId="a214ac8f-221c-4393-b64b-d99306f8255f" providerId="ADAL" clId="{7853A022-2E73-4B89-81BB-657B84DF81A9}" dt="2021-07-05T02:40:23.235" v="34" actId="478"/>
          <ac:inkMkLst>
            <pc:docMk/>
            <pc:sldMk cId="0" sldId="265"/>
            <ac:inkMk id="2" creationId="{C64DA84A-AF02-4AEF-B649-C7FD0CED563F}"/>
          </ac:inkMkLst>
        </pc:inkChg>
      </pc:sldChg>
      <pc:sldChg chg="delSp mod">
        <pc:chgData name="Parma Nand" userId="a214ac8f-221c-4393-b64b-d99306f8255f" providerId="ADAL" clId="{7853A022-2E73-4B89-81BB-657B84DF81A9}" dt="2021-07-05T02:40:25.447" v="35" actId="478"/>
        <pc:sldMkLst>
          <pc:docMk/>
          <pc:sldMk cId="0" sldId="266"/>
        </pc:sldMkLst>
        <pc:inkChg chg="del">
          <ac:chgData name="Parma Nand" userId="a214ac8f-221c-4393-b64b-d99306f8255f" providerId="ADAL" clId="{7853A022-2E73-4B89-81BB-657B84DF81A9}" dt="2021-07-05T02:40:25.447" v="35" actId="478"/>
          <ac:inkMkLst>
            <pc:docMk/>
            <pc:sldMk cId="0" sldId="266"/>
            <ac:inkMk id="2" creationId="{B5C644C0-7F12-49F4-87BF-0CF9E392C426}"/>
          </ac:inkMkLst>
        </pc:inkChg>
      </pc:sldChg>
      <pc:sldChg chg="delSp mod">
        <pc:chgData name="Parma Nand" userId="a214ac8f-221c-4393-b64b-d99306f8255f" providerId="ADAL" clId="{7853A022-2E73-4B89-81BB-657B84DF81A9}" dt="2021-07-05T02:40:30.725" v="36" actId="478"/>
        <pc:sldMkLst>
          <pc:docMk/>
          <pc:sldMk cId="0" sldId="267"/>
        </pc:sldMkLst>
        <pc:inkChg chg="del">
          <ac:chgData name="Parma Nand" userId="a214ac8f-221c-4393-b64b-d99306f8255f" providerId="ADAL" clId="{7853A022-2E73-4B89-81BB-657B84DF81A9}" dt="2021-07-05T02:40:30.725" v="36" actId="478"/>
          <ac:inkMkLst>
            <pc:docMk/>
            <pc:sldMk cId="0" sldId="267"/>
            <ac:inkMk id="2" creationId="{5DAAF70F-2FD0-496C-906A-B3E2AA5FE176}"/>
          </ac:inkMkLst>
        </pc:inkChg>
      </pc:sldChg>
      <pc:sldChg chg="delSp mod">
        <pc:chgData name="Parma Nand" userId="a214ac8f-221c-4393-b64b-d99306f8255f" providerId="ADAL" clId="{7853A022-2E73-4B89-81BB-657B84DF81A9}" dt="2021-07-05T02:40:33.070" v="37" actId="478"/>
        <pc:sldMkLst>
          <pc:docMk/>
          <pc:sldMk cId="0" sldId="268"/>
        </pc:sldMkLst>
        <pc:inkChg chg="del">
          <ac:chgData name="Parma Nand" userId="a214ac8f-221c-4393-b64b-d99306f8255f" providerId="ADAL" clId="{7853A022-2E73-4B89-81BB-657B84DF81A9}" dt="2021-07-05T02:40:33.070" v="37" actId="478"/>
          <ac:inkMkLst>
            <pc:docMk/>
            <pc:sldMk cId="0" sldId="268"/>
            <ac:inkMk id="2" creationId="{93F94A33-B793-4684-8F91-69198D3CDED3}"/>
          </ac:inkMkLst>
        </pc:inkChg>
      </pc:sldChg>
      <pc:sldChg chg="delSp mod">
        <pc:chgData name="Parma Nand" userId="a214ac8f-221c-4393-b64b-d99306f8255f" providerId="ADAL" clId="{7853A022-2E73-4B89-81BB-657B84DF81A9}" dt="2021-07-05T02:40:37.764" v="38" actId="478"/>
        <pc:sldMkLst>
          <pc:docMk/>
          <pc:sldMk cId="0" sldId="270"/>
        </pc:sldMkLst>
        <pc:inkChg chg="del">
          <ac:chgData name="Parma Nand" userId="a214ac8f-221c-4393-b64b-d99306f8255f" providerId="ADAL" clId="{7853A022-2E73-4B89-81BB-657B84DF81A9}" dt="2021-07-05T02:40:37.764" v="38" actId="478"/>
          <ac:inkMkLst>
            <pc:docMk/>
            <pc:sldMk cId="0" sldId="270"/>
            <ac:inkMk id="2" creationId="{60373BBC-6482-40F1-BD4F-7A7D813DA3E7}"/>
          </ac:inkMkLst>
        </pc:inkChg>
      </pc:sldChg>
      <pc:sldChg chg="delSp mod">
        <pc:chgData name="Parma Nand" userId="a214ac8f-221c-4393-b64b-d99306f8255f" providerId="ADAL" clId="{7853A022-2E73-4B89-81BB-657B84DF81A9}" dt="2021-07-05T02:41:09.987" v="43" actId="478"/>
        <pc:sldMkLst>
          <pc:docMk/>
          <pc:sldMk cId="0" sldId="291"/>
        </pc:sldMkLst>
        <pc:inkChg chg="del">
          <ac:chgData name="Parma Nand" userId="a214ac8f-221c-4393-b64b-d99306f8255f" providerId="ADAL" clId="{7853A022-2E73-4B89-81BB-657B84DF81A9}" dt="2021-07-05T02:41:09.987" v="43" actId="478"/>
          <ac:inkMkLst>
            <pc:docMk/>
            <pc:sldMk cId="0" sldId="291"/>
            <ac:inkMk id="2" creationId="{9E26ED6E-F60E-4D4C-ABDA-75808F8D43E7}"/>
          </ac:inkMkLst>
        </pc:inkChg>
      </pc:sldChg>
      <pc:sldChg chg="delSp mod">
        <pc:chgData name="Parma Nand" userId="a214ac8f-221c-4393-b64b-d99306f8255f" providerId="ADAL" clId="{7853A022-2E73-4B89-81BB-657B84DF81A9}" dt="2021-07-05T02:41:03.511" v="41" actId="478"/>
        <pc:sldMkLst>
          <pc:docMk/>
          <pc:sldMk cId="0" sldId="293"/>
        </pc:sldMkLst>
        <pc:inkChg chg="del">
          <ac:chgData name="Parma Nand" userId="a214ac8f-221c-4393-b64b-d99306f8255f" providerId="ADAL" clId="{7853A022-2E73-4B89-81BB-657B84DF81A9}" dt="2021-07-05T02:41:03.511" v="41" actId="478"/>
          <ac:inkMkLst>
            <pc:docMk/>
            <pc:sldMk cId="0" sldId="293"/>
            <ac:inkMk id="2" creationId="{F411D040-3D51-4A02-B8C9-3192489045C8}"/>
          </ac:inkMkLst>
        </pc:inkChg>
      </pc:sldChg>
      <pc:sldChg chg="delSp mod">
        <pc:chgData name="Parma Nand" userId="a214ac8f-221c-4393-b64b-d99306f8255f" providerId="ADAL" clId="{7853A022-2E73-4B89-81BB-657B84DF81A9}" dt="2021-07-05T02:41:07.510" v="42" actId="478"/>
        <pc:sldMkLst>
          <pc:docMk/>
          <pc:sldMk cId="0" sldId="309"/>
        </pc:sldMkLst>
        <pc:inkChg chg="del">
          <ac:chgData name="Parma Nand" userId="a214ac8f-221c-4393-b64b-d99306f8255f" providerId="ADAL" clId="{7853A022-2E73-4B89-81BB-657B84DF81A9}" dt="2021-07-05T02:41:07.510" v="42" actId="478"/>
          <ac:inkMkLst>
            <pc:docMk/>
            <pc:sldMk cId="0" sldId="309"/>
            <ac:inkMk id="2" creationId="{3044028E-77BE-41DD-BED4-987E428C7A76}"/>
          </ac:inkMkLst>
        </pc:inkChg>
      </pc:sldChg>
      <pc:sldChg chg="delSp mod">
        <pc:chgData name="Parma Nand" userId="a214ac8f-221c-4393-b64b-d99306f8255f" providerId="ADAL" clId="{7853A022-2E73-4B89-81BB-657B84DF81A9}" dt="2021-07-05T02:41:51.668" v="46" actId="478"/>
        <pc:sldMkLst>
          <pc:docMk/>
          <pc:sldMk cId="2506269114" sldId="312"/>
        </pc:sldMkLst>
        <pc:spChg chg="del">
          <ac:chgData name="Parma Nand" userId="a214ac8f-221c-4393-b64b-d99306f8255f" providerId="ADAL" clId="{7853A022-2E73-4B89-81BB-657B84DF81A9}" dt="2021-07-05T02:40:57.608" v="39" actId="478"/>
          <ac:spMkLst>
            <pc:docMk/>
            <pc:sldMk cId="2506269114" sldId="312"/>
            <ac:spMk id="54303" creationId="{00000000-0000-0000-0000-000000000000}"/>
          </ac:spMkLst>
        </pc:spChg>
        <pc:inkChg chg="del">
          <ac:chgData name="Parma Nand" userId="a214ac8f-221c-4393-b64b-d99306f8255f" providerId="ADAL" clId="{7853A022-2E73-4B89-81BB-657B84DF81A9}" dt="2021-07-05T02:41:51.668" v="46" actId="478"/>
          <ac:inkMkLst>
            <pc:docMk/>
            <pc:sldMk cId="2506269114" sldId="312"/>
            <ac:inkMk id="2" creationId="{08131AA2-0883-4744-9FF1-16738DC4FD99}"/>
          </ac:inkMkLst>
        </pc:inkChg>
      </pc:sldChg>
      <pc:sldChg chg="delSp">
        <pc:chgData name="Parma Nand" userId="a214ac8f-221c-4393-b64b-d99306f8255f" providerId="ADAL" clId="{7853A022-2E73-4B89-81BB-657B84DF81A9}" dt="2021-07-05T02:41:01.356" v="40" actId="478"/>
        <pc:sldMkLst>
          <pc:docMk/>
          <pc:sldMk cId="15576803" sldId="313"/>
        </pc:sldMkLst>
        <pc:spChg chg="del">
          <ac:chgData name="Parma Nand" userId="a214ac8f-221c-4393-b64b-d99306f8255f" providerId="ADAL" clId="{7853A022-2E73-4B89-81BB-657B84DF81A9}" dt="2021-07-05T02:41:01.356" v="40" actId="478"/>
          <ac:spMkLst>
            <pc:docMk/>
            <pc:sldMk cId="15576803" sldId="313"/>
            <ac:spMk id="55326" creationId="{00000000-0000-0000-0000-000000000000}"/>
          </ac:spMkLst>
        </pc:spChg>
      </pc:sldChg>
      <pc:sldMasterChg chg="modSp mod">
        <pc:chgData name="Parma Nand" userId="a214ac8f-221c-4393-b64b-d99306f8255f" providerId="ADAL" clId="{7853A022-2E73-4B89-81BB-657B84DF81A9}" dt="2021-07-05T02:41:40.545" v="45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7853A022-2E73-4B89-81BB-657B84DF81A9}" dt="2021-07-05T02:41:40.545" v="45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  <pc:docChgLst>
    <pc:chgData name="Parma Nand" userId="a214ac8f-221c-4393-b64b-d99306f8255f" providerId="ADAL" clId="{C9B8A03E-BA9B-45BA-9882-3C525AE9D5E3}"/>
    <pc:docChg chg="undo custSel addSld delSld modSld modMainMaster">
      <pc:chgData name="Parma Nand" userId="a214ac8f-221c-4393-b64b-d99306f8255f" providerId="ADAL" clId="{C9B8A03E-BA9B-45BA-9882-3C525AE9D5E3}" dt="2022-08-02T22:13:28.554" v="191" actId="47"/>
      <pc:docMkLst>
        <pc:docMk/>
      </pc:docMkLst>
      <pc:sldChg chg="modSp mod">
        <pc:chgData name="Parma Nand" userId="a214ac8f-221c-4393-b64b-d99306f8255f" providerId="ADAL" clId="{C9B8A03E-BA9B-45BA-9882-3C525AE9D5E3}" dt="2021-07-26T21:03:04.537" v="0" actId="20577"/>
        <pc:sldMkLst>
          <pc:docMk/>
          <pc:sldMk cId="0" sldId="256"/>
        </pc:sldMkLst>
        <pc:spChg chg="mod">
          <ac:chgData name="Parma Nand" userId="a214ac8f-221c-4393-b64b-d99306f8255f" providerId="ADAL" clId="{C9B8A03E-BA9B-45BA-9882-3C525AE9D5E3}" dt="2021-07-26T21:03:04.537" v="0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">
        <pc:chgData name="Parma Nand" userId="a214ac8f-221c-4393-b64b-d99306f8255f" providerId="ADAL" clId="{C9B8A03E-BA9B-45BA-9882-3C525AE9D5E3}" dt="2022-08-02T22:03:58.786" v="190" actId="20577"/>
        <pc:sldMkLst>
          <pc:docMk/>
          <pc:sldMk cId="0" sldId="261"/>
        </pc:sldMkLst>
        <pc:spChg chg="mod">
          <ac:chgData name="Parma Nand" userId="a214ac8f-221c-4393-b64b-d99306f8255f" providerId="ADAL" clId="{C9B8A03E-BA9B-45BA-9882-3C525AE9D5E3}" dt="2022-08-02T22:03:58.786" v="190" actId="20577"/>
          <ac:spMkLst>
            <pc:docMk/>
            <pc:sldMk cId="0" sldId="261"/>
            <ac:spMk id="115714" creationId="{00000000-0000-0000-0000-000000000000}"/>
          </ac:spMkLst>
        </pc:spChg>
      </pc:sldChg>
      <pc:sldChg chg="modSp">
        <pc:chgData name="Parma Nand" userId="a214ac8f-221c-4393-b64b-d99306f8255f" providerId="ADAL" clId="{C9B8A03E-BA9B-45BA-9882-3C525AE9D5E3}" dt="2021-07-26T21:17:49.371" v="2" actId="113"/>
        <pc:sldMkLst>
          <pc:docMk/>
          <pc:sldMk cId="0" sldId="263"/>
        </pc:sldMkLst>
        <pc:spChg chg="mod">
          <ac:chgData name="Parma Nand" userId="a214ac8f-221c-4393-b64b-d99306f8255f" providerId="ADAL" clId="{C9B8A03E-BA9B-45BA-9882-3C525AE9D5E3}" dt="2021-07-26T21:17:49.371" v="2" actId="113"/>
          <ac:spMkLst>
            <pc:docMk/>
            <pc:sldMk cId="0" sldId="263"/>
            <ac:spMk id="119810" creationId="{00000000-0000-0000-0000-000000000000}"/>
          </ac:spMkLst>
        </pc:spChg>
      </pc:sldChg>
      <pc:sldChg chg="delSp mod">
        <pc:chgData name="Parma Nand" userId="a214ac8f-221c-4393-b64b-d99306f8255f" providerId="ADAL" clId="{C9B8A03E-BA9B-45BA-9882-3C525AE9D5E3}" dt="2021-07-26T21:22:10.694" v="3" actId="478"/>
        <pc:sldMkLst>
          <pc:docMk/>
          <pc:sldMk cId="0" sldId="264"/>
        </pc:sldMkLst>
        <pc:inkChg chg="del">
          <ac:chgData name="Parma Nand" userId="a214ac8f-221c-4393-b64b-d99306f8255f" providerId="ADAL" clId="{C9B8A03E-BA9B-45BA-9882-3C525AE9D5E3}" dt="2021-07-26T21:22:10.694" v="3" actId="478"/>
          <ac:inkMkLst>
            <pc:docMk/>
            <pc:sldMk cId="0" sldId="264"/>
            <ac:inkMk id="2" creationId="{B569664A-246E-4FD7-9C70-A15B3463AF27}"/>
          </ac:inkMkLst>
        </pc:inkChg>
      </pc:sldChg>
      <pc:sldChg chg="modSp mod addAnim delAnim modAnim modNotesTx">
        <pc:chgData name="Parma Nand" userId="a214ac8f-221c-4393-b64b-d99306f8255f" providerId="ADAL" clId="{C9B8A03E-BA9B-45BA-9882-3C525AE9D5E3}" dt="2022-03-08T20:24:55.337" v="109" actId="20577"/>
        <pc:sldMkLst>
          <pc:docMk/>
          <pc:sldMk cId="0" sldId="266"/>
        </pc:sldMkLst>
        <pc:spChg chg="mod">
          <ac:chgData name="Parma Nand" userId="a214ac8f-221c-4393-b64b-d99306f8255f" providerId="ADAL" clId="{C9B8A03E-BA9B-45BA-9882-3C525AE9D5E3}" dt="2021-07-26T21:26:40.307" v="16" actId="14100"/>
          <ac:spMkLst>
            <pc:docMk/>
            <pc:sldMk cId="0" sldId="266"/>
            <ac:spMk id="123906" creationId="{00000000-0000-0000-0000-000000000000}"/>
          </ac:spMkLst>
        </pc:spChg>
      </pc:sldChg>
      <pc:sldChg chg="delSp mod">
        <pc:chgData name="Parma Nand" userId="a214ac8f-221c-4393-b64b-d99306f8255f" providerId="ADAL" clId="{C9B8A03E-BA9B-45BA-9882-3C525AE9D5E3}" dt="2021-07-26T21:31:12.125" v="17" actId="478"/>
        <pc:sldMkLst>
          <pc:docMk/>
          <pc:sldMk cId="0" sldId="271"/>
        </pc:sldMkLst>
        <pc:inkChg chg="del">
          <ac:chgData name="Parma Nand" userId="a214ac8f-221c-4393-b64b-d99306f8255f" providerId="ADAL" clId="{C9B8A03E-BA9B-45BA-9882-3C525AE9D5E3}" dt="2021-07-26T21:31:12.125" v="17" actId="478"/>
          <ac:inkMkLst>
            <pc:docMk/>
            <pc:sldMk cId="0" sldId="271"/>
            <ac:inkMk id="2" creationId="{391EA410-ED48-4B51-9F73-C941B0D394E6}"/>
          </ac:inkMkLst>
        </pc:inkChg>
      </pc:sldChg>
      <pc:sldChg chg="addSp delSp modSp mod">
        <pc:chgData name="Parma Nand" userId="a214ac8f-221c-4393-b64b-d99306f8255f" providerId="ADAL" clId="{C9B8A03E-BA9B-45BA-9882-3C525AE9D5E3}" dt="2021-07-26T21:36:18.410" v="28" actId="1076"/>
        <pc:sldMkLst>
          <pc:docMk/>
          <pc:sldMk cId="0" sldId="309"/>
        </pc:sldMkLst>
        <pc:spChg chg="add mod">
          <ac:chgData name="Parma Nand" userId="a214ac8f-221c-4393-b64b-d99306f8255f" providerId="ADAL" clId="{C9B8A03E-BA9B-45BA-9882-3C525AE9D5E3}" dt="2021-07-26T21:36:18.410" v="28" actId="1076"/>
          <ac:spMkLst>
            <pc:docMk/>
            <pc:sldMk cId="0" sldId="309"/>
            <ac:spMk id="5" creationId="{9B1444DF-763D-49FE-AB6A-59082D86BB05}"/>
          </ac:spMkLst>
        </pc:spChg>
        <pc:spChg chg="add mod">
          <ac:chgData name="Parma Nand" userId="a214ac8f-221c-4393-b64b-d99306f8255f" providerId="ADAL" clId="{C9B8A03E-BA9B-45BA-9882-3C525AE9D5E3}" dt="2021-07-26T21:36:18.410" v="28" actId="1076"/>
          <ac:spMkLst>
            <pc:docMk/>
            <pc:sldMk cId="0" sldId="309"/>
            <ac:spMk id="6" creationId="{2F8A4E01-D31B-4FAA-B121-4EFF20484C4D}"/>
          </ac:spMkLst>
        </pc:spChg>
        <pc:spChg chg="add mod">
          <ac:chgData name="Parma Nand" userId="a214ac8f-221c-4393-b64b-d99306f8255f" providerId="ADAL" clId="{C9B8A03E-BA9B-45BA-9882-3C525AE9D5E3}" dt="2021-07-26T21:36:18.410" v="28" actId="1076"/>
          <ac:spMkLst>
            <pc:docMk/>
            <pc:sldMk cId="0" sldId="309"/>
            <ac:spMk id="7" creationId="{7CDCC389-346E-4EBA-8692-4BE7DA0EC35C}"/>
          </ac:spMkLst>
        </pc:spChg>
        <pc:spChg chg="add mod">
          <ac:chgData name="Parma Nand" userId="a214ac8f-221c-4393-b64b-d99306f8255f" providerId="ADAL" clId="{C9B8A03E-BA9B-45BA-9882-3C525AE9D5E3}" dt="2021-07-26T21:36:18.410" v="28" actId="1076"/>
          <ac:spMkLst>
            <pc:docMk/>
            <pc:sldMk cId="0" sldId="309"/>
            <ac:spMk id="8" creationId="{E10D9697-0E76-4EA7-95B9-C85D639FC409}"/>
          </ac:spMkLst>
        </pc:spChg>
        <pc:spChg chg="add mod">
          <ac:chgData name="Parma Nand" userId="a214ac8f-221c-4393-b64b-d99306f8255f" providerId="ADAL" clId="{C9B8A03E-BA9B-45BA-9882-3C525AE9D5E3}" dt="2021-07-26T21:36:18.410" v="28" actId="1076"/>
          <ac:spMkLst>
            <pc:docMk/>
            <pc:sldMk cId="0" sldId="309"/>
            <ac:spMk id="9" creationId="{0B87A956-10B0-4828-9435-EC8AA026CB07}"/>
          </ac:spMkLst>
        </pc:spChg>
        <pc:spChg chg="del">
          <ac:chgData name="Parma Nand" userId="a214ac8f-221c-4393-b64b-d99306f8255f" providerId="ADAL" clId="{C9B8A03E-BA9B-45BA-9882-3C525AE9D5E3}" dt="2021-07-26T21:36:13.352" v="26" actId="478"/>
          <ac:spMkLst>
            <pc:docMk/>
            <pc:sldMk cId="0" sldId="309"/>
            <ac:spMk id="11" creationId="{00000000-0000-0000-0000-000000000000}"/>
          </ac:spMkLst>
        </pc:spChg>
        <pc:spChg chg="del">
          <ac:chgData name="Parma Nand" userId="a214ac8f-221c-4393-b64b-d99306f8255f" providerId="ADAL" clId="{C9B8A03E-BA9B-45BA-9882-3C525AE9D5E3}" dt="2021-07-26T21:36:11.056" v="25" actId="478"/>
          <ac:spMkLst>
            <pc:docMk/>
            <pc:sldMk cId="0" sldId="309"/>
            <ac:spMk id="12" creationId="{00000000-0000-0000-0000-000000000000}"/>
          </ac:spMkLst>
        </pc:spChg>
      </pc:sldChg>
      <pc:sldChg chg="delSp mod">
        <pc:chgData name="Parma Nand" userId="a214ac8f-221c-4393-b64b-d99306f8255f" providerId="ADAL" clId="{C9B8A03E-BA9B-45BA-9882-3C525AE9D5E3}" dt="2021-07-26T21:31:48.904" v="18" actId="478"/>
        <pc:sldMkLst>
          <pc:docMk/>
          <pc:sldMk cId="3700858726" sldId="311"/>
        </pc:sldMkLst>
        <pc:inkChg chg="del">
          <ac:chgData name="Parma Nand" userId="a214ac8f-221c-4393-b64b-d99306f8255f" providerId="ADAL" clId="{C9B8A03E-BA9B-45BA-9882-3C525AE9D5E3}" dt="2021-07-26T21:31:48.904" v="18" actId="478"/>
          <ac:inkMkLst>
            <pc:docMk/>
            <pc:sldMk cId="3700858726" sldId="311"/>
            <ac:inkMk id="2" creationId="{CF910F12-F95B-40EC-B477-AF7AB9BBCAAE}"/>
          </ac:inkMkLst>
        </pc:inkChg>
      </pc:sldChg>
      <pc:sldChg chg="modSp mod">
        <pc:chgData name="Parma Nand" userId="a214ac8f-221c-4393-b64b-d99306f8255f" providerId="ADAL" clId="{C9B8A03E-BA9B-45BA-9882-3C525AE9D5E3}" dt="2022-03-09T01:04:26.737" v="117" actId="20577"/>
        <pc:sldMkLst>
          <pc:docMk/>
          <pc:sldMk cId="2506269114" sldId="312"/>
        </pc:sldMkLst>
        <pc:spChg chg="mod">
          <ac:chgData name="Parma Nand" userId="a214ac8f-221c-4393-b64b-d99306f8255f" providerId="ADAL" clId="{C9B8A03E-BA9B-45BA-9882-3C525AE9D5E3}" dt="2021-07-26T21:34:24.287" v="24" actId="6549"/>
          <ac:spMkLst>
            <pc:docMk/>
            <pc:sldMk cId="2506269114" sldId="312"/>
            <ac:spMk id="54274" creationId="{00000000-0000-0000-0000-000000000000}"/>
          </ac:spMkLst>
        </pc:spChg>
        <pc:spChg chg="mod">
          <ac:chgData name="Parma Nand" userId="a214ac8f-221c-4393-b64b-d99306f8255f" providerId="ADAL" clId="{C9B8A03E-BA9B-45BA-9882-3C525AE9D5E3}" dt="2022-03-09T01:04:26.737" v="117" actId="20577"/>
          <ac:spMkLst>
            <pc:docMk/>
            <pc:sldMk cId="2506269114" sldId="312"/>
            <ac:spMk id="54306" creationId="{00000000-0000-0000-0000-000000000000}"/>
          </ac:spMkLst>
        </pc:spChg>
      </pc:sldChg>
      <pc:sldChg chg="modSp del mod">
        <pc:chgData name="Parma Nand" userId="a214ac8f-221c-4393-b64b-d99306f8255f" providerId="ADAL" clId="{C9B8A03E-BA9B-45BA-9882-3C525AE9D5E3}" dt="2022-08-02T22:13:28.554" v="191" actId="47"/>
        <pc:sldMkLst>
          <pc:docMk/>
          <pc:sldMk cId="15576803" sldId="313"/>
        </pc:sldMkLst>
        <pc:spChg chg="mod">
          <ac:chgData name="Parma Nand" userId="a214ac8f-221c-4393-b64b-d99306f8255f" providerId="ADAL" clId="{C9B8A03E-BA9B-45BA-9882-3C525AE9D5E3}" dt="2021-07-26T21:34:16.265" v="23" actId="6549"/>
          <ac:spMkLst>
            <pc:docMk/>
            <pc:sldMk cId="15576803" sldId="313"/>
            <ac:spMk id="55298" creationId="{00000000-0000-0000-0000-000000000000}"/>
          </ac:spMkLst>
        </pc:spChg>
      </pc:sldChg>
      <pc:sldChg chg="modSp add mod">
        <pc:chgData name="Parma Nand" userId="a214ac8f-221c-4393-b64b-d99306f8255f" providerId="ADAL" clId="{C9B8A03E-BA9B-45BA-9882-3C525AE9D5E3}" dt="2021-07-26T21:38:26.392" v="33" actId="20577"/>
        <pc:sldMkLst>
          <pc:docMk/>
          <pc:sldMk cId="2628205936" sldId="339"/>
        </pc:sldMkLst>
        <pc:spChg chg="mod">
          <ac:chgData name="Parma Nand" userId="a214ac8f-221c-4393-b64b-d99306f8255f" providerId="ADAL" clId="{C9B8A03E-BA9B-45BA-9882-3C525AE9D5E3}" dt="2021-07-26T21:38:26.392" v="33" actId="20577"/>
          <ac:spMkLst>
            <pc:docMk/>
            <pc:sldMk cId="2628205936" sldId="339"/>
            <ac:spMk id="3" creationId="{7EDB41A9-AAB3-443F-9E2A-06BADF9DA4FD}"/>
          </ac:spMkLst>
        </pc:spChg>
      </pc:sldChg>
      <pc:sldChg chg="delSp modSp new mod">
        <pc:chgData name="Parma Nand" userId="a214ac8f-221c-4393-b64b-d99306f8255f" providerId="ADAL" clId="{C9B8A03E-BA9B-45BA-9882-3C525AE9D5E3}" dt="2022-08-02T03:36:39.992" v="183" actId="20577"/>
        <pc:sldMkLst>
          <pc:docMk/>
          <pc:sldMk cId="2892689874" sldId="340"/>
        </pc:sldMkLst>
        <pc:spChg chg="mod">
          <ac:chgData name="Parma Nand" userId="a214ac8f-221c-4393-b64b-d99306f8255f" providerId="ADAL" clId="{C9B8A03E-BA9B-45BA-9882-3C525AE9D5E3}" dt="2022-08-02T03:36:39.992" v="183" actId="20577"/>
          <ac:spMkLst>
            <pc:docMk/>
            <pc:sldMk cId="2892689874" sldId="340"/>
            <ac:spMk id="2" creationId="{4857BD28-0AE6-1693-2A48-A8D9EFABCFF1}"/>
          </ac:spMkLst>
        </pc:spChg>
        <pc:spChg chg="del">
          <ac:chgData name="Parma Nand" userId="a214ac8f-221c-4393-b64b-d99306f8255f" providerId="ADAL" clId="{C9B8A03E-BA9B-45BA-9882-3C525AE9D5E3}" dt="2022-08-02T01:31:40.193" v="123" actId="478"/>
          <ac:spMkLst>
            <pc:docMk/>
            <pc:sldMk cId="2892689874" sldId="340"/>
            <ac:spMk id="3" creationId="{EC72FE8B-559A-6283-9FB7-2B1811CDC8CA}"/>
          </ac:spMkLst>
        </pc:spChg>
      </pc:sldChg>
      <pc:sldMasterChg chg="modSp mod">
        <pc:chgData name="Parma Nand" userId="a214ac8f-221c-4393-b64b-d99306f8255f" providerId="ADAL" clId="{C9B8A03E-BA9B-45BA-9882-3C525AE9D5E3}" dt="2022-08-02T01:31:28.750" v="122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C9B8A03E-BA9B-45BA-9882-3C525AE9D5E3}" dt="2022-08-02T01:31:28.750" v="122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  <pc:docChgLst>
    <pc:chgData name="Parma Nand" userId="a214ac8f-221c-4393-b64b-d99306f8255f" providerId="ADAL" clId="{73CDE406-C45A-40B3-8AAD-262B252083CD}"/>
    <pc:docChg chg="undo custSel addSld delSld modSld sldOrd modMainMaster">
      <pc:chgData name="Parma Nand" userId="a214ac8f-221c-4393-b64b-d99306f8255f" providerId="ADAL" clId="{73CDE406-C45A-40B3-8AAD-262B252083CD}" dt="2023-03-13T03:00:31.402" v="580" actId="6549"/>
      <pc:docMkLst>
        <pc:docMk/>
      </pc:docMkLst>
      <pc:sldChg chg="modSp mod">
        <pc:chgData name="Parma Nand" userId="a214ac8f-221c-4393-b64b-d99306f8255f" providerId="ADAL" clId="{73CDE406-C45A-40B3-8AAD-262B252083CD}" dt="2023-03-13T02:15:14.656" v="466"/>
        <pc:sldMkLst>
          <pc:docMk/>
          <pc:sldMk cId="0" sldId="256"/>
        </pc:sldMkLst>
        <pc:spChg chg="mod">
          <ac:chgData name="Parma Nand" userId="a214ac8f-221c-4393-b64b-d99306f8255f" providerId="ADAL" clId="{73CDE406-C45A-40B3-8AAD-262B252083CD}" dt="2023-03-13T02:15:14.656" v="466"/>
          <ac:spMkLst>
            <pc:docMk/>
            <pc:sldMk cId="0" sldId="256"/>
            <ac:spMk id="6146" creationId="{00000000-0000-0000-0000-000000000000}"/>
          </ac:spMkLst>
        </pc:spChg>
      </pc:sldChg>
      <pc:sldChg chg="modSp modAnim">
        <pc:chgData name="Parma Nand" userId="a214ac8f-221c-4393-b64b-d99306f8255f" providerId="ADAL" clId="{73CDE406-C45A-40B3-8AAD-262B252083CD}" dt="2023-03-13T02:35:16.804" v="469" actId="6549"/>
        <pc:sldMkLst>
          <pc:docMk/>
          <pc:sldMk cId="0" sldId="266"/>
        </pc:sldMkLst>
        <pc:spChg chg="mod">
          <ac:chgData name="Parma Nand" userId="a214ac8f-221c-4393-b64b-d99306f8255f" providerId="ADAL" clId="{73CDE406-C45A-40B3-8AAD-262B252083CD}" dt="2023-03-13T02:35:16.804" v="469" actId="6549"/>
          <ac:spMkLst>
            <pc:docMk/>
            <pc:sldMk cId="0" sldId="266"/>
            <ac:spMk id="123906" creationId="{00000000-0000-0000-0000-000000000000}"/>
          </ac:spMkLst>
        </pc:spChg>
      </pc:sldChg>
      <pc:sldChg chg="add">
        <pc:chgData name="Parma Nand" userId="a214ac8f-221c-4393-b64b-d99306f8255f" providerId="ADAL" clId="{73CDE406-C45A-40B3-8AAD-262B252083CD}" dt="2023-03-13T00:05:33.395" v="433"/>
        <pc:sldMkLst>
          <pc:docMk/>
          <pc:sldMk cId="0" sldId="292"/>
        </pc:sldMkLst>
      </pc:sldChg>
      <pc:sldChg chg="addSp delSp modSp mod">
        <pc:chgData name="Parma Nand" userId="a214ac8f-221c-4393-b64b-d99306f8255f" providerId="ADAL" clId="{73CDE406-C45A-40B3-8AAD-262B252083CD}" dt="2023-03-13T02:39:22.344" v="518" actId="20577"/>
        <pc:sldMkLst>
          <pc:docMk/>
          <pc:sldMk cId="0" sldId="293"/>
        </pc:sldMkLst>
        <pc:spChg chg="add mod">
          <ac:chgData name="Parma Nand" userId="a214ac8f-221c-4393-b64b-d99306f8255f" providerId="ADAL" clId="{73CDE406-C45A-40B3-8AAD-262B252083CD}" dt="2023-03-13T02:39:00.434" v="496" actId="1076"/>
          <ac:spMkLst>
            <pc:docMk/>
            <pc:sldMk cId="0" sldId="293"/>
            <ac:spMk id="4" creationId="{F703CC70-06A7-5E7B-1091-96CC2898828C}"/>
          </ac:spMkLst>
        </pc:spChg>
        <pc:spChg chg="add mod">
          <ac:chgData name="Parma Nand" userId="a214ac8f-221c-4393-b64b-d99306f8255f" providerId="ADAL" clId="{73CDE406-C45A-40B3-8AAD-262B252083CD}" dt="2023-03-13T02:39:22.344" v="518" actId="20577"/>
          <ac:spMkLst>
            <pc:docMk/>
            <pc:sldMk cId="0" sldId="293"/>
            <ac:spMk id="5" creationId="{B7750F10-7F37-CFE8-48A5-A5BB8776FE2F}"/>
          </ac:spMkLst>
        </pc:spChg>
        <pc:graphicFrameChg chg="mod modGraphic">
          <ac:chgData name="Parma Nand" userId="a214ac8f-221c-4393-b64b-d99306f8255f" providerId="ADAL" clId="{73CDE406-C45A-40B3-8AAD-262B252083CD}" dt="2023-03-13T02:38:21.200" v="470" actId="14100"/>
          <ac:graphicFrameMkLst>
            <pc:docMk/>
            <pc:sldMk cId="0" sldId="293"/>
            <ac:graphicFrameMk id="70696" creationId="{00000000-0000-0000-0000-000000000000}"/>
          </ac:graphicFrameMkLst>
        </pc:graphicFrameChg>
        <pc:picChg chg="add del">
          <ac:chgData name="Parma Nand" userId="a214ac8f-221c-4393-b64b-d99306f8255f" providerId="ADAL" clId="{73CDE406-C45A-40B3-8AAD-262B252083CD}" dt="2023-03-13T02:38:30.645" v="472" actId="22"/>
          <ac:picMkLst>
            <pc:docMk/>
            <pc:sldMk cId="0" sldId="293"/>
            <ac:picMk id="3" creationId="{32670C05-E0F8-60D8-9D7F-67D880AA0950}"/>
          </ac:picMkLst>
        </pc:picChg>
      </pc:sldChg>
      <pc:sldChg chg="add">
        <pc:chgData name="Parma Nand" userId="a214ac8f-221c-4393-b64b-d99306f8255f" providerId="ADAL" clId="{73CDE406-C45A-40B3-8AAD-262B252083CD}" dt="2023-03-13T00:06:12.478" v="435"/>
        <pc:sldMkLst>
          <pc:docMk/>
          <pc:sldMk cId="0" sldId="294"/>
        </pc:sldMkLst>
      </pc:sldChg>
      <pc:sldChg chg="add">
        <pc:chgData name="Parma Nand" userId="a214ac8f-221c-4393-b64b-d99306f8255f" providerId="ADAL" clId="{73CDE406-C45A-40B3-8AAD-262B252083CD}" dt="2023-03-13T00:06:57.194" v="436"/>
        <pc:sldMkLst>
          <pc:docMk/>
          <pc:sldMk cId="0" sldId="301"/>
        </pc:sldMkLst>
      </pc:sldChg>
      <pc:sldChg chg="del">
        <pc:chgData name="Parma Nand" userId="a214ac8f-221c-4393-b64b-d99306f8255f" providerId="ADAL" clId="{73CDE406-C45A-40B3-8AAD-262B252083CD}" dt="2023-03-09T22:10:16.686" v="22" actId="47"/>
        <pc:sldMkLst>
          <pc:docMk/>
          <pc:sldMk cId="3449963740" sldId="304"/>
        </pc:sldMkLst>
      </pc:sldChg>
      <pc:sldChg chg="ord">
        <pc:chgData name="Parma Nand" userId="a214ac8f-221c-4393-b64b-d99306f8255f" providerId="ADAL" clId="{73CDE406-C45A-40B3-8AAD-262B252083CD}" dt="2023-03-12T23:55:48.107" v="30"/>
        <pc:sldMkLst>
          <pc:docMk/>
          <pc:sldMk cId="3301720737" sldId="305"/>
        </pc:sldMkLst>
      </pc:sldChg>
      <pc:sldChg chg="del">
        <pc:chgData name="Parma Nand" userId="a214ac8f-221c-4393-b64b-d99306f8255f" providerId="ADAL" clId="{73CDE406-C45A-40B3-8AAD-262B252083CD}" dt="2023-03-09T22:10:19.819" v="23" actId="47"/>
        <pc:sldMkLst>
          <pc:docMk/>
          <pc:sldMk cId="3667155348" sldId="306"/>
        </pc:sldMkLst>
      </pc:sldChg>
      <pc:sldChg chg="modSp mod">
        <pc:chgData name="Parma Nand" userId="a214ac8f-221c-4393-b64b-d99306f8255f" providerId="ADAL" clId="{73CDE406-C45A-40B3-8AAD-262B252083CD}" dt="2023-03-09T22:52:19.778" v="24" actId="6549"/>
        <pc:sldMkLst>
          <pc:docMk/>
          <pc:sldMk cId="2892689874" sldId="340"/>
        </pc:sldMkLst>
        <pc:spChg chg="mod">
          <ac:chgData name="Parma Nand" userId="a214ac8f-221c-4393-b64b-d99306f8255f" providerId="ADAL" clId="{73CDE406-C45A-40B3-8AAD-262B252083CD}" dt="2023-03-09T22:52:19.778" v="24" actId="6549"/>
          <ac:spMkLst>
            <pc:docMk/>
            <pc:sldMk cId="2892689874" sldId="340"/>
            <ac:spMk id="2" creationId="{4857BD28-0AE6-1693-2A48-A8D9EFABCFF1}"/>
          </ac:spMkLst>
        </pc:spChg>
      </pc:sldChg>
      <pc:sldChg chg="modSp new mod">
        <pc:chgData name="Parma Nand" userId="a214ac8f-221c-4393-b64b-d99306f8255f" providerId="ADAL" clId="{73CDE406-C45A-40B3-8AAD-262B252083CD}" dt="2023-03-13T03:00:31.402" v="580" actId="6549"/>
        <pc:sldMkLst>
          <pc:docMk/>
          <pc:sldMk cId="1624908110" sldId="341"/>
        </pc:sldMkLst>
        <pc:spChg chg="mod">
          <ac:chgData name="Parma Nand" userId="a214ac8f-221c-4393-b64b-d99306f8255f" providerId="ADAL" clId="{73CDE406-C45A-40B3-8AAD-262B252083CD}" dt="2023-03-12T23:56:30.062" v="38" actId="20577"/>
          <ac:spMkLst>
            <pc:docMk/>
            <pc:sldMk cId="1624908110" sldId="341"/>
            <ac:spMk id="2" creationId="{F369756E-EBA4-5641-DE6A-EBF748473E6D}"/>
          </ac:spMkLst>
        </pc:spChg>
        <pc:spChg chg="mod">
          <ac:chgData name="Parma Nand" userId="a214ac8f-221c-4393-b64b-d99306f8255f" providerId="ADAL" clId="{73CDE406-C45A-40B3-8AAD-262B252083CD}" dt="2023-03-13T03:00:31.402" v="580" actId="6549"/>
          <ac:spMkLst>
            <pc:docMk/>
            <pc:sldMk cId="1624908110" sldId="341"/>
            <ac:spMk id="3" creationId="{AB28640F-CED2-4E67-BA89-B88FC4BD6CAD}"/>
          </ac:spMkLst>
        </pc:spChg>
      </pc:sldChg>
      <pc:sldChg chg="new del">
        <pc:chgData name="Parma Nand" userId="a214ac8f-221c-4393-b64b-d99306f8255f" providerId="ADAL" clId="{73CDE406-C45A-40B3-8AAD-262B252083CD}" dt="2023-03-13T00:08:23.787" v="438" actId="47"/>
        <pc:sldMkLst>
          <pc:docMk/>
          <pc:sldMk cId="1980949652" sldId="342"/>
        </pc:sldMkLst>
      </pc:sldChg>
      <pc:sldChg chg="new del">
        <pc:chgData name="Parma Nand" userId="a214ac8f-221c-4393-b64b-d99306f8255f" providerId="ADAL" clId="{73CDE406-C45A-40B3-8AAD-262B252083CD}" dt="2023-03-13T00:08:23.787" v="438" actId="47"/>
        <pc:sldMkLst>
          <pc:docMk/>
          <pc:sldMk cId="106215491" sldId="343"/>
        </pc:sldMkLst>
      </pc:sldChg>
      <pc:sldChg chg="new del">
        <pc:chgData name="Parma Nand" userId="a214ac8f-221c-4393-b64b-d99306f8255f" providerId="ADAL" clId="{73CDE406-C45A-40B3-8AAD-262B252083CD}" dt="2023-03-13T00:08:23.787" v="438" actId="47"/>
        <pc:sldMkLst>
          <pc:docMk/>
          <pc:sldMk cId="2355246214" sldId="344"/>
        </pc:sldMkLst>
      </pc:sldChg>
      <pc:sldChg chg="add">
        <pc:chgData name="Parma Nand" userId="a214ac8f-221c-4393-b64b-d99306f8255f" providerId="ADAL" clId="{73CDE406-C45A-40B3-8AAD-262B252083CD}" dt="2023-03-13T00:05:58.650" v="434"/>
        <pc:sldMkLst>
          <pc:docMk/>
          <pc:sldMk cId="0" sldId="345"/>
        </pc:sldMkLst>
      </pc:sldChg>
      <pc:sldChg chg="add">
        <pc:chgData name="Parma Nand" userId="a214ac8f-221c-4393-b64b-d99306f8255f" providerId="ADAL" clId="{73CDE406-C45A-40B3-8AAD-262B252083CD}" dt="2023-03-13T00:07:55.396" v="437"/>
        <pc:sldMkLst>
          <pc:docMk/>
          <pc:sldMk cId="837052354" sldId="411"/>
        </pc:sldMkLst>
      </pc:sldChg>
      <pc:sldChg chg="addSp delSp modSp new mod">
        <pc:chgData name="Parma Nand" userId="a214ac8f-221c-4393-b64b-d99306f8255f" providerId="ADAL" clId="{73CDE406-C45A-40B3-8AAD-262B252083CD}" dt="2023-03-13T02:46:32.534" v="569" actId="20577"/>
        <pc:sldMkLst>
          <pc:docMk/>
          <pc:sldMk cId="933671584" sldId="412"/>
        </pc:sldMkLst>
        <pc:spChg chg="mod">
          <ac:chgData name="Parma Nand" userId="a214ac8f-221c-4393-b64b-d99306f8255f" providerId="ADAL" clId="{73CDE406-C45A-40B3-8AAD-262B252083CD}" dt="2023-03-13T02:46:32.534" v="569" actId="20577"/>
          <ac:spMkLst>
            <pc:docMk/>
            <pc:sldMk cId="933671584" sldId="412"/>
            <ac:spMk id="2" creationId="{48529BBB-A4D9-078A-C787-DBAB975E5A0D}"/>
          </ac:spMkLst>
        </pc:spChg>
        <pc:spChg chg="del">
          <ac:chgData name="Parma Nand" userId="a214ac8f-221c-4393-b64b-d99306f8255f" providerId="ADAL" clId="{73CDE406-C45A-40B3-8AAD-262B252083CD}" dt="2023-03-13T02:45:53.953" v="520" actId="22"/>
          <ac:spMkLst>
            <pc:docMk/>
            <pc:sldMk cId="933671584" sldId="412"/>
            <ac:spMk id="3" creationId="{9F3AF664-DA36-174E-3D9F-E58AB4AEED23}"/>
          </ac:spMkLst>
        </pc:spChg>
        <pc:picChg chg="add mod ord">
          <ac:chgData name="Parma Nand" userId="a214ac8f-221c-4393-b64b-d99306f8255f" providerId="ADAL" clId="{73CDE406-C45A-40B3-8AAD-262B252083CD}" dt="2023-03-13T02:45:53.953" v="520" actId="22"/>
          <ac:picMkLst>
            <pc:docMk/>
            <pc:sldMk cId="933671584" sldId="412"/>
            <ac:picMk id="5" creationId="{29E7F64F-98DA-15D9-638A-F2F6E29FF318}"/>
          </ac:picMkLst>
        </pc:picChg>
      </pc:sldChg>
      <pc:sldMasterChg chg="modSp mod">
        <pc:chgData name="Parma Nand" userId="a214ac8f-221c-4393-b64b-d99306f8255f" providerId="ADAL" clId="{73CDE406-C45A-40B3-8AAD-262B252083CD}" dt="2023-03-13T02:25:00.106" v="468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73CDE406-C45A-40B3-8AAD-262B252083CD}" dt="2023-03-13T02:25:00.106" v="468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  <pc:docChgLst>
    <pc:chgData name="Parma Nand" userId="a214ac8f-221c-4393-b64b-d99306f8255f" providerId="ADAL" clId="{041BF956-C32F-408E-8979-475A82A9AD8F}"/>
    <pc:docChg chg="custSel addSld delSld modSld">
      <pc:chgData name="Parma Nand" userId="a214ac8f-221c-4393-b64b-d99306f8255f" providerId="ADAL" clId="{041BF956-C32F-408E-8979-475A82A9AD8F}" dt="2020-04-13T22:56:11.241" v="108"/>
      <pc:docMkLst>
        <pc:docMk/>
      </pc:docMkLst>
      <pc:sldChg chg="modSp">
        <pc:chgData name="Parma Nand" userId="a214ac8f-221c-4393-b64b-d99306f8255f" providerId="ADAL" clId="{041BF956-C32F-408E-8979-475A82A9AD8F}" dt="2020-04-13T22:05:57.458" v="36" actId="113"/>
        <pc:sldMkLst>
          <pc:docMk/>
          <pc:sldMk cId="0" sldId="263"/>
        </pc:sldMkLst>
        <pc:spChg chg="mod">
          <ac:chgData name="Parma Nand" userId="a214ac8f-221c-4393-b64b-d99306f8255f" providerId="ADAL" clId="{041BF956-C32F-408E-8979-475A82A9AD8F}" dt="2020-04-13T22:05:57.458" v="36" actId="113"/>
          <ac:spMkLst>
            <pc:docMk/>
            <pc:sldMk cId="0" sldId="263"/>
            <ac:spMk id="119810" creationId="{00000000-0000-0000-0000-000000000000}"/>
          </ac:spMkLst>
        </pc:spChg>
      </pc:sldChg>
      <pc:sldChg chg="addSp delSp modSp mod addCm delCm modCm">
        <pc:chgData name="Parma Nand" userId="a214ac8f-221c-4393-b64b-d99306f8255f" providerId="ADAL" clId="{041BF956-C32F-408E-8979-475A82A9AD8F}" dt="2020-04-13T22:24:13.874" v="79" actId="20577"/>
        <pc:sldMkLst>
          <pc:docMk/>
          <pc:sldMk cId="0" sldId="266"/>
        </pc:sldMkLst>
        <pc:spChg chg="add del mod">
          <ac:chgData name="Parma Nand" userId="a214ac8f-221c-4393-b64b-d99306f8255f" providerId="ADAL" clId="{041BF956-C32F-408E-8979-475A82A9AD8F}" dt="2020-04-13T22:13:26.787" v="40"/>
          <ac:spMkLst>
            <pc:docMk/>
            <pc:sldMk cId="0" sldId="266"/>
            <ac:spMk id="2" creationId="{121EFD2F-3D51-47C1-8183-326F1C25706E}"/>
          </ac:spMkLst>
        </pc:spChg>
        <pc:spChg chg="add mod">
          <ac:chgData name="Parma Nand" userId="a214ac8f-221c-4393-b64b-d99306f8255f" providerId="ADAL" clId="{041BF956-C32F-408E-8979-475A82A9AD8F}" dt="2020-04-13T22:24:13.874" v="79" actId="20577"/>
          <ac:spMkLst>
            <pc:docMk/>
            <pc:sldMk cId="0" sldId="266"/>
            <ac:spMk id="3" creationId="{E2E6C776-62E6-49ED-A9E7-95A9CA9DD217}"/>
          </ac:spMkLst>
        </pc:spChg>
        <pc:spChg chg="mod">
          <ac:chgData name="Parma Nand" userId="a214ac8f-221c-4393-b64b-d99306f8255f" providerId="ADAL" clId="{041BF956-C32F-408E-8979-475A82A9AD8F}" dt="2020-04-13T22:18:07.421" v="44" actId="207"/>
          <ac:spMkLst>
            <pc:docMk/>
            <pc:sldMk cId="0" sldId="266"/>
            <ac:spMk id="123906" creationId="{00000000-0000-0000-0000-000000000000}"/>
          </ac:spMkLst>
        </pc:spChg>
      </pc:sldChg>
      <pc:sldChg chg="del">
        <pc:chgData name="Parma Nand" userId="a214ac8f-221c-4393-b64b-d99306f8255f" providerId="ADAL" clId="{041BF956-C32F-408E-8979-475A82A9AD8F}" dt="2020-04-13T22:55:47.467" v="105" actId="47"/>
        <pc:sldMkLst>
          <pc:docMk/>
          <pc:sldMk cId="0" sldId="284"/>
        </pc:sldMkLst>
      </pc:sldChg>
      <pc:sldChg chg="del">
        <pc:chgData name="Parma Nand" userId="a214ac8f-221c-4393-b64b-d99306f8255f" providerId="ADAL" clId="{041BF956-C32F-408E-8979-475A82A9AD8F}" dt="2020-04-13T22:55:50.927" v="106" actId="47"/>
        <pc:sldMkLst>
          <pc:docMk/>
          <pc:sldMk cId="0" sldId="296"/>
        </pc:sldMkLst>
      </pc:sldChg>
      <pc:sldChg chg="add">
        <pc:chgData name="Parma Nand" userId="a214ac8f-221c-4393-b64b-d99306f8255f" providerId="ADAL" clId="{041BF956-C32F-408E-8979-475A82A9AD8F}" dt="2020-04-13T22:56:11.241" v="108"/>
        <pc:sldMkLst>
          <pc:docMk/>
          <pc:sldMk cId="3449963740" sldId="304"/>
        </pc:sldMkLst>
        <pc:spChg chg="mod">
          <ac:chgData name="Parma Nand" userId="a214ac8f-221c-4393-b64b-d99306f8255f" providerId="ADAL" clId="{041BF956-C32F-408E-8979-475A82A9AD8F}" dt="2020-04-13T21:58:27.994" v="33" actId="20577"/>
          <ac:spMkLst>
            <pc:docMk/>
            <pc:sldMk cId="3449963740" sldId="304"/>
            <ac:spMk id="7170" creationId="{00000000-0000-0000-0000-000000000000}"/>
          </ac:spMkLst>
        </pc:spChg>
        <pc:spChg chg="mod">
          <ac:chgData name="Parma Nand" userId="a214ac8f-221c-4393-b64b-d99306f8255f" providerId="ADAL" clId="{041BF956-C32F-408E-8979-475A82A9AD8F}" dt="2020-04-13T21:57:23.570" v="31" actId="6549"/>
          <ac:spMkLst>
            <pc:docMk/>
            <pc:sldMk cId="3449963740" sldId="304"/>
            <ac:spMk id="7171" creationId="{00000000-0000-0000-0000-000000000000}"/>
          </ac:spMkLst>
        </pc:spChg>
      </pc:sldChg>
      <pc:sldChg chg="del">
        <pc:chgData name="Parma Nand" userId="a214ac8f-221c-4393-b64b-d99306f8255f" providerId="ADAL" clId="{041BF956-C32F-408E-8979-475A82A9AD8F}" dt="2020-04-13T22:56:06.235" v="107" actId="2696"/>
        <pc:sldMkLst>
          <pc:docMk/>
          <pc:sldMk cId="3301720737" sldId="305"/>
        </pc:sldMkLst>
      </pc:sldChg>
      <pc:sldChg chg="del">
        <pc:chgData name="Parma Nand" userId="a214ac8f-221c-4393-b64b-d99306f8255f" providerId="ADAL" clId="{041BF956-C32F-408E-8979-475A82A9AD8F}" dt="2020-04-13T22:56:06.235" v="107" actId="2696"/>
        <pc:sldMkLst>
          <pc:docMk/>
          <pc:sldMk cId="3667155348" sldId="306"/>
        </pc:sldMkLst>
      </pc:sldChg>
      <pc:sldChg chg="modSp mod">
        <pc:chgData name="Parma Nand" userId="a214ac8f-221c-4393-b64b-d99306f8255f" providerId="ADAL" clId="{041BF956-C32F-408E-8979-475A82A9AD8F}" dt="2020-04-13T22:30:12.609" v="87" actId="20577"/>
        <pc:sldMkLst>
          <pc:docMk/>
          <pc:sldMk cId="15576803" sldId="313"/>
        </pc:sldMkLst>
        <pc:spChg chg="mod">
          <ac:chgData name="Parma Nand" userId="a214ac8f-221c-4393-b64b-d99306f8255f" providerId="ADAL" clId="{041BF956-C32F-408E-8979-475A82A9AD8F}" dt="2020-04-13T22:30:12.609" v="87" actId="20577"/>
          <ac:spMkLst>
            <pc:docMk/>
            <pc:sldMk cId="15576803" sldId="313"/>
            <ac:spMk id="55330" creationId="{00000000-0000-0000-0000-000000000000}"/>
          </ac:spMkLst>
        </pc:spChg>
      </pc:sldChg>
      <pc:sldChg chg="addSp modSp mod">
        <pc:chgData name="Parma Nand" userId="a214ac8f-221c-4393-b64b-d99306f8255f" providerId="ADAL" clId="{041BF956-C32F-408E-8979-475A82A9AD8F}" dt="2020-04-13T22:35:47.707" v="104" actId="404"/>
        <pc:sldMkLst>
          <pc:docMk/>
          <pc:sldMk cId="991300757" sldId="315"/>
        </pc:sldMkLst>
        <pc:spChg chg="add mod">
          <ac:chgData name="Parma Nand" userId="a214ac8f-221c-4393-b64b-d99306f8255f" providerId="ADAL" clId="{041BF956-C32F-408E-8979-475A82A9AD8F}" dt="2020-04-13T22:35:47.707" v="104" actId="404"/>
          <ac:spMkLst>
            <pc:docMk/>
            <pc:sldMk cId="991300757" sldId="315"/>
            <ac:spMk id="4" creationId="{D85D2907-F3EB-4FE9-9CA8-58C1948C159C}"/>
          </ac:spMkLst>
        </pc:spChg>
      </pc:sldChg>
    </pc:docChg>
  </pc:docChgLst>
  <pc:docChgLst>
    <pc:chgData name="Parma Nand" userId="a214ac8f-221c-4393-b64b-d99306f8255f" providerId="ADAL" clId="{71F76A86-E37C-47E3-B6F7-D24F0D3BD9AA}"/>
    <pc:docChg chg="delSld modSld">
      <pc:chgData name="Parma Nand" userId="a214ac8f-221c-4393-b64b-d99306f8255f" providerId="ADAL" clId="{71F76A86-E37C-47E3-B6F7-D24F0D3BD9AA}" dt="2021-04-13T01:39:07.191" v="11"/>
      <pc:docMkLst>
        <pc:docMk/>
      </pc:docMkLst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58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58"/>
            <ac:inkMk id="2" creationId="{E5C170A3-E1FE-4896-9813-1B39972569AA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59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59"/>
            <ac:inkMk id="2" creationId="{332FBF91-F9E0-4CF8-94E7-BD23D21DA582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0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0"/>
            <ac:inkMk id="2" creationId="{AA20B90B-5EED-4A22-90F4-0C8D49F783DD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1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1"/>
            <ac:inkMk id="2" creationId="{A6CECE59-A952-4396-88B4-AB04147B7DF8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2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2"/>
            <ac:inkMk id="2" creationId="{9273D0EC-ED7E-4937-832C-9DC034112E0C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3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3"/>
            <ac:inkMk id="2" creationId="{0682441F-8EC9-4DAF-B6C3-10D1EFCB9A98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4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4"/>
            <ac:inkMk id="2" creationId="{B569664A-246E-4FD7-9C70-A15B3463AF27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5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5"/>
            <ac:inkMk id="2" creationId="{C64DA84A-AF02-4AEF-B649-C7FD0CED563F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6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6"/>
            <ac:inkMk id="2" creationId="{B5C644C0-7F12-49F4-87BF-0CF9E392C426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7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7"/>
            <ac:inkMk id="2" creationId="{5DAAF70F-2FD0-496C-906A-B3E2AA5FE176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68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68"/>
            <ac:inkMk id="2" creationId="{93F94A33-B793-4684-8F91-69198D3CDED3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70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70"/>
            <ac:inkMk id="2" creationId="{60373BBC-6482-40F1-BD4F-7A7D813DA3E7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71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71"/>
            <ac:inkMk id="2" creationId="{391EA410-ED48-4B51-9F73-C941B0D394E6}"/>
          </ac:inkMkLst>
        </pc:inkChg>
      </pc:sldChg>
      <pc:sldChg chg="del">
        <pc:chgData name="Parma Nand" userId="a214ac8f-221c-4393-b64b-d99306f8255f" providerId="ADAL" clId="{71F76A86-E37C-47E3-B6F7-D24F0D3BD9AA}" dt="2021-04-12T22:37:51.511" v="0" actId="47"/>
        <pc:sldMkLst>
          <pc:docMk/>
          <pc:sldMk cId="0" sldId="272"/>
        </pc:sldMkLst>
      </pc:sldChg>
      <pc:sldChg chg="del">
        <pc:chgData name="Parma Nand" userId="a214ac8f-221c-4393-b64b-d99306f8255f" providerId="ADAL" clId="{71F76A86-E37C-47E3-B6F7-D24F0D3BD9AA}" dt="2021-04-12T22:38:00.324" v="1" actId="47"/>
        <pc:sldMkLst>
          <pc:docMk/>
          <pc:sldMk cId="0" sldId="273"/>
        </pc:sldMkLst>
      </pc:sldChg>
      <pc:sldChg chg="del">
        <pc:chgData name="Parma Nand" userId="a214ac8f-221c-4393-b64b-d99306f8255f" providerId="ADAL" clId="{71F76A86-E37C-47E3-B6F7-D24F0D3BD9AA}" dt="2021-04-12T22:38:04.574" v="2" actId="47"/>
        <pc:sldMkLst>
          <pc:docMk/>
          <pc:sldMk cId="0" sldId="274"/>
        </pc:sldMkLst>
      </pc:sldChg>
      <pc:sldChg chg="del">
        <pc:chgData name="Parma Nand" userId="a214ac8f-221c-4393-b64b-d99306f8255f" providerId="ADAL" clId="{71F76A86-E37C-47E3-B6F7-D24F0D3BD9AA}" dt="2021-04-12T22:38:08.332" v="3" actId="47"/>
        <pc:sldMkLst>
          <pc:docMk/>
          <pc:sldMk cId="0" sldId="275"/>
        </pc:sldMkLst>
      </pc:sldChg>
      <pc:sldChg chg="del">
        <pc:chgData name="Parma Nand" userId="a214ac8f-221c-4393-b64b-d99306f8255f" providerId="ADAL" clId="{71F76A86-E37C-47E3-B6F7-D24F0D3BD9AA}" dt="2021-04-12T22:38:10.469" v="4" actId="47"/>
        <pc:sldMkLst>
          <pc:docMk/>
          <pc:sldMk cId="0" sldId="276"/>
        </pc:sldMkLst>
      </pc:sldChg>
      <pc:sldChg chg="del">
        <pc:chgData name="Parma Nand" userId="a214ac8f-221c-4393-b64b-d99306f8255f" providerId="ADAL" clId="{71F76A86-E37C-47E3-B6F7-D24F0D3BD9AA}" dt="2021-04-12T22:38:11.979" v="5" actId="47"/>
        <pc:sldMkLst>
          <pc:docMk/>
          <pc:sldMk cId="0" sldId="277"/>
        </pc:sldMkLst>
      </pc:sldChg>
      <pc:sldChg chg="del">
        <pc:chgData name="Parma Nand" userId="a214ac8f-221c-4393-b64b-d99306f8255f" providerId="ADAL" clId="{71F76A86-E37C-47E3-B6F7-D24F0D3BD9AA}" dt="2021-04-12T22:38:13.630" v="6" actId="47"/>
        <pc:sldMkLst>
          <pc:docMk/>
          <pc:sldMk cId="0" sldId="278"/>
        </pc:sldMkLst>
      </pc:sldChg>
      <pc:sldChg chg="del">
        <pc:chgData name="Parma Nand" userId="a214ac8f-221c-4393-b64b-d99306f8255f" providerId="ADAL" clId="{71F76A86-E37C-47E3-B6F7-D24F0D3BD9AA}" dt="2021-04-12T22:38:15.577" v="7" actId="47"/>
        <pc:sldMkLst>
          <pc:docMk/>
          <pc:sldMk cId="0" sldId="279"/>
        </pc:sldMkLst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91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91"/>
            <ac:inkMk id="2" creationId="{9E26ED6E-F60E-4D4C-ABDA-75808F8D43E7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293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293"/>
            <ac:inkMk id="2" creationId="{F411D040-3D51-4A02-B8C9-3192489045C8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0" sldId="309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0" sldId="309"/>
            <ac:inkMk id="2" creationId="{3044028E-77BE-41DD-BED4-987E428C7A76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3700858726" sldId="311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3700858726" sldId="311"/>
            <ac:inkMk id="2" creationId="{CF910F12-F95B-40EC-B477-AF7AB9BBCAAE}"/>
          </ac:inkMkLst>
        </pc:inkChg>
      </pc:sldChg>
      <pc:sldChg chg="addSp">
        <pc:chgData name="Parma Nand" userId="a214ac8f-221c-4393-b64b-d99306f8255f" providerId="ADAL" clId="{71F76A86-E37C-47E3-B6F7-D24F0D3BD9AA}" dt="2021-04-13T01:39:07.191" v="11"/>
        <pc:sldMkLst>
          <pc:docMk/>
          <pc:sldMk cId="2506269114" sldId="312"/>
        </pc:sldMkLst>
        <pc:inkChg chg="add">
          <ac:chgData name="Parma Nand" userId="a214ac8f-221c-4393-b64b-d99306f8255f" providerId="ADAL" clId="{71F76A86-E37C-47E3-B6F7-D24F0D3BD9AA}" dt="2021-04-13T01:39:07.191" v="11"/>
          <ac:inkMkLst>
            <pc:docMk/>
            <pc:sldMk cId="2506269114" sldId="312"/>
            <ac:inkMk id="2" creationId="{08131AA2-0883-4744-9FF1-16738DC4FD99}"/>
          </ac:inkMkLst>
        </pc:inkChg>
      </pc:sldChg>
      <pc:sldChg chg="del">
        <pc:chgData name="Parma Nand" userId="a214ac8f-221c-4393-b64b-d99306f8255f" providerId="ADAL" clId="{71F76A86-E37C-47E3-B6F7-D24F0D3BD9AA}" dt="2021-04-12T22:38:56.242" v="9" actId="47"/>
        <pc:sldMkLst>
          <pc:docMk/>
          <pc:sldMk cId="1266976788" sldId="314"/>
        </pc:sldMkLst>
      </pc:sldChg>
      <pc:sldChg chg="del">
        <pc:chgData name="Parma Nand" userId="a214ac8f-221c-4393-b64b-d99306f8255f" providerId="ADAL" clId="{71F76A86-E37C-47E3-B6F7-D24F0D3BD9AA}" dt="2021-04-12T22:38:51.208" v="8" actId="47"/>
        <pc:sldMkLst>
          <pc:docMk/>
          <pc:sldMk cId="991300757" sldId="315"/>
        </pc:sldMkLst>
      </pc:sldChg>
      <pc:sldChg chg="del">
        <pc:chgData name="Parma Nand" userId="a214ac8f-221c-4393-b64b-d99306f8255f" providerId="ADAL" clId="{71F76A86-E37C-47E3-B6F7-D24F0D3BD9AA}" dt="2021-04-12T22:38:58.173" v="10" actId="47"/>
        <pc:sldMkLst>
          <pc:docMk/>
          <pc:sldMk cId="1994946860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8C2679-A59E-44EC-88C7-1F021669BBB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1889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277592-C5DA-48C4-80AD-A93843EFEDFE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3CE136-5281-4E2E-8789-0CA77E08B1B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126CDC-D64B-4B81-9782-32E24836C547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B6D27F-DE93-4200-880F-DFB44E0B4FBB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57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6A95AA-5302-477D-B176-7172C0272E5C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7559A0-6537-47F7-B217-405546C9F469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331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20F75FFC-016C-4E83-86C2-4369D872489F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6795CD2-09CB-48C1-A644-883E18858EA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6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A649D4-CB4E-431F-82EC-0A9AD1CB3051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682CF2-E62B-4E89-AB45-D599A8D0F4DC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5A9B61-BE9B-4380-BF80-3B6EE0664679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224A82-AE49-47B4-8C20-65BA808E2E9A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28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8C2679-A59E-44EC-88C7-1F021669BBB0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7827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7505A7-2ADB-4ADD-B174-8703C1C38FBD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91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107C68-B31B-4D68-A181-9EEBBC1694F8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66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6D08E2-E3BD-4ACD-A249-45F8B1677EF5}" type="slidenum">
              <a:rPr lang="en-US" altLang="en-US" smtClean="0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84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757327-100F-41C9-8917-B2E2A6A7A486}" type="slidenum">
              <a:rPr lang="en-US" altLang="en-US" smtClean="0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6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EEC0CC-D880-4F8D-821D-DFC8D30B53D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066697-3125-40E9-A8F1-FE750784DF9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1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F02034-F442-41B1-A043-575D2C383422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9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6CB47F-949D-476A-BC4E-4C9DC6246133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5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81C5E6-D26E-47F6-85F5-9FF4620EBC1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414563-8880-43AB-B086-18F0295B218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5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3D5909-3713-4949-B07D-814E649F0F30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BE0A33-94F1-4ADE-8278-3A3A6A7E0D49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1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03112C-404C-4760-9452-6CF3BE3AA0E2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CA392F0-E764-49AC-A32D-F72D0834715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1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DA8010-A5C9-44B2-BF92-5D24DDB30B9B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14122C-C4CA-4525-9379-ADFAA511C5E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9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5B0D37-4641-4665-A4B2-010FFFE0EEE7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8BC9243-3E0A-4072-8C60-3E7F987D8339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Mass:  is this singular or plural?</a:t>
            </a:r>
          </a:p>
        </p:txBody>
      </p:sp>
    </p:spTree>
    <p:extLst>
      <p:ext uri="{BB962C8B-B14F-4D97-AF65-F5344CB8AC3E}">
        <p14:creationId xmlns:p14="http://schemas.microsoft.com/office/powerpoint/2010/main" val="259787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7A1C00-83CB-40CC-9C24-D3A3548C71D2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265887-44E0-4F0D-AC03-09FF5134D523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3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83C45F-9229-4AC0-A171-2EB7B0A887C2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00E343-983A-4699-B5FA-09BFD4D1A0AA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Unique to an individual behavior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9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1448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Operating Systems 406707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1B4A9F-B228-4889-942C-44FCE118EEB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CB3D8-B817-402D-A6D9-9C768C8237B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90" y="0"/>
            <a:ext cx="9150690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84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6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93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32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6D2DCAF-9A03-4EF4-9453-4DFF100A4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6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446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25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31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40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9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8316" name="Text Box 12"/>
          <p:cNvSpPr txBox="1">
            <a:spLocks noChangeArrowheads="1"/>
          </p:cNvSpPr>
          <p:nvPr userDrawn="1"/>
        </p:nvSpPr>
        <p:spPr bwMode="auto">
          <a:xfrm>
            <a:off x="8101013" y="6491288"/>
            <a:ext cx="1042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28F3D9EB-9365-4EBB-9A70-ECE3E89C1466}" type="slidenum">
              <a:rPr lang="en-AU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AU" altLang="en-US" dirty="0">
                <a:latin typeface="Arial" panose="020B0604020202020204" pitchFamily="34" charset="0"/>
              </a:rPr>
              <a:t>/33</a:t>
            </a:r>
          </a:p>
        </p:txBody>
      </p:sp>
      <p:pic>
        <p:nvPicPr>
          <p:cNvPr id="13" name="Picture 12" descr="C:\Users\pnand\OneDrive - AUT University\Stuff\aut stuff\AUT Logos\AUT-logo-tab black and white.jpg">
            <a:extLst>
              <a:ext uri="{FF2B5EF4-FFF2-40B4-BE49-F238E27FC236}">
                <a16:creationId xmlns:a16="http://schemas.microsoft.com/office/drawing/2014/main" id="{4C027358-D4F5-428A-A114-0A9F1F5FF69C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620"/>
            <a:ext cx="818515" cy="8813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treeban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eSnyzIhfmiYcdk1UxhGeMTESbd9t-aO?usp=share_link" TargetMode="External"/><Relationship Id="rId2" Type="http://schemas.openxmlformats.org/officeDocument/2006/relationships/hyperlink" Target="https://colab.research.google.com/drive/14A_S6vXJigXK82Ce_-Uhn-r4LCqZC14P?usp=shar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205038"/>
            <a:ext cx="7056438" cy="3240186"/>
          </a:xfrm>
        </p:spPr>
        <p:txBody>
          <a:bodyPr/>
          <a:lstStyle/>
          <a:p>
            <a:pPr algn="ctr" eaLnBrk="1" hangingPunct="1"/>
            <a:r>
              <a:rPr lang="en-NZ" altLang="en-US" sz="4400" dirty="0"/>
              <a:t>COMP814 – Text Mining</a:t>
            </a:r>
            <a:br>
              <a:rPr lang="en-NZ" altLang="en-US" sz="4400" dirty="0"/>
            </a:br>
            <a:r>
              <a:rPr lang="en-NZ" altLang="en-US" sz="4400" dirty="0"/>
              <a:t> </a:t>
            </a:r>
            <a:br>
              <a:rPr lang="en-NZ" altLang="en-US" sz="4400" dirty="0"/>
            </a:br>
            <a:r>
              <a:rPr lang="en-NZ" altLang="en-US" sz="4400" dirty="0"/>
              <a:t>Pre-processing II</a:t>
            </a:r>
            <a:br>
              <a:rPr lang="en-NZ" altLang="en-US" sz="4400" dirty="0"/>
            </a:br>
            <a:r>
              <a:rPr lang="en-NZ" altLang="en-US" sz="4400" dirty="0"/>
              <a:t>POS Tagging</a:t>
            </a:r>
            <a:br>
              <a:rPr lang="en-NZ" altLang="en-US" sz="4400" dirty="0"/>
            </a:br>
            <a:r>
              <a:rPr lang="en-NZ" altLang="en-US" sz="4400" dirty="0"/>
              <a:t>Evaluation</a:t>
            </a:r>
            <a:br>
              <a:rPr lang="en-NZ" altLang="en-US" sz="4400" dirty="0"/>
            </a:br>
            <a:r>
              <a:rPr lang="en-NZ" altLang="en-US" sz="4400" dirty="0"/>
              <a:t>Parsing</a:t>
            </a:r>
            <a:br>
              <a:rPr lang="en-NZ" altLang="en-US" sz="4400" dirty="0"/>
            </a:br>
            <a:endParaRPr lang="en-AU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lvl="1"/>
            <a:r>
              <a:rPr lang="en-US" altLang="en-US" sz="2000">
                <a:solidFill>
                  <a:schemeClr val="accent2"/>
                </a:solidFill>
              </a:rPr>
              <a:t>Directional/locative adverbs</a:t>
            </a:r>
            <a:r>
              <a:rPr lang="en-US" altLang="en-US" sz="2000"/>
              <a:t> (</a:t>
            </a:r>
            <a:r>
              <a:rPr lang="en-US" altLang="en-US" sz="2000">
                <a:solidFill>
                  <a:srgbClr val="FF0066"/>
                </a:solidFill>
              </a:rPr>
              <a:t>here, home, downhill</a:t>
            </a:r>
            <a:r>
              <a:rPr lang="en-US" altLang="en-US" sz="2000"/>
              <a:t>)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Degree adverbs</a:t>
            </a:r>
            <a:r>
              <a:rPr lang="en-US" altLang="en-US" sz="2000"/>
              <a:t> (</a:t>
            </a:r>
            <a:r>
              <a:rPr lang="en-US" altLang="en-US" sz="2000">
                <a:solidFill>
                  <a:srgbClr val="FF0066"/>
                </a:solidFill>
              </a:rPr>
              <a:t>extremely, very, somewhat</a:t>
            </a:r>
            <a:r>
              <a:rPr lang="en-US" altLang="en-US" sz="2000"/>
              <a:t>)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Manner adverbs</a:t>
            </a:r>
            <a:r>
              <a:rPr lang="en-US" altLang="en-US" sz="2000"/>
              <a:t> (</a:t>
            </a:r>
            <a:r>
              <a:rPr lang="en-US" altLang="en-US" sz="2000">
                <a:solidFill>
                  <a:srgbClr val="FF0066"/>
                </a:solidFill>
              </a:rPr>
              <a:t>slowly, slinkily, delicately</a:t>
            </a:r>
            <a:r>
              <a:rPr lang="en-US" altLang="en-US" sz="2000"/>
              <a:t>)</a:t>
            </a:r>
          </a:p>
          <a:p>
            <a:pPr lvl="1"/>
            <a:r>
              <a:rPr lang="en-US" altLang="en-US" sz="2000">
                <a:solidFill>
                  <a:schemeClr val="accent2"/>
                </a:solidFill>
              </a:rPr>
              <a:t>Temporal adverbs </a:t>
            </a:r>
            <a:r>
              <a:rPr lang="en-US" altLang="en-US" sz="2000"/>
              <a:t>(</a:t>
            </a:r>
            <a:r>
              <a:rPr lang="en-US" altLang="en-US" sz="2000">
                <a:solidFill>
                  <a:srgbClr val="FF0066"/>
                </a:solidFill>
              </a:rPr>
              <a:t>Monday, tomorrow</a:t>
            </a:r>
            <a:r>
              <a:rPr lang="en-US" altLang="en-US" sz="2000"/>
              <a:t>)</a:t>
            </a:r>
            <a:endParaRPr lang="en-US" altLang="en-US" sz="2000">
              <a:solidFill>
                <a:schemeClr val="accent2"/>
              </a:solidFill>
            </a:endParaRPr>
          </a:p>
          <a:p>
            <a:r>
              <a:rPr lang="en-US" altLang="en-US" sz="2000"/>
              <a:t>Verbs:</a:t>
            </a:r>
          </a:p>
          <a:p>
            <a:pPr lvl="1"/>
            <a:r>
              <a:rPr lang="en-US" altLang="en-US" sz="2000"/>
              <a:t>In English, take morphological affixes (</a:t>
            </a:r>
            <a:r>
              <a:rPr lang="en-US" altLang="en-US" sz="2000">
                <a:solidFill>
                  <a:srgbClr val="FF0066"/>
                </a:solidFill>
              </a:rPr>
              <a:t>eat/eats/eaten</a:t>
            </a:r>
            <a:r>
              <a:rPr lang="en-US" altLang="en-US" sz="2000"/>
              <a:t>)</a:t>
            </a:r>
          </a:p>
          <a:p>
            <a:pPr lvl="1"/>
            <a:r>
              <a:rPr lang="en-US" altLang="en-US" sz="2000"/>
              <a:t>Represent actions (</a:t>
            </a:r>
            <a:r>
              <a:rPr lang="en-US" altLang="en-US" sz="2000">
                <a:solidFill>
                  <a:srgbClr val="FF0066"/>
                </a:solidFill>
              </a:rPr>
              <a:t>walk, ate</a:t>
            </a:r>
            <a:r>
              <a:rPr lang="en-US" altLang="en-US" sz="2000"/>
              <a:t>), processes (</a:t>
            </a:r>
            <a:r>
              <a:rPr lang="en-US" altLang="en-US" sz="2000">
                <a:solidFill>
                  <a:srgbClr val="FF0066"/>
                </a:solidFill>
              </a:rPr>
              <a:t>provide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0066"/>
                </a:solidFill>
              </a:rPr>
              <a:t>see</a:t>
            </a:r>
            <a:r>
              <a:rPr lang="en-US" altLang="en-US" sz="2000"/>
              <a:t>), and states (</a:t>
            </a:r>
            <a:r>
              <a:rPr lang="en-US" altLang="en-US" sz="2000">
                <a:solidFill>
                  <a:srgbClr val="FF0066"/>
                </a:solidFill>
              </a:rPr>
              <a:t>be, seem</a:t>
            </a:r>
            <a:r>
              <a:rPr lang="en-US" altLang="en-US" sz="2000"/>
              <a:t>)</a:t>
            </a:r>
          </a:p>
          <a:p>
            <a:pPr lvl="1"/>
            <a:r>
              <a:rPr lang="en-US" altLang="en-US" sz="2000"/>
              <a:t>Many subclasses, e.g.</a:t>
            </a:r>
            <a:endParaRPr lang="en-US" altLang="en-US" sz="1800"/>
          </a:p>
          <a:p>
            <a:pPr lvl="2"/>
            <a:r>
              <a:rPr lang="en-US" altLang="en-US" sz="1800"/>
              <a:t>eats/V </a:t>
            </a:r>
            <a:r>
              <a:rPr lang="en-US" altLang="en-US" sz="1800">
                <a:sym typeface="Symbol" panose="05050102010706020507" pitchFamily="18" charset="2"/>
              </a:rPr>
              <a:t> eat/VB, eat/</a:t>
            </a:r>
            <a:r>
              <a:rPr lang="en-US" altLang="en-US" sz="1800"/>
              <a:t>VBP, eats/VBZ, ate/VBD, eaten/VBN, eating/</a:t>
            </a:r>
            <a:r>
              <a:rPr lang="en-US" altLang="en-US" sz="1800">
                <a:sym typeface="Symbol" panose="05050102010706020507" pitchFamily="18" charset="2"/>
              </a:rPr>
              <a:t>VBG, ...</a:t>
            </a:r>
            <a:r>
              <a:rPr lang="en-US" altLang="en-US" sz="1800"/>
              <a:t> </a:t>
            </a:r>
          </a:p>
          <a:p>
            <a:pPr lvl="2"/>
            <a:r>
              <a:rPr lang="en-US" altLang="en-US" sz="1800"/>
              <a:t>Reflect morphological form &amp; syntactic function</a:t>
            </a:r>
          </a:p>
          <a:p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We Assign Words to Open or Closed?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Nouns</a:t>
            </a:r>
            <a:r>
              <a:rPr lang="en-US" altLang="en-US" dirty="0"/>
              <a:t> denote people, places and things and can be preceded by articles?  But…</a:t>
            </a:r>
          </a:p>
          <a:p>
            <a:pPr marL="858838"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66"/>
                </a:solidFill>
              </a:rPr>
              <a:t>My </a:t>
            </a:r>
            <a:r>
              <a:rPr lang="en-US" altLang="en-US" b="1" i="1" dirty="0">
                <a:solidFill>
                  <a:srgbClr val="FF0066"/>
                </a:solidFill>
              </a:rPr>
              <a:t>typing</a:t>
            </a:r>
            <a:r>
              <a:rPr lang="en-US" altLang="en-US" dirty="0">
                <a:solidFill>
                  <a:srgbClr val="FF0066"/>
                </a:solidFill>
              </a:rPr>
              <a:t> is very bad.</a:t>
            </a:r>
          </a:p>
          <a:p>
            <a:pPr marL="858838"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66"/>
                </a:solidFill>
              </a:rPr>
              <a:t>*The </a:t>
            </a:r>
            <a:r>
              <a:rPr lang="en-US" altLang="en-US" b="1" i="1" dirty="0">
                <a:solidFill>
                  <a:srgbClr val="FF0066"/>
                </a:solidFill>
              </a:rPr>
              <a:t>Mary</a:t>
            </a:r>
            <a:r>
              <a:rPr lang="en-US" altLang="en-US" dirty="0">
                <a:solidFill>
                  <a:srgbClr val="FF0066"/>
                </a:solidFill>
              </a:rPr>
              <a:t> loves John.</a:t>
            </a:r>
          </a:p>
          <a:p>
            <a:pPr marL="365125" indent="-255588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Verbs</a:t>
            </a:r>
            <a:r>
              <a:rPr lang="en-US" altLang="en-US" dirty="0"/>
              <a:t> are used to refer to actions, processes, states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dirty="0"/>
              <a:t>But some are </a:t>
            </a:r>
            <a:r>
              <a:rPr lang="en-US" altLang="en-US" dirty="0">
                <a:solidFill>
                  <a:schemeClr val="accent2"/>
                </a:solidFill>
              </a:rPr>
              <a:t>closed class</a:t>
            </a:r>
            <a:r>
              <a:rPr lang="en-US" altLang="en-US" dirty="0"/>
              <a:t> and some are </a:t>
            </a:r>
            <a:r>
              <a:rPr lang="en-US" altLang="en-US" dirty="0">
                <a:solidFill>
                  <a:schemeClr val="accent2"/>
                </a:solidFill>
              </a:rPr>
              <a:t>open</a:t>
            </a:r>
          </a:p>
          <a:p>
            <a:pPr marL="620713" lvl="1" indent="-228600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66"/>
                </a:solidFill>
              </a:rPr>
              <a:t>I </a:t>
            </a:r>
            <a:r>
              <a:rPr lang="en-US" altLang="en-US" b="1" i="1" dirty="0">
                <a:solidFill>
                  <a:srgbClr val="FF0066"/>
                </a:solidFill>
              </a:rPr>
              <a:t>will have emailed</a:t>
            </a:r>
            <a:r>
              <a:rPr lang="en-US" altLang="en-US" dirty="0">
                <a:solidFill>
                  <a:srgbClr val="FF0066"/>
                </a:solidFill>
              </a:rPr>
              <a:t> everyone by noon.</a:t>
            </a:r>
          </a:p>
          <a:p>
            <a:pPr marL="365125" indent="-255588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Adverbs</a:t>
            </a:r>
            <a:r>
              <a:rPr lang="en-US" altLang="en-US" dirty="0">
                <a:solidFill>
                  <a:srgbClr val="339966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modify actions</a:t>
            </a:r>
            <a:endParaRPr lang="en-US" altLang="en-US" dirty="0">
              <a:solidFill>
                <a:srgbClr val="339966"/>
              </a:solidFill>
            </a:endParaRPr>
          </a:p>
          <a:p>
            <a:pPr marL="620713" lvl="1" indent="-228600">
              <a:lnSpc>
                <a:spcPct val="90000"/>
              </a:lnSpc>
            </a:pPr>
            <a:r>
              <a:rPr lang="en-US" altLang="en-US" dirty="0"/>
              <a:t>Is </a:t>
            </a:r>
            <a:r>
              <a:rPr lang="en-US" altLang="en-US" dirty="0">
                <a:solidFill>
                  <a:srgbClr val="FF0066"/>
                </a:solidFill>
              </a:rPr>
              <a:t>Monday</a:t>
            </a:r>
            <a:r>
              <a:rPr lang="en-US" altLang="en-US" dirty="0"/>
              <a:t> a temporal adverbial or a noun? </a:t>
            </a:r>
            <a:endParaRPr lang="en-US" altLang="en-US" dirty="0">
              <a:solidFill>
                <a:srgbClr val="3399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Closed Class Words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00736"/>
          </a:xfrm>
        </p:spPr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en-US" altLang="en-US" dirty="0"/>
              <a:t>Idiosyncratic</a:t>
            </a:r>
          </a:p>
          <a:p>
            <a:pPr marL="365125" indent="-255588">
              <a:lnSpc>
                <a:spcPct val="90000"/>
              </a:lnSpc>
            </a:pPr>
            <a:r>
              <a:rPr lang="en-US" altLang="en-US" dirty="0"/>
              <a:t>Closed class words (</a:t>
            </a:r>
            <a:r>
              <a:rPr lang="en-US" altLang="en-US" dirty="0">
                <a:solidFill>
                  <a:schemeClr val="accent2"/>
                </a:solidFill>
              </a:rPr>
              <a:t>Prep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Det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accent2"/>
                </a:solidFill>
              </a:rPr>
              <a:t>Pron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accent2"/>
                </a:solidFill>
              </a:rPr>
              <a:t>Conj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Aux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Part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Num</a:t>
            </a:r>
            <a:r>
              <a:rPr lang="en-US" altLang="en-US" dirty="0"/>
              <a:t>) are generally easy to process, since we can enumerate them….but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dirty="0"/>
              <a:t>Is “up” a Particle or a Preposition?</a:t>
            </a:r>
          </a:p>
          <a:p>
            <a:pPr marL="858838" lvl="2">
              <a:lnSpc>
                <a:spcPct val="90000"/>
              </a:lnSpc>
            </a:pPr>
            <a:r>
              <a:rPr lang="en-US" altLang="en-US" dirty="0">
                <a:solidFill>
                  <a:srgbClr val="FF0066"/>
                </a:solidFill>
              </a:rPr>
              <a:t>George eats up his dinner/George eats his dinner up.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Articles</a:t>
            </a:r>
            <a:r>
              <a:rPr lang="en-US" altLang="en-US" dirty="0"/>
              <a:t> come in 2 flavors:  </a:t>
            </a:r>
            <a:r>
              <a:rPr lang="en-US" altLang="en-US" dirty="0">
                <a:solidFill>
                  <a:schemeClr val="accent2"/>
                </a:solidFill>
              </a:rPr>
              <a:t>definite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66"/>
                </a:solidFill>
              </a:rPr>
              <a:t>the</a:t>
            </a:r>
            <a:r>
              <a:rPr lang="en-US" altLang="en-US" dirty="0"/>
              <a:t>) and </a:t>
            </a:r>
            <a:r>
              <a:rPr lang="en-US" altLang="en-US" dirty="0">
                <a:solidFill>
                  <a:schemeClr val="accent2"/>
                </a:solidFill>
              </a:rPr>
              <a:t>indefinite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66"/>
                </a:solidFill>
              </a:rPr>
              <a:t>a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66"/>
                </a:solidFill>
              </a:rPr>
              <a:t>an</a:t>
            </a:r>
            <a:r>
              <a:rPr lang="en-US" altLang="en-US" dirty="0"/>
              <a:t>)</a:t>
            </a:r>
          </a:p>
          <a:p>
            <a:pPr marL="858838" lvl="2">
              <a:lnSpc>
                <a:spcPct val="90000"/>
              </a:lnSpc>
            </a:pPr>
            <a:r>
              <a:rPr lang="en-US" altLang="en-US" dirty="0"/>
              <a:t>What is </a:t>
            </a:r>
            <a:r>
              <a:rPr lang="en-US" altLang="en-US" dirty="0">
                <a:solidFill>
                  <a:srgbClr val="FF0066"/>
                </a:solidFill>
              </a:rPr>
              <a:t>this</a:t>
            </a:r>
            <a:r>
              <a:rPr lang="en-US" altLang="en-US" dirty="0"/>
              <a:t> in ‘</a:t>
            </a:r>
            <a:r>
              <a:rPr lang="en-US" altLang="en-US" dirty="0">
                <a:solidFill>
                  <a:srgbClr val="FF0066"/>
                </a:solidFill>
              </a:rPr>
              <a:t>this guy…’</a:t>
            </a:r>
            <a:r>
              <a:rPr lang="en-US" altLang="en-US" dirty="0"/>
              <a:t>?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E2E6C776-62E6-49ED-A9E7-95A9CA9DD217}"/>
              </a:ext>
            </a:extLst>
          </p:cNvPr>
          <p:cNvSpPr/>
          <p:nvPr/>
        </p:nvSpPr>
        <p:spPr bwMode="auto">
          <a:xfrm>
            <a:off x="8030063" y="4077072"/>
            <a:ext cx="1080120" cy="504056"/>
          </a:xfrm>
          <a:prstGeom prst="wedgeEllipseCallout">
            <a:avLst>
              <a:gd name="adj1" fmla="val -330964"/>
              <a:gd name="adj2" fmla="val 524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NZ" dirty="0">
                <a:cs typeface="Arial" charset="0"/>
              </a:rPr>
              <a:t>??</a:t>
            </a:r>
            <a:endParaRPr kumimoji="0" lang="en-N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Choosing a POS Tagset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>
              <a:lnSpc>
                <a:spcPct val="80000"/>
              </a:lnSpc>
              <a:defRPr/>
            </a:pPr>
            <a:r>
              <a:rPr lang="en-US" altLang="en-US" sz="2400" dirty="0"/>
              <a:t>To do POS tagging, first need to choose a set of tags</a:t>
            </a:r>
          </a:p>
          <a:p>
            <a:pPr marL="365125" indent="-255588">
              <a:lnSpc>
                <a:spcPct val="80000"/>
              </a:lnSpc>
              <a:defRPr/>
            </a:pPr>
            <a:r>
              <a:rPr lang="en-US" altLang="en-US" sz="2400" dirty="0"/>
              <a:t>Could pick very coarse (small) </a:t>
            </a:r>
            <a:r>
              <a:rPr lang="en-US" altLang="en-US" sz="2400" dirty="0" err="1"/>
              <a:t>tagsets</a:t>
            </a:r>
            <a:r>
              <a:rPr lang="en-US" altLang="en-US" sz="2400" dirty="0"/>
              <a:t> </a:t>
            </a:r>
          </a:p>
          <a:p>
            <a:pPr marL="765175" lvl="1" indent="-255588">
              <a:lnSpc>
                <a:spcPct val="80000"/>
              </a:lnSpc>
              <a:defRPr/>
            </a:pPr>
            <a:r>
              <a:rPr lang="en-US" altLang="en-US" sz="2200" dirty="0" err="1"/>
              <a:t>Eg</a:t>
            </a:r>
            <a:r>
              <a:rPr lang="en-US" altLang="en-US" sz="2200" dirty="0"/>
              <a:t>., N, V, </a:t>
            </a:r>
            <a:r>
              <a:rPr lang="en-US" altLang="en-US" sz="2200" dirty="0" err="1"/>
              <a:t>Adj</a:t>
            </a:r>
            <a:r>
              <a:rPr lang="en-US" altLang="en-US" sz="2200" dirty="0"/>
              <a:t>, Adv.</a:t>
            </a:r>
          </a:p>
          <a:p>
            <a:pPr marL="365125" indent="-255588">
              <a:lnSpc>
                <a:spcPct val="80000"/>
              </a:lnSpc>
              <a:defRPr/>
            </a:pPr>
            <a:r>
              <a:rPr lang="en-US" altLang="en-US" sz="2400" dirty="0"/>
              <a:t>More commonly used: Brown Corpus (Francis &amp; </a:t>
            </a:r>
            <a:r>
              <a:rPr lang="en-US" altLang="en-US" sz="2400" dirty="0" err="1"/>
              <a:t>Kucera</a:t>
            </a:r>
            <a:r>
              <a:rPr lang="en-US" altLang="en-US" sz="2400" dirty="0"/>
              <a:t> ‘82), 1M words, 87 tags – more informative but more difficult to tag</a:t>
            </a:r>
          </a:p>
          <a:p>
            <a:pPr marL="765175" lvl="1" indent="-255588">
              <a:lnSpc>
                <a:spcPct val="80000"/>
              </a:lnSpc>
              <a:defRPr/>
            </a:pPr>
            <a:r>
              <a:rPr lang="en-US" altLang="en-US" sz="2200" dirty="0"/>
              <a:t>Most commonly used: </a:t>
            </a:r>
            <a:r>
              <a:rPr lang="en-US" altLang="en-US" sz="2200" dirty="0">
                <a:hlinkClick r:id="rId3"/>
              </a:rPr>
              <a:t>Penn Treebank</a:t>
            </a:r>
            <a:r>
              <a:rPr lang="en-US" altLang="en-US" sz="2200" dirty="0"/>
              <a:t>: hand-annotated corpus of </a:t>
            </a:r>
            <a:r>
              <a:rPr lang="en-US" altLang="en-US" sz="2200" i="1" dirty="0"/>
              <a:t>Wall Street Journal</a:t>
            </a:r>
            <a:r>
              <a:rPr lang="en-US" altLang="en-US" sz="2200" dirty="0"/>
              <a:t>, 1M words, 45-46 subset</a:t>
            </a:r>
          </a:p>
          <a:p>
            <a:pPr marL="392113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Penn Treebank Tagset</a:t>
            </a:r>
          </a:p>
        </p:txBody>
      </p:sp>
      <p:pic>
        <p:nvPicPr>
          <p:cNvPr id="32771" name="Picture 4" descr="p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55700"/>
            <a:ext cx="70358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tagged sentence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68638"/>
            <a:ext cx="7772400" cy="3062287"/>
          </a:xfrm>
        </p:spPr>
        <p:txBody>
          <a:bodyPr/>
          <a:lstStyle/>
          <a:p>
            <a:pPr marL="365125" indent="-255588"/>
            <a:r>
              <a:rPr lang="en-US" altLang="en-US"/>
              <a:t>The/DT grand/JJ jury/NN commmented/VBD on/IN a/DT number/NN of/IN other/JJ topics/NNS ./.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Tag Ambiguity</a:t>
            </a:r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 altLang="en-US"/>
              <a:t>Words often have more than one POS: </a:t>
            </a:r>
            <a:r>
              <a:rPr lang="en-US" altLang="en-US" i="1">
                <a:solidFill>
                  <a:srgbClr val="FF0066"/>
                </a:solidFill>
              </a:rPr>
              <a:t>back</a:t>
            </a:r>
          </a:p>
          <a:p>
            <a:pPr marL="620713" lvl="1" indent="-228600"/>
            <a:r>
              <a:rPr lang="en-US" altLang="en-US">
                <a:solidFill>
                  <a:srgbClr val="FF0066"/>
                </a:solidFill>
              </a:rPr>
              <a:t>The </a:t>
            </a:r>
            <a:r>
              <a:rPr lang="en-US" altLang="en-US" i="1">
                <a:solidFill>
                  <a:srgbClr val="FF0066"/>
                </a:solidFill>
              </a:rPr>
              <a:t>back</a:t>
            </a:r>
            <a:r>
              <a:rPr lang="en-US" altLang="en-US">
                <a:solidFill>
                  <a:srgbClr val="FF0066"/>
                </a:solidFill>
              </a:rPr>
              <a:t> door</a:t>
            </a:r>
            <a:r>
              <a:rPr lang="en-US" altLang="en-US"/>
              <a:t> = JJ</a:t>
            </a:r>
          </a:p>
          <a:p>
            <a:pPr marL="620713" lvl="1" indent="-228600"/>
            <a:r>
              <a:rPr lang="en-US" altLang="en-US">
                <a:solidFill>
                  <a:srgbClr val="FF0066"/>
                </a:solidFill>
              </a:rPr>
              <a:t>On my </a:t>
            </a:r>
            <a:r>
              <a:rPr lang="en-US" altLang="en-US" i="1">
                <a:solidFill>
                  <a:srgbClr val="FF0066"/>
                </a:solidFill>
              </a:rPr>
              <a:t>back</a:t>
            </a:r>
            <a:r>
              <a:rPr lang="en-US" altLang="en-US"/>
              <a:t> = NN</a:t>
            </a:r>
          </a:p>
          <a:p>
            <a:pPr marL="620713" lvl="1" indent="-228600"/>
            <a:r>
              <a:rPr lang="en-US" altLang="en-US">
                <a:solidFill>
                  <a:srgbClr val="FF0066"/>
                </a:solidFill>
              </a:rPr>
              <a:t>Win the voters </a:t>
            </a:r>
            <a:r>
              <a:rPr lang="en-US" altLang="en-US" i="1">
                <a:solidFill>
                  <a:srgbClr val="FF0066"/>
                </a:solidFill>
              </a:rPr>
              <a:t>back</a:t>
            </a:r>
            <a:r>
              <a:rPr lang="en-US" altLang="en-US"/>
              <a:t> = RB</a:t>
            </a:r>
          </a:p>
          <a:p>
            <a:pPr marL="620713" lvl="1" indent="-228600"/>
            <a:r>
              <a:rPr lang="en-US" altLang="en-US">
                <a:solidFill>
                  <a:srgbClr val="FF0066"/>
                </a:solidFill>
              </a:rPr>
              <a:t>Promised to </a:t>
            </a:r>
            <a:r>
              <a:rPr lang="en-US" altLang="en-US" i="1">
                <a:solidFill>
                  <a:srgbClr val="FF0066"/>
                </a:solidFill>
              </a:rPr>
              <a:t>back</a:t>
            </a:r>
            <a:r>
              <a:rPr lang="en-US" altLang="en-US">
                <a:solidFill>
                  <a:srgbClr val="FF0066"/>
                </a:solidFill>
              </a:rPr>
              <a:t> the bill</a:t>
            </a:r>
            <a:r>
              <a:rPr lang="en-US" altLang="en-US"/>
              <a:t> = VB</a:t>
            </a:r>
          </a:p>
          <a:p>
            <a:pPr marL="365125" indent="-255588"/>
            <a:r>
              <a:rPr lang="en-US" altLang="en-US"/>
              <a:t>The POS tagging problem is </a:t>
            </a:r>
            <a:r>
              <a:rPr lang="en-US" altLang="en-US" b="1" i="1"/>
              <a:t>to determine the POS tag for a particular instance of a word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Tagging Whole Sentences with POS is Hard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Ambiguous POS contexts </a:t>
            </a:r>
          </a:p>
          <a:p>
            <a:pPr marL="620713" lvl="1" indent="-228600"/>
            <a:r>
              <a:rPr lang="en-US" altLang="en-US"/>
              <a:t>E.g.,</a:t>
            </a:r>
            <a:r>
              <a:rPr lang="en-US" altLang="en-US">
                <a:solidFill>
                  <a:srgbClr val="FF0066"/>
                </a:solidFill>
              </a:rPr>
              <a:t> Time flies like an arrow.</a:t>
            </a:r>
          </a:p>
          <a:p>
            <a:r>
              <a:rPr lang="en-US" altLang="en-US"/>
              <a:t>Possible POS assignments</a:t>
            </a:r>
          </a:p>
          <a:p>
            <a:pPr marL="620713" lvl="1" indent="-228600"/>
            <a:r>
              <a:rPr lang="en-US" altLang="en-US">
                <a:solidFill>
                  <a:srgbClr val="FF0066"/>
                </a:solidFill>
              </a:rPr>
              <a:t>Time/[V,N] flies/[V,N] like/[V,Prep] an/Det arrow/N</a:t>
            </a:r>
          </a:p>
          <a:p>
            <a:pPr marL="620713" lvl="1" indent="-228600"/>
            <a:r>
              <a:rPr lang="en-US" altLang="en-US">
                <a:solidFill>
                  <a:srgbClr val="FF0066"/>
                </a:solidFill>
              </a:rPr>
              <a:t>Time/N flies/V like/Prep an/Det arrow/N</a:t>
            </a:r>
          </a:p>
          <a:p>
            <a:pPr marL="620713" lvl="1" indent="-228600"/>
            <a:r>
              <a:rPr lang="en-US" altLang="en-US">
                <a:solidFill>
                  <a:srgbClr val="FF0066"/>
                </a:solidFill>
              </a:rPr>
              <a:t>Time/V flies/N like/Prep an/Det arrow/N</a:t>
            </a:r>
          </a:p>
          <a:p>
            <a:pPr marL="620713" lvl="1" indent="-228600"/>
            <a:r>
              <a:rPr lang="en-US" altLang="en-US">
                <a:solidFill>
                  <a:srgbClr val="FF0066"/>
                </a:solidFill>
              </a:rPr>
              <a:t>Time/N flies/N like/V an/Det arrow/N</a:t>
            </a:r>
          </a:p>
          <a:p>
            <a:pPr marL="620713" lvl="1" indent="-228600"/>
            <a:r>
              <a:rPr lang="en-US" altLang="en-US">
                <a:solidFill>
                  <a:srgbClr val="FF0066"/>
                </a:solidFill>
              </a:rPr>
              <a:t>…..</a:t>
            </a:r>
          </a:p>
          <a:p>
            <a:pPr marL="620713" lvl="1" indent="-228600"/>
            <a:endParaRPr lang="en-US" altLang="en-US">
              <a:solidFill>
                <a:srgbClr val="FF0066"/>
              </a:solidFill>
            </a:endParaRPr>
          </a:p>
          <a:p>
            <a:pPr marL="620713" lvl="1" indent="-228600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4000"/>
              <a:t>Probabilistic Models of POS tagging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914400" y="1844675"/>
            <a:ext cx="7772400" cy="3773488"/>
          </a:xfrm>
        </p:spPr>
        <p:txBody>
          <a:bodyPr/>
          <a:lstStyle/>
          <a:p>
            <a:r>
              <a:rPr lang="en-NZ" altLang="en-US" sz="2400"/>
              <a:t>For tokens w1, ..., wn, find the most probable corresponding sequence of possible tags t1, ..., tn</a:t>
            </a:r>
          </a:p>
          <a:p>
            <a:r>
              <a:rPr lang="en-NZ" altLang="en-US" sz="2400"/>
              <a:t>We assume that </a:t>
            </a:r>
            <a:r>
              <a:rPr lang="en-NZ" altLang="en-US" sz="2400" i="1"/>
              <a:t>probable </a:t>
            </a:r>
            <a:r>
              <a:rPr lang="en-NZ" altLang="en-US" sz="2400"/>
              <a:t>means something like “most frequently observed in some manually tagged corpus of words”.</a:t>
            </a:r>
          </a:p>
          <a:p>
            <a:r>
              <a:rPr lang="en-NZ" altLang="en-US" sz="2400"/>
              <a:t>Penn Treebank II (a common training corpus)</a:t>
            </a:r>
          </a:p>
          <a:p>
            <a:pPr lvl="1"/>
            <a:r>
              <a:rPr lang="en-NZ" altLang="en-US" sz="2000"/>
              <a:t>1 million words from the Wall Street Journal</a:t>
            </a:r>
          </a:p>
          <a:p>
            <a:pPr lvl="1"/>
            <a:r>
              <a:rPr lang="en-NZ" altLang="en-US" sz="2000"/>
              <a:t>Tagged for POS (and other attributes)</a:t>
            </a:r>
          </a:p>
        </p:txBody>
      </p:sp>
    </p:spTree>
    <p:extLst>
      <p:ext uri="{BB962C8B-B14F-4D97-AF65-F5344CB8AC3E}">
        <p14:creationId xmlns:p14="http://schemas.microsoft.com/office/powerpoint/2010/main" val="427085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Markov Model (bigrams)</a:t>
            </a:r>
            <a:endParaRPr lang="en-NZ" altLang="en-US"/>
          </a:p>
        </p:txBody>
      </p:sp>
      <p:grpSp>
        <p:nvGrpSpPr>
          <p:cNvPr id="53251" name="Group 37"/>
          <p:cNvGrpSpPr>
            <a:grpSpLocks/>
          </p:cNvGrpSpPr>
          <p:nvPr/>
        </p:nvGrpSpPr>
        <p:grpSpPr bwMode="auto">
          <a:xfrm>
            <a:off x="838200" y="1828800"/>
            <a:ext cx="7134225" cy="4533900"/>
            <a:chOff x="838200" y="1828800"/>
            <a:chExt cx="7134225" cy="4533900"/>
          </a:xfrm>
        </p:grpSpPr>
        <p:sp>
          <p:nvSpPr>
            <p:cNvPr id="53252" name="Text Box 1027"/>
            <p:cNvSpPr txBox="1">
              <a:spLocks noChangeArrowheads="1"/>
            </p:cNvSpPr>
            <p:nvPr/>
          </p:nvSpPr>
          <p:spPr bwMode="auto">
            <a:xfrm>
              <a:off x="2362200" y="2133600"/>
              <a:ext cx="6524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Det</a:t>
              </a:r>
            </a:p>
          </p:txBody>
        </p:sp>
        <p:sp>
          <p:nvSpPr>
            <p:cNvPr id="53253" name="Text Box 1028"/>
            <p:cNvSpPr txBox="1">
              <a:spLocks noChangeArrowheads="1"/>
            </p:cNvSpPr>
            <p:nvPr/>
          </p:nvSpPr>
          <p:spPr bwMode="auto">
            <a:xfrm>
              <a:off x="838200" y="30480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66FF66"/>
                  </a:solidFill>
                  <a:latin typeface="Tahoma" panose="020B0604030504040204" pitchFamily="34" charset="0"/>
                </a:rPr>
                <a:t>Start</a:t>
              </a:r>
              <a:endParaRPr lang="en-US" altLang="en-US" sz="2400">
                <a:solidFill>
                  <a:srgbClr val="66FF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254" name="Text Box 1029"/>
            <p:cNvSpPr txBox="1">
              <a:spLocks noChangeArrowheads="1"/>
            </p:cNvSpPr>
            <p:nvPr/>
          </p:nvSpPr>
          <p:spPr bwMode="auto">
            <a:xfrm>
              <a:off x="2514600" y="4114800"/>
              <a:ext cx="6207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Adj</a:t>
              </a:r>
            </a:p>
          </p:txBody>
        </p:sp>
        <p:sp>
          <p:nvSpPr>
            <p:cNvPr id="53255" name="Text Box 1030"/>
            <p:cNvSpPr txBox="1">
              <a:spLocks noChangeArrowheads="1"/>
            </p:cNvSpPr>
            <p:nvPr/>
          </p:nvSpPr>
          <p:spPr bwMode="auto">
            <a:xfrm>
              <a:off x="4495800" y="4572000"/>
              <a:ext cx="892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Noun</a:t>
              </a:r>
            </a:p>
          </p:txBody>
        </p:sp>
        <p:sp>
          <p:nvSpPr>
            <p:cNvPr id="53256" name="Text Box 1031"/>
            <p:cNvSpPr txBox="1">
              <a:spLocks noChangeArrowheads="1"/>
            </p:cNvSpPr>
            <p:nvPr/>
          </p:nvSpPr>
          <p:spPr bwMode="auto">
            <a:xfrm>
              <a:off x="5010150" y="1828800"/>
              <a:ext cx="8048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Verb</a:t>
              </a:r>
            </a:p>
          </p:txBody>
        </p:sp>
        <p:sp>
          <p:nvSpPr>
            <p:cNvPr id="53257" name="Text Box 1032"/>
            <p:cNvSpPr txBox="1">
              <a:spLocks noChangeArrowheads="1"/>
            </p:cNvSpPr>
            <p:nvPr/>
          </p:nvSpPr>
          <p:spPr bwMode="auto">
            <a:xfrm>
              <a:off x="6324600" y="3429000"/>
              <a:ext cx="790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Prep</a:t>
              </a:r>
            </a:p>
          </p:txBody>
        </p:sp>
        <p:sp>
          <p:nvSpPr>
            <p:cNvPr id="53258" name="Text Box 1033"/>
            <p:cNvSpPr txBox="1">
              <a:spLocks noChangeArrowheads="1"/>
            </p:cNvSpPr>
            <p:nvPr/>
          </p:nvSpPr>
          <p:spPr bwMode="auto">
            <a:xfrm>
              <a:off x="7086600" y="4724400"/>
              <a:ext cx="885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Stop</a:t>
              </a:r>
              <a:endParaRPr lang="en-US" altLang="en-US" sz="24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53259" name="Group 1034"/>
            <p:cNvGrpSpPr>
              <a:grpSpLocks/>
            </p:cNvGrpSpPr>
            <p:nvPr/>
          </p:nvGrpSpPr>
          <p:grpSpPr bwMode="auto">
            <a:xfrm>
              <a:off x="2667000" y="2590800"/>
              <a:ext cx="1981200" cy="1981200"/>
              <a:chOff x="1680" y="1632"/>
              <a:chExt cx="1248" cy="1248"/>
            </a:xfrm>
          </p:grpSpPr>
          <p:sp>
            <p:nvSpPr>
              <p:cNvPr id="53287" name="Line 1035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96" cy="9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88" name="Line 1036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1104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</p:grpSp>
        <p:grpSp>
          <p:nvGrpSpPr>
            <p:cNvPr id="53260" name="Group 1037"/>
            <p:cNvGrpSpPr>
              <a:grpSpLocks/>
            </p:cNvGrpSpPr>
            <p:nvPr/>
          </p:nvGrpSpPr>
          <p:grpSpPr bwMode="auto">
            <a:xfrm>
              <a:off x="2095500" y="4343400"/>
              <a:ext cx="2324100" cy="1028700"/>
              <a:chOff x="1320" y="2736"/>
              <a:chExt cx="1464" cy="648"/>
            </a:xfrm>
          </p:grpSpPr>
          <p:sp>
            <p:nvSpPr>
              <p:cNvPr id="53285" name="Line 1038"/>
              <p:cNvSpPr>
                <a:spLocks noChangeShapeType="1"/>
              </p:cNvSpPr>
              <p:nvPr/>
            </p:nvSpPr>
            <p:spPr bwMode="auto">
              <a:xfrm>
                <a:off x="1968" y="2736"/>
                <a:ext cx="816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86" name="Freeform 1039"/>
              <p:cNvSpPr>
                <a:spLocks/>
              </p:cNvSpPr>
              <p:nvPr/>
            </p:nvSpPr>
            <p:spPr bwMode="auto">
              <a:xfrm>
                <a:off x="1320" y="2880"/>
                <a:ext cx="776" cy="504"/>
              </a:xfrm>
              <a:custGeom>
                <a:avLst/>
                <a:gdLst>
                  <a:gd name="T0" fmla="*/ 552 w 776"/>
                  <a:gd name="T1" fmla="*/ 0 h 504"/>
                  <a:gd name="T2" fmla="*/ 696 w 776"/>
                  <a:gd name="T3" fmla="*/ 432 h 504"/>
                  <a:gd name="T4" fmla="*/ 72 w 776"/>
                  <a:gd name="T5" fmla="*/ 432 h 504"/>
                  <a:gd name="T6" fmla="*/ 264 w 776"/>
                  <a:gd name="T7" fmla="*/ 0 h 5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6"/>
                  <a:gd name="T13" fmla="*/ 0 h 504"/>
                  <a:gd name="T14" fmla="*/ 776 w 776"/>
                  <a:gd name="T15" fmla="*/ 504 h 5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6" h="504">
                    <a:moveTo>
                      <a:pt x="552" y="0"/>
                    </a:moveTo>
                    <a:cubicBezTo>
                      <a:pt x="664" y="180"/>
                      <a:pt x="776" y="360"/>
                      <a:pt x="696" y="432"/>
                    </a:cubicBezTo>
                    <a:cubicBezTo>
                      <a:pt x="616" y="504"/>
                      <a:pt x="144" y="504"/>
                      <a:pt x="72" y="432"/>
                    </a:cubicBezTo>
                    <a:cubicBezTo>
                      <a:pt x="0" y="360"/>
                      <a:pt x="132" y="180"/>
                      <a:pt x="264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arrow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</p:grpSp>
        <p:grpSp>
          <p:nvGrpSpPr>
            <p:cNvPr id="53261" name="Group 1040"/>
            <p:cNvGrpSpPr>
              <a:grpSpLocks/>
            </p:cNvGrpSpPr>
            <p:nvPr/>
          </p:nvGrpSpPr>
          <p:grpSpPr bwMode="auto">
            <a:xfrm>
              <a:off x="4267200" y="2362200"/>
              <a:ext cx="2209800" cy="3467100"/>
              <a:chOff x="2688" y="1488"/>
              <a:chExt cx="1392" cy="2184"/>
            </a:xfrm>
          </p:grpSpPr>
          <p:sp>
            <p:nvSpPr>
              <p:cNvPr id="53282" name="Freeform 1041"/>
              <p:cNvSpPr>
                <a:spLocks/>
              </p:cNvSpPr>
              <p:nvPr/>
            </p:nvSpPr>
            <p:spPr bwMode="auto">
              <a:xfrm>
                <a:off x="2688" y="3168"/>
                <a:ext cx="776" cy="504"/>
              </a:xfrm>
              <a:custGeom>
                <a:avLst/>
                <a:gdLst>
                  <a:gd name="T0" fmla="*/ 552 w 776"/>
                  <a:gd name="T1" fmla="*/ 0 h 504"/>
                  <a:gd name="T2" fmla="*/ 696 w 776"/>
                  <a:gd name="T3" fmla="*/ 432 h 504"/>
                  <a:gd name="T4" fmla="*/ 72 w 776"/>
                  <a:gd name="T5" fmla="*/ 432 h 504"/>
                  <a:gd name="T6" fmla="*/ 264 w 776"/>
                  <a:gd name="T7" fmla="*/ 0 h 5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6"/>
                  <a:gd name="T13" fmla="*/ 0 h 504"/>
                  <a:gd name="T14" fmla="*/ 776 w 776"/>
                  <a:gd name="T15" fmla="*/ 504 h 5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6" h="504">
                    <a:moveTo>
                      <a:pt x="552" y="0"/>
                    </a:moveTo>
                    <a:cubicBezTo>
                      <a:pt x="664" y="180"/>
                      <a:pt x="776" y="360"/>
                      <a:pt x="696" y="432"/>
                    </a:cubicBezTo>
                    <a:cubicBezTo>
                      <a:pt x="616" y="504"/>
                      <a:pt x="144" y="504"/>
                      <a:pt x="72" y="432"/>
                    </a:cubicBezTo>
                    <a:cubicBezTo>
                      <a:pt x="0" y="360"/>
                      <a:pt x="132" y="180"/>
                      <a:pt x="264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arrow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83" name="Line 1042"/>
              <p:cNvSpPr>
                <a:spLocks noChangeShapeType="1"/>
              </p:cNvSpPr>
              <p:nvPr/>
            </p:nvSpPr>
            <p:spPr bwMode="auto">
              <a:xfrm flipV="1">
                <a:off x="3312" y="2448"/>
                <a:ext cx="76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84" name="Line 1043"/>
              <p:cNvSpPr>
                <a:spLocks noChangeShapeType="1"/>
              </p:cNvSpPr>
              <p:nvPr/>
            </p:nvSpPr>
            <p:spPr bwMode="auto">
              <a:xfrm flipV="1">
                <a:off x="3120" y="1488"/>
                <a:ext cx="24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</p:grpSp>
        <p:grpSp>
          <p:nvGrpSpPr>
            <p:cNvPr id="53262" name="Group 1044"/>
            <p:cNvGrpSpPr>
              <a:grpSpLocks/>
            </p:cNvGrpSpPr>
            <p:nvPr/>
          </p:nvGrpSpPr>
          <p:grpSpPr bwMode="auto">
            <a:xfrm>
              <a:off x="3048000" y="2133600"/>
              <a:ext cx="3505200" cy="2362200"/>
              <a:chOff x="1920" y="1344"/>
              <a:chExt cx="2208" cy="1488"/>
            </a:xfrm>
          </p:grpSpPr>
          <p:sp>
            <p:nvSpPr>
              <p:cNvPr id="53278" name="Line 1045"/>
              <p:cNvSpPr>
                <a:spLocks noChangeShapeType="1"/>
              </p:cNvSpPr>
              <p:nvPr/>
            </p:nvSpPr>
            <p:spPr bwMode="auto">
              <a:xfrm flipH="1">
                <a:off x="1968" y="1440"/>
                <a:ext cx="1248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79" name="Line 1046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528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80" name="Line 1047"/>
              <p:cNvSpPr>
                <a:spLocks noChangeShapeType="1"/>
              </p:cNvSpPr>
              <p:nvPr/>
            </p:nvSpPr>
            <p:spPr bwMode="auto">
              <a:xfrm flipH="1">
                <a:off x="1920" y="1344"/>
                <a:ext cx="12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81" name="Line 1048"/>
              <p:cNvSpPr>
                <a:spLocks noChangeShapeType="1"/>
              </p:cNvSpPr>
              <p:nvPr/>
            </p:nvSpPr>
            <p:spPr bwMode="auto">
              <a:xfrm flipH="1">
                <a:off x="3024" y="1488"/>
                <a:ext cx="192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</p:grpSp>
        <p:grpSp>
          <p:nvGrpSpPr>
            <p:cNvPr id="53263" name="Group 1049"/>
            <p:cNvGrpSpPr>
              <a:grpSpLocks/>
            </p:cNvGrpSpPr>
            <p:nvPr/>
          </p:nvGrpSpPr>
          <p:grpSpPr bwMode="auto">
            <a:xfrm>
              <a:off x="1600200" y="2286000"/>
              <a:ext cx="4648200" cy="2133600"/>
              <a:chOff x="1008" y="1440"/>
              <a:chExt cx="2928" cy="1344"/>
            </a:xfrm>
          </p:grpSpPr>
          <p:sp>
            <p:nvSpPr>
              <p:cNvPr id="53273" name="Line 1050"/>
              <p:cNvSpPr>
                <a:spLocks noChangeShapeType="1"/>
              </p:cNvSpPr>
              <p:nvPr/>
            </p:nvSpPr>
            <p:spPr bwMode="auto">
              <a:xfrm>
                <a:off x="1056" y="2112"/>
                <a:ext cx="576" cy="528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74" name="Freeform 1051"/>
              <p:cNvSpPr>
                <a:spLocks/>
              </p:cNvSpPr>
              <p:nvPr/>
            </p:nvSpPr>
            <p:spPr bwMode="auto">
              <a:xfrm>
                <a:off x="1104" y="2064"/>
                <a:ext cx="1872" cy="720"/>
              </a:xfrm>
              <a:custGeom>
                <a:avLst/>
                <a:gdLst>
                  <a:gd name="T0" fmla="*/ 0 w 1872"/>
                  <a:gd name="T1" fmla="*/ 0 h 720"/>
                  <a:gd name="T2" fmla="*/ 1392 w 1872"/>
                  <a:gd name="T3" fmla="*/ 240 h 720"/>
                  <a:gd name="T4" fmla="*/ 1872 w 1872"/>
                  <a:gd name="T5" fmla="*/ 720 h 720"/>
                  <a:gd name="T6" fmla="*/ 0 60000 65536"/>
                  <a:gd name="T7" fmla="*/ 0 60000 65536"/>
                  <a:gd name="T8" fmla="*/ 0 60000 65536"/>
                  <a:gd name="T9" fmla="*/ 0 w 1872"/>
                  <a:gd name="T10" fmla="*/ 0 h 720"/>
                  <a:gd name="T11" fmla="*/ 1872 w 1872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72" h="720">
                    <a:moveTo>
                      <a:pt x="0" y="0"/>
                    </a:moveTo>
                    <a:cubicBezTo>
                      <a:pt x="540" y="60"/>
                      <a:pt x="1080" y="120"/>
                      <a:pt x="1392" y="240"/>
                    </a:cubicBezTo>
                    <a:cubicBezTo>
                      <a:pt x="1704" y="360"/>
                      <a:pt x="1792" y="640"/>
                      <a:pt x="1872" y="720"/>
                    </a:cubicBezTo>
                  </a:path>
                </a:pathLst>
              </a:custGeom>
              <a:noFill/>
              <a:ln w="19050">
                <a:solidFill>
                  <a:srgbClr val="66FF66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75" name="Line 105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2784" cy="192"/>
              </a:xfrm>
              <a:prstGeom prst="line">
                <a:avLst/>
              </a:prstGeom>
              <a:noFill/>
              <a:ln w="19050">
                <a:solidFill>
                  <a:srgbClr val="66FF66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76" name="Freeform 1053"/>
              <p:cNvSpPr>
                <a:spLocks/>
              </p:cNvSpPr>
              <p:nvPr/>
            </p:nvSpPr>
            <p:spPr bwMode="auto">
              <a:xfrm>
                <a:off x="1152" y="1440"/>
                <a:ext cx="1920" cy="576"/>
              </a:xfrm>
              <a:custGeom>
                <a:avLst/>
                <a:gdLst>
                  <a:gd name="T0" fmla="*/ 0 w 1920"/>
                  <a:gd name="T1" fmla="*/ 576 h 576"/>
                  <a:gd name="T2" fmla="*/ 1296 w 1920"/>
                  <a:gd name="T3" fmla="*/ 432 h 576"/>
                  <a:gd name="T4" fmla="*/ 1920 w 1920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576"/>
                  <a:gd name="T11" fmla="*/ 1920 w 192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576">
                    <a:moveTo>
                      <a:pt x="0" y="576"/>
                    </a:moveTo>
                    <a:cubicBezTo>
                      <a:pt x="488" y="552"/>
                      <a:pt x="976" y="528"/>
                      <a:pt x="1296" y="432"/>
                    </a:cubicBezTo>
                    <a:cubicBezTo>
                      <a:pt x="1616" y="336"/>
                      <a:pt x="1768" y="168"/>
                      <a:pt x="1920" y="0"/>
                    </a:cubicBezTo>
                  </a:path>
                </a:pathLst>
              </a:custGeom>
              <a:noFill/>
              <a:ln w="19050">
                <a:solidFill>
                  <a:srgbClr val="66FF66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77" name="Freeform 1054"/>
              <p:cNvSpPr>
                <a:spLocks/>
              </p:cNvSpPr>
              <p:nvPr/>
            </p:nvSpPr>
            <p:spPr bwMode="auto">
              <a:xfrm>
                <a:off x="1008" y="1488"/>
                <a:ext cx="480" cy="480"/>
              </a:xfrm>
              <a:custGeom>
                <a:avLst/>
                <a:gdLst>
                  <a:gd name="T0" fmla="*/ 0 w 480"/>
                  <a:gd name="T1" fmla="*/ 480 h 480"/>
                  <a:gd name="T2" fmla="*/ 144 w 480"/>
                  <a:gd name="T3" fmla="*/ 96 h 480"/>
                  <a:gd name="T4" fmla="*/ 480 w 48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480"/>
                  <a:gd name="T11" fmla="*/ 480 w 48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480">
                    <a:moveTo>
                      <a:pt x="0" y="480"/>
                    </a:moveTo>
                    <a:cubicBezTo>
                      <a:pt x="32" y="328"/>
                      <a:pt x="64" y="176"/>
                      <a:pt x="144" y="96"/>
                    </a:cubicBezTo>
                    <a:cubicBezTo>
                      <a:pt x="224" y="16"/>
                      <a:pt x="424" y="16"/>
                      <a:pt x="480" y="0"/>
                    </a:cubicBezTo>
                  </a:path>
                </a:pathLst>
              </a:custGeom>
              <a:noFill/>
              <a:ln w="19050">
                <a:solidFill>
                  <a:srgbClr val="66FF66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</p:grpSp>
        <p:grpSp>
          <p:nvGrpSpPr>
            <p:cNvPr id="53264" name="Group 1055"/>
            <p:cNvGrpSpPr>
              <a:grpSpLocks/>
            </p:cNvGrpSpPr>
            <p:nvPr/>
          </p:nvGrpSpPr>
          <p:grpSpPr bwMode="auto">
            <a:xfrm>
              <a:off x="3124200" y="2514600"/>
              <a:ext cx="3124200" cy="2057400"/>
              <a:chOff x="1968" y="1584"/>
              <a:chExt cx="1968" cy="1296"/>
            </a:xfrm>
          </p:grpSpPr>
          <p:sp>
            <p:nvSpPr>
              <p:cNvPr id="53270" name="Line 1056"/>
              <p:cNvSpPr>
                <a:spLocks noChangeShapeType="1"/>
              </p:cNvSpPr>
              <p:nvPr/>
            </p:nvSpPr>
            <p:spPr bwMode="auto">
              <a:xfrm flipH="1">
                <a:off x="3264" y="2400"/>
                <a:ext cx="67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71" name="Line 1057"/>
              <p:cNvSpPr>
                <a:spLocks noChangeShapeType="1"/>
              </p:cNvSpPr>
              <p:nvPr/>
            </p:nvSpPr>
            <p:spPr bwMode="auto">
              <a:xfrm flipH="1">
                <a:off x="2016" y="2304"/>
                <a:ext cx="192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72" name="Line 1058"/>
              <p:cNvSpPr>
                <a:spLocks noChangeShapeType="1"/>
              </p:cNvSpPr>
              <p:nvPr/>
            </p:nvSpPr>
            <p:spPr bwMode="auto">
              <a:xfrm flipH="1" flipV="1">
                <a:off x="1968" y="1584"/>
                <a:ext cx="1968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</p:grpSp>
        <p:grpSp>
          <p:nvGrpSpPr>
            <p:cNvPr id="53265" name="Group 1059"/>
            <p:cNvGrpSpPr>
              <a:grpSpLocks/>
            </p:cNvGrpSpPr>
            <p:nvPr/>
          </p:nvGrpSpPr>
          <p:grpSpPr bwMode="auto">
            <a:xfrm>
              <a:off x="3200400" y="2057400"/>
              <a:ext cx="4724400" cy="4305300"/>
              <a:chOff x="2016" y="1296"/>
              <a:chExt cx="2976" cy="2712"/>
            </a:xfrm>
          </p:grpSpPr>
          <p:sp>
            <p:nvSpPr>
              <p:cNvPr id="53266" name="Line 1060"/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1008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67" name="Freeform 1061"/>
              <p:cNvSpPr>
                <a:spLocks/>
              </p:cNvSpPr>
              <p:nvPr/>
            </p:nvSpPr>
            <p:spPr bwMode="auto">
              <a:xfrm>
                <a:off x="3696" y="1296"/>
                <a:ext cx="1296" cy="1584"/>
              </a:xfrm>
              <a:custGeom>
                <a:avLst/>
                <a:gdLst>
                  <a:gd name="T0" fmla="*/ 0 w 1296"/>
                  <a:gd name="T1" fmla="*/ 0 h 1584"/>
                  <a:gd name="T2" fmla="*/ 1104 w 1296"/>
                  <a:gd name="T3" fmla="*/ 480 h 1584"/>
                  <a:gd name="T4" fmla="*/ 1152 w 1296"/>
                  <a:gd name="T5" fmla="*/ 1584 h 158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584"/>
                  <a:gd name="T11" fmla="*/ 1296 w 1296"/>
                  <a:gd name="T12" fmla="*/ 1584 h 15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584">
                    <a:moveTo>
                      <a:pt x="0" y="0"/>
                    </a:moveTo>
                    <a:cubicBezTo>
                      <a:pt x="456" y="108"/>
                      <a:pt x="912" y="216"/>
                      <a:pt x="1104" y="480"/>
                    </a:cubicBezTo>
                    <a:cubicBezTo>
                      <a:pt x="1296" y="744"/>
                      <a:pt x="1224" y="1164"/>
                      <a:pt x="1152" y="1584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68" name="Freeform 1062"/>
              <p:cNvSpPr>
                <a:spLocks/>
              </p:cNvSpPr>
              <p:nvPr/>
            </p:nvSpPr>
            <p:spPr bwMode="auto">
              <a:xfrm>
                <a:off x="2016" y="2880"/>
                <a:ext cx="2592" cy="1128"/>
              </a:xfrm>
              <a:custGeom>
                <a:avLst/>
                <a:gdLst>
                  <a:gd name="T0" fmla="*/ 0 w 2592"/>
                  <a:gd name="T1" fmla="*/ 0 h 1128"/>
                  <a:gd name="T2" fmla="*/ 528 w 2592"/>
                  <a:gd name="T3" fmla="*/ 960 h 1128"/>
                  <a:gd name="T4" fmla="*/ 2112 w 2592"/>
                  <a:gd name="T5" fmla="*/ 1008 h 1128"/>
                  <a:gd name="T6" fmla="*/ 2592 w 2592"/>
                  <a:gd name="T7" fmla="*/ 432 h 11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92"/>
                  <a:gd name="T13" fmla="*/ 0 h 1128"/>
                  <a:gd name="T14" fmla="*/ 2592 w 2592"/>
                  <a:gd name="T15" fmla="*/ 1128 h 11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92" h="1128">
                    <a:moveTo>
                      <a:pt x="0" y="0"/>
                    </a:moveTo>
                    <a:cubicBezTo>
                      <a:pt x="88" y="396"/>
                      <a:pt x="176" y="792"/>
                      <a:pt x="528" y="960"/>
                    </a:cubicBezTo>
                    <a:cubicBezTo>
                      <a:pt x="880" y="1128"/>
                      <a:pt x="1768" y="1096"/>
                      <a:pt x="2112" y="1008"/>
                    </a:cubicBezTo>
                    <a:cubicBezTo>
                      <a:pt x="2456" y="920"/>
                      <a:pt x="2524" y="676"/>
                      <a:pt x="2592" y="432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  <p:sp>
            <p:nvSpPr>
              <p:cNvPr id="53269" name="Line 1063"/>
              <p:cNvSpPr>
                <a:spLocks noChangeShapeType="1"/>
              </p:cNvSpPr>
              <p:nvPr/>
            </p:nvSpPr>
            <p:spPr bwMode="auto">
              <a:xfrm>
                <a:off x="4320" y="2400"/>
                <a:ext cx="288" cy="52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NZ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85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Word Classes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 altLang="en-US"/>
              <a:t>Words that somehow ‘behave’ alike:</a:t>
            </a:r>
          </a:p>
          <a:p>
            <a:pPr marL="620713" lvl="1" indent="-228600"/>
            <a:r>
              <a:rPr lang="en-US" altLang="en-US"/>
              <a:t>Appear in similar contexts</a:t>
            </a:r>
          </a:p>
          <a:p>
            <a:pPr marL="620713" lvl="1" indent="-228600"/>
            <a:r>
              <a:rPr lang="en-US" altLang="en-US"/>
              <a:t>Perform similar functions in sentences</a:t>
            </a:r>
          </a:p>
          <a:p>
            <a:pPr marL="620713" lvl="1" indent="-228600"/>
            <a:r>
              <a:rPr lang="en-US" altLang="en-US"/>
              <a:t>Undergo similar transformations</a:t>
            </a:r>
          </a:p>
          <a:p>
            <a:pPr marL="365125" indent="-255588"/>
            <a:r>
              <a:rPr lang="en-US" altLang="en-US"/>
              <a:t>~9 traditional word classes of </a:t>
            </a:r>
            <a:r>
              <a:rPr lang="en-US" altLang="en-US">
                <a:solidFill>
                  <a:schemeClr val="accent2"/>
                </a:solidFill>
              </a:rPr>
              <a:t>parts of speech</a:t>
            </a:r>
          </a:p>
          <a:p>
            <a:pPr marL="620713" lvl="1" indent="-228600"/>
            <a:r>
              <a:rPr lang="en-US" altLang="en-US">
                <a:solidFill>
                  <a:schemeClr val="accent2"/>
                </a:solidFill>
              </a:rPr>
              <a:t>Noun, verb, adjective, preposition, adverb, article, interjection, pronoun, conjunction</a:t>
            </a:r>
            <a:endParaRPr lang="en-US" altLang="en-US"/>
          </a:p>
          <a:p>
            <a:pPr marL="620713" lvl="1" indent="-228600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Markov Model as a FSM</a:t>
            </a:r>
            <a:endParaRPr lang="en-NZ" alt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914400" y="1420813"/>
            <a:ext cx="7772400" cy="45989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p(tag seq)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NZ" altLang="en-US" dirty="0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362200" y="2133600"/>
            <a:ext cx="65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8080"/>
                </a:solidFill>
                <a:latin typeface="Tahoma" panose="020B0604030504040204" pitchFamily="34" charset="0"/>
              </a:rPr>
              <a:t>Det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838200" y="30480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8080"/>
                </a:solidFill>
                <a:latin typeface="Tahoma" panose="020B0604030504040204" pitchFamily="34" charset="0"/>
              </a:rPr>
              <a:t>Start</a:t>
            </a:r>
            <a:endParaRPr lang="en-US" altLang="en-US" sz="2400">
              <a:solidFill>
                <a:srgbClr val="808080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2514600" y="4114800"/>
            <a:ext cx="62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8080"/>
                </a:solidFill>
                <a:latin typeface="Tahoma" panose="020B0604030504040204" pitchFamily="34" charset="0"/>
              </a:rPr>
              <a:t>Adj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4495800" y="4572000"/>
            <a:ext cx="89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8080"/>
                </a:solidFill>
                <a:latin typeface="Tahoma" panose="020B0604030504040204" pitchFamily="34" charset="0"/>
              </a:rPr>
              <a:t>Noun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5010150" y="18288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8080"/>
                </a:solidFill>
                <a:latin typeface="Tahoma" panose="020B0604030504040204" pitchFamily="34" charset="0"/>
              </a:rPr>
              <a:t>Verb</a:t>
            </a: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6324600" y="34290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8080"/>
                </a:solidFill>
                <a:latin typeface="Tahoma" panose="020B0604030504040204" pitchFamily="34" charset="0"/>
              </a:rPr>
              <a:t>Prep</a:t>
            </a: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7086600" y="4724400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8080"/>
                </a:solidFill>
                <a:latin typeface="Tahoma" panose="020B0604030504040204" pitchFamily="34" charset="0"/>
              </a:rPr>
              <a:t>Stop</a:t>
            </a:r>
            <a:endParaRPr lang="en-US" altLang="en-US" sz="2400">
              <a:solidFill>
                <a:srgbClr val="808080"/>
              </a:solidFill>
              <a:latin typeface="Tahoma" panose="020B0604030504040204" pitchFamily="34" charset="0"/>
            </a:endParaRPr>
          </a:p>
        </p:txBody>
      </p:sp>
      <p:sp>
        <p:nvSpPr>
          <p:cNvPr id="54283" name="Freeform 10"/>
          <p:cNvSpPr>
            <a:spLocks/>
          </p:cNvSpPr>
          <p:nvPr/>
        </p:nvSpPr>
        <p:spPr bwMode="auto">
          <a:xfrm>
            <a:off x="4267200" y="5029200"/>
            <a:ext cx="1231900" cy="800100"/>
          </a:xfrm>
          <a:custGeom>
            <a:avLst/>
            <a:gdLst>
              <a:gd name="T0" fmla="*/ 2147483646 w 776"/>
              <a:gd name="T1" fmla="*/ 0 h 504"/>
              <a:gd name="T2" fmla="*/ 2147483646 w 776"/>
              <a:gd name="T3" fmla="*/ 2147483646 h 504"/>
              <a:gd name="T4" fmla="*/ 2147483646 w 776"/>
              <a:gd name="T5" fmla="*/ 2147483646 h 504"/>
              <a:gd name="T6" fmla="*/ 2147483646 w 776"/>
              <a:gd name="T7" fmla="*/ 0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776"/>
              <a:gd name="T13" fmla="*/ 0 h 504"/>
              <a:gd name="T14" fmla="*/ 776 w 776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6" h="504">
                <a:moveTo>
                  <a:pt x="552" y="0"/>
                </a:moveTo>
                <a:cubicBezTo>
                  <a:pt x="664" y="180"/>
                  <a:pt x="776" y="360"/>
                  <a:pt x="696" y="432"/>
                </a:cubicBezTo>
                <a:cubicBezTo>
                  <a:pt x="616" y="504"/>
                  <a:pt x="144" y="504"/>
                  <a:pt x="72" y="432"/>
                </a:cubicBezTo>
                <a:cubicBezTo>
                  <a:pt x="0" y="360"/>
                  <a:pt x="132" y="180"/>
                  <a:pt x="264" y="0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V="1">
            <a:off x="5257800" y="3886200"/>
            <a:ext cx="121920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 flipV="1">
            <a:off x="4953000" y="2362200"/>
            <a:ext cx="381000" cy="2209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>
            <a:off x="3124200" y="2286000"/>
            <a:ext cx="198120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>
            <a:off x="5715000" y="2286000"/>
            <a:ext cx="83820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H="1">
            <a:off x="3048000" y="2133600"/>
            <a:ext cx="198120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 flipH="1">
            <a:off x="4800600" y="2362200"/>
            <a:ext cx="30480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>
            <a:off x="1676400" y="3352800"/>
            <a:ext cx="914400" cy="838200"/>
          </a:xfrm>
          <a:prstGeom prst="line">
            <a:avLst/>
          </a:prstGeom>
          <a:noFill/>
          <a:ln w="3175">
            <a:solidFill>
              <a:srgbClr val="66FF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1" name="Freeform 18"/>
          <p:cNvSpPr>
            <a:spLocks/>
          </p:cNvSpPr>
          <p:nvPr/>
        </p:nvSpPr>
        <p:spPr bwMode="auto">
          <a:xfrm>
            <a:off x="1752600" y="3276600"/>
            <a:ext cx="2971800" cy="1143000"/>
          </a:xfrm>
          <a:custGeom>
            <a:avLst/>
            <a:gdLst>
              <a:gd name="T0" fmla="*/ 0 w 1872"/>
              <a:gd name="T1" fmla="*/ 0 h 720"/>
              <a:gd name="T2" fmla="*/ 2147483646 w 1872"/>
              <a:gd name="T3" fmla="*/ 2147483646 h 720"/>
              <a:gd name="T4" fmla="*/ 2147483646 w 1872"/>
              <a:gd name="T5" fmla="*/ 2147483646 h 720"/>
              <a:gd name="T6" fmla="*/ 0 60000 65536"/>
              <a:gd name="T7" fmla="*/ 0 60000 65536"/>
              <a:gd name="T8" fmla="*/ 0 60000 65536"/>
              <a:gd name="T9" fmla="*/ 0 w 1872"/>
              <a:gd name="T10" fmla="*/ 0 h 720"/>
              <a:gd name="T11" fmla="*/ 1872 w 187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20">
                <a:moveTo>
                  <a:pt x="0" y="0"/>
                </a:moveTo>
                <a:cubicBezTo>
                  <a:pt x="540" y="60"/>
                  <a:pt x="1080" y="120"/>
                  <a:pt x="1392" y="240"/>
                </a:cubicBezTo>
                <a:cubicBezTo>
                  <a:pt x="1704" y="360"/>
                  <a:pt x="1792" y="640"/>
                  <a:pt x="1872" y="720"/>
                </a:cubicBezTo>
              </a:path>
            </a:pathLst>
          </a:custGeom>
          <a:noFill/>
          <a:ln w="3175">
            <a:solidFill>
              <a:srgbClr val="66FF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1828800" y="3276600"/>
            <a:ext cx="4419600" cy="304800"/>
          </a:xfrm>
          <a:prstGeom prst="line">
            <a:avLst/>
          </a:prstGeom>
          <a:noFill/>
          <a:ln w="3175">
            <a:solidFill>
              <a:srgbClr val="66FF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3" name="Freeform 20"/>
          <p:cNvSpPr>
            <a:spLocks/>
          </p:cNvSpPr>
          <p:nvPr/>
        </p:nvSpPr>
        <p:spPr bwMode="auto">
          <a:xfrm>
            <a:off x="1828800" y="2286000"/>
            <a:ext cx="3048000" cy="914400"/>
          </a:xfrm>
          <a:custGeom>
            <a:avLst/>
            <a:gdLst>
              <a:gd name="T0" fmla="*/ 0 w 1920"/>
              <a:gd name="T1" fmla="*/ 2147483646 h 576"/>
              <a:gd name="T2" fmla="*/ 2147483646 w 1920"/>
              <a:gd name="T3" fmla="*/ 2147483646 h 576"/>
              <a:gd name="T4" fmla="*/ 2147483646 w 1920"/>
              <a:gd name="T5" fmla="*/ 0 h 576"/>
              <a:gd name="T6" fmla="*/ 0 60000 65536"/>
              <a:gd name="T7" fmla="*/ 0 60000 65536"/>
              <a:gd name="T8" fmla="*/ 0 60000 65536"/>
              <a:gd name="T9" fmla="*/ 0 w 1920"/>
              <a:gd name="T10" fmla="*/ 0 h 576"/>
              <a:gd name="T11" fmla="*/ 1920 w 192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576">
                <a:moveTo>
                  <a:pt x="0" y="576"/>
                </a:moveTo>
                <a:cubicBezTo>
                  <a:pt x="488" y="552"/>
                  <a:pt x="976" y="528"/>
                  <a:pt x="1296" y="432"/>
                </a:cubicBezTo>
                <a:cubicBezTo>
                  <a:pt x="1616" y="336"/>
                  <a:pt x="1768" y="168"/>
                  <a:pt x="1920" y="0"/>
                </a:cubicBezTo>
              </a:path>
            </a:pathLst>
          </a:custGeom>
          <a:noFill/>
          <a:ln w="3175">
            <a:solidFill>
              <a:srgbClr val="66FF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4" name="Freeform 21"/>
          <p:cNvSpPr>
            <a:spLocks/>
          </p:cNvSpPr>
          <p:nvPr/>
        </p:nvSpPr>
        <p:spPr bwMode="auto">
          <a:xfrm>
            <a:off x="1600200" y="2362200"/>
            <a:ext cx="762000" cy="762000"/>
          </a:xfrm>
          <a:custGeom>
            <a:avLst/>
            <a:gdLst>
              <a:gd name="T0" fmla="*/ 0 w 480"/>
              <a:gd name="T1" fmla="*/ 2147483646 h 480"/>
              <a:gd name="T2" fmla="*/ 2147483646 w 480"/>
              <a:gd name="T3" fmla="*/ 2147483646 h 480"/>
              <a:gd name="T4" fmla="*/ 2147483646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cubicBezTo>
                  <a:pt x="32" y="328"/>
                  <a:pt x="64" y="176"/>
                  <a:pt x="144" y="96"/>
                </a:cubicBezTo>
                <a:cubicBezTo>
                  <a:pt x="224" y="16"/>
                  <a:pt x="424" y="16"/>
                  <a:pt x="480" y="0"/>
                </a:cubicBezTo>
              </a:path>
            </a:pathLst>
          </a:custGeom>
          <a:noFill/>
          <a:ln w="28575">
            <a:solidFill>
              <a:srgbClr val="3399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5410200" y="4800600"/>
            <a:ext cx="1600200" cy="1524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6" name="Freeform 23"/>
          <p:cNvSpPr>
            <a:spLocks/>
          </p:cNvSpPr>
          <p:nvPr/>
        </p:nvSpPr>
        <p:spPr bwMode="auto">
          <a:xfrm>
            <a:off x="5867400" y="2057400"/>
            <a:ext cx="2057400" cy="2514600"/>
          </a:xfrm>
          <a:custGeom>
            <a:avLst/>
            <a:gdLst>
              <a:gd name="T0" fmla="*/ 0 w 1296"/>
              <a:gd name="T1" fmla="*/ 0 h 1584"/>
              <a:gd name="T2" fmla="*/ 2147483646 w 1296"/>
              <a:gd name="T3" fmla="*/ 2147483646 h 1584"/>
              <a:gd name="T4" fmla="*/ 2147483646 w 1296"/>
              <a:gd name="T5" fmla="*/ 2147483646 h 1584"/>
              <a:gd name="T6" fmla="*/ 0 60000 65536"/>
              <a:gd name="T7" fmla="*/ 0 60000 65536"/>
              <a:gd name="T8" fmla="*/ 0 60000 65536"/>
              <a:gd name="T9" fmla="*/ 0 w 1296"/>
              <a:gd name="T10" fmla="*/ 0 h 1584"/>
              <a:gd name="T11" fmla="*/ 1296 w 1296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1584">
                <a:moveTo>
                  <a:pt x="0" y="0"/>
                </a:moveTo>
                <a:cubicBezTo>
                  <a:pt x="456" y="108"/>
                  <a:pt x="912" y="216"/>
                  <a:pt x="1104" y="480"/>
                </a:cubicBezTo>
                <a:cubicBezTo>
                  <a:pt x="1296" y="744"/>
                  <a:pt x="1224" y="1164"/>
                  <a:pt x="1152" y="1584"/>
                </a:cubicBezTo>
              </a:path>
            </a:pathLst>
          </a:custGeom>
          <a:noFill/>
          <a:ln w="31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2667000" y="2590800"/>
            <a:ext cx="152400" cy="15240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8" name="Line 25"/>
          <p:cNvSpPr>
            <a:spLocks noChangeShapeType="1"/>
          </p:cNvSpPr>
          <p:nvPr/>
        </p:nvSpPr>
        <p:spPr bwMode="auto">
          <a:xfrm>
            <a:off x="2895600" y="2590800"/>
            <a:ext cx="1752600" cy="1981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299" name="Text Box 26"/>
          <p:cNvSpPr txBox="1">
            <a:spLocks noChangeArrowheads="1"/>
          </p:cNvSpPr>
          <p:nvPr/>
        </p:nvSpPr>
        <p:spPr bwMode="auto">
          <a:xfrm>
            <a:off x="3124200" y="303212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0.7</a:t>
            </a:r>
          </a:p>
        </p:txBody>
      </p:sp>
      <p:sp>
        <p:nvSpPr>
          <p:cNvPr id="54300" name="Text Box 27"/>
          <p:cNvSpPr txBox="1">
            <a:spLocks noChangeArrowheads="1"/>
          </p:cNvSpPr>
          <p:nvPr/>
        </p:nvSpPr>
        <p:spPr bwMode="auto">
          <a:xfrm>
            <a:off x="2209800" y="2895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99FF"/>
                </a:solidFill>
                <a:latin typeface="Tahoma" panose="020B0604030504040204" pitchFamily="34" charset="0"/>
              </a:rPr>
              <a:t>0.3</a:t>
            </a:r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3124200" y="4343400"/>
            <a:ext cx="1295400" cy="3810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302" name="Freeform 29"/>
          <p:cNvSpPr>
            <a:spLocks/>
          </p:cNvSpPr>
          <p:nvPr/>
        </p:nvSpPr>
        <p:spPr bwMode="auto">
          <a:xfrm>
            <a:off x="2095500" y="4572000"/>
            <a:ext cx="1231900" cy="800100"/>
          </a:xfrm>
          <a:custGeom>
            <a:avLst/>
            <a:gdLst>
              <a:gd name="T0" fmla="*/ 2147483646 w 776"/>
              <a:gd name="T1" fmla="*/ 0 h 504"/>
              <a:gd name="T2" fmla="*/ 2147483646 w 776"/>
              <a:gd name="T3" fmla="*/ 2147483646 h 504"/>
              <a:gd name="T4" fmla="*/ 2147483646 w 776"/>
              <a:gd name="T5" fmla="*/ 2147483646 h 504"/>
              <a:gd name="T6" fmla="*/ 2147483646 w 776"/>
              <a:gd name="T7" fmla="*/ 0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776"/>
              <a:gd name="T13" fmla="*/ 0 h 504"/>
              <a:gd name="T14" fmla="*/ 776 w 776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6" h="504">
                <a:moveTo>
                  <a:pt x="552" y="0"/>
                </a:moveTo>
                <a:cubicBezTo>
                  <a:pt x="664" y="180"/>
                  <a:pt x="776" y="360"/>
                  <a:pt x="696" y="432"/>
                </a:cubicBezTo>
                <a:cubicBezTo>
                  <a:pt x="616" y="504"/>
                  <a:pt x="144" y="504"/>
                  <a:pt x="72" y="432"/>
                </a:cubicBezTo>
                <a:cubicBezTo>
                  <a:pt x="0" y="360"/>
                  <a:pt x="132" y="180"/>
                  <a:pt x="264" y="0"/>
                </a:cubicBezTo>
              </a:path>
            </a:pathLst>
          </a:custGeom>
          <a:noFill/>
          <a:ln w="28575">
            <a:solidFill>
              <a:srgbClr val="3399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304" name="Rectangle 31"/>
          <p:cNvSpPr>
            <a:spLocks noChangeArrowheads="1"/>
          </p:cNvSpPr>
          <p:nvPr/>
        </p:nvSpPr>
        <p:spPr bwMode="auto">
          <a:xfrm>
            <a:off x="1905000" y="44958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99FF"/>
                </a:solidFill>
                <a:latin typeface="Tahoma" panose="020B0604030504040204" pitchFamily="34" charset="0"/>
              </a:rPr>
              <a:t>0.4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3429000" y="44958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99FF"/>
                </a:solidFill>
                <a:latin typeface="Tahoma" panose="020B0604030504040204" pitchFamily="34" charset="0"/>
              </a:rPr>
              <a:t>0.5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1184275" y="6235700"/>
            <a:ext cx="6135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66FF66"/>
                </a:solidFill>
                <a:latin typeface="Tahoma" panose="020B0604030504040204" pitchFamily="34" charset="0"/>
              </a:rPr>
              <a:t>Start </a:t>
            </a:r>
            <a:r>
              <a:rPr lang="en-US" altLang="en-US" sz="1800" dirty="0">
                <a:latin typeface="Tahoma" panose="020B0604030504040204" pitchFamily="34" charset="0"/>
              </a:rPr>
              <a:t>Det Adj </a:t>
            </a:r>
            <a:r>
              <a:rPr lang="en-US" altLang="en-US" sz="1800" dirty="0" err="1">
                <a:latin typeface="Tahoma" panose="020B0604030504040204" pitchFamily="34" charset="0"/>
              </a:rPr>
              <a:t>Adj</a:t>
            </a:r>
            <a:r>
              <a:rPr lang="en-US" altLang="en-US" sz="1800" dirty="0">
                <a:latin typeface="Tahoma" panose="020B0604030504040204" pitchFamily="34" charset="0"/>
              </a:rPr>
              <a:t> Noun </a:t>
            </a:r>
            <a:r>
              <a:rPr lang="en-US" altLang="en-US" sz="1800" b="1" dirty="0">
                <a:solidFill>
                  <a:srgbClr val="FF0000"/>
                </a:solidFill>
                <a:latin typeface="Tahoma" panose="020B0604030504040204" pitchFamily="34" charset="0"/>
              </a:rPr>
              <a:t>Stop </a:t>
            </a:r>
            <a:r>
              <a:rPr lang="en-US" altLang="en-US" sz="1800" b="1" dirty="0">
                <a:solidFill>
                  <a:srgbClr val="33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3399FF"/>
                </a:solidFill>
                <a:latin typeface="Tahoma" panose="020B0604030504040204" pitchFamily="34" charset="0"/>
              </a:rPr>
              <a:t>= 0.8 * 0.3 * 0.4*0.5 * 0.2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 flipH="1">
            <a:off x="5181600" y="3810000"/>
            <a:ext cx="106680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 flipH="1">
            <a:off x="3200400" y="3657600"/>
            <a:ext cx="30480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H="1" flipV="1">
            <a:off x="3124200" y="2514600"/>
            <a:ext cx="3124200" cy="914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6858000" y="3810000"/>
            <a:ext cx="4572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54311" name="Rectangle 39"/>
          <p:cNvSpPr>
            <a:spLocks noChangeArrowheads="1"/>
          </p:cNvSpPr>
          <p:nvPr/>
        </p:nvSpPr>
        <p:spPr bwMode="auto">
          <a:xfrm>
            <a:off x="1219200" y="22098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99FF"/>
                </a:solidFill>
                <a:latin typeface="Tahoma" panose="020B0604030504040204" pitchFamily="34" charset="0"/>
              </a:rPr>
              <a:t>0.8</a:t>
            </a:r>
          </a:p>
        </p:txBody>
      </p:sp>
      <p:sp>
        <p:nvSpPr>
          <p:cNvPr id="54312" name="Rectangle 40"/>
          <p:cNvSpPr>
            <a:spLocks noChangeArrowheads="1"/>
          </p:cNvSpPr>
          <p:nvPr/>
        </p:nvSpPr>
        <p:spPr bwMode="auto">
          <a:xfrm>
            <a:off x="5943600" y="48768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99FF"/>
                </a:solidFill>
                <a:latin typeface="Tahoma" panose="020B0604030504040204" pitchFamily="34" charset="0"/>
              </a:rPr>
              <a:t>0.2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295400" y="1981200"/>
            <a:ext cx="6294438" cy="3157538"/>
            <a:chOff x="816" y="1248"/>
            <a:chExt cx="3965" cy="1989"/>
          </a:xfrm>
        </p:grpSpPr>
        <p:sp>
          <p:nvSpPr>
            <p:cNvPr id="54315" name="Oval 43"/>
            <p:cNvSpPr>
              <a:spLocks noChangeArrowheads="1"/>
            </p:cNvSpPr>
            <p:nvPr/>
          </p:nvSpPr>
          <p:spPr bwMode="auto">
            <a:xfrm>
              <a:off x="816" y="1968"/>
              <a:ext cx="221" cy="2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 b="1">
                <a:latin typeface="Tahoma" panose="020B0604030504040204" pitchFamily="34" charset="0"/>
              </a:endParaRPr>
            </a:p>
          </p:txBody>
        </p:sp>
        <p:sp>
          <p:nvSpPr>
            <p:cNvPr id="54316" name="Oval 44"/>
            <p:cNvSpPr>
              <a:spLocks noChangeArrowheads="1"/>
            </p:cNvSpPr>
            <p:nvPr/>
          </p:nvSpPr>
          <p:spPr bwMode="auto">
            <a:xfrm>
              <a:off x="1584" y="1392"/>
              <a:ext cx="221" cy="2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 b="1">
                <a:latin typeface="Tahoma" panose="020B0604030504040204" pitchFamily="34" charset="0"/>
              </a:endParaRPr>
            </a:p>
          </p:txBody>
        </p:sp>
        <p:sp>
          <p:nvSpPr>
            <p:cNvPr id="54317" name="Oval 45"/>
            <p:cNvSpPr>
              <a:spLocks noChangeArrowheads="1"/>
            </p:cNvSpPr>
            <p:nvPr/>
          </p:nvSpPr>
          <p:spPr bwMode="auto">
            <a:xfrm>
              <a:off x="1680" y="2640"/>
              <a:ext cx="221" cy="2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 b="1">
                <a:latin typeface="Tahoma" panose="020B0604030504040204" pitchFamily="34" charset="0"/>
              </a:endParaRPr>
            </a:p>
          </p:txBody>
        </p:sp>
        <p:sp>
          <p:nvSpPr>
            <p:cNvPr id="54318" name="Oval 46"/>
            <p:cNvSpPr>
              <a:spLocks noChangeArrowheads="1"/>
            </p:cNvSpPr>
            <p:nvPr/>
          </p:nvSpPr>
          <p:spPr bwMode="auto">
            <a:xfrm>
              <a:off x="2976" y="2928"/>
              <a:ext cx="221" cy="2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 b="1">
                <a:latin typeface="Tahoma" panose="020B0604030504040204" pitchFamily="34" charset="0"/>
              </a:endParaRPr>
            </a:p>
          </p:txBody>
        </p:sp>
        <p:sp>
          <p:nvSpPr>
            <p:cNvPr id="54319" name="Oval 47"/>
            <p:cNvSpPr>
              <a:spLocks noChangeArrowheads="1"/>
            </p:cNvSpPr>
            <p:nvPr/>
          </p:nvSpPr>
          <p:spPr bwMode="auto">
            <a:xfrm>
              <a:off x="4080" y="2208"/>
              <a:ext cx="221" cy="2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 b="1">
                <a:latin typeface="Tahoma" panose="020B0604030504040204" pitchFamily="34" charset="0"/>
              </a:endParaRPr>
            </a:p>
          </p:txBody>
        </p:sp>
        <p:sp>
          <p:nvSpPr>
            <p:cNvPr id="54320" name="Oval 48"/>
            <p:cNvSpPr>
              <a:spLocks noChangeArrowheads="1"/>
            </p:cNvSpPr>
            <p:nvPr/>
          </p:nvSpPr>
          <p:spPr bwMode="auto">
            <a:xfrm>
              <a:off x="3312" y="1248"/>
              <a:ext cx="221" cy="2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3600" b="1">
                <a:latin typeface="Tahoma" panose="020B0604030504040204" pitchFamily="34" charset="0"/>
              </a:endParaRPr>
            </a:p>
          </p:txBody>
        </p:sp>
        <p:grpSp>
          <p:nvGrpSpPr>
            <p:cNvPr id="54321" name="Group 49"/>
            <p:cNvGrpSpPr>
              <a:grpSpLocks/>
            </p:cNvGrpSpPr>
            <p:nvPr/>
          </p:nvGrpSpPr>
          <p:grpSpPr bwMode="auto">
            <a:xfrm>
              <a:off x="4560" y="3024"/>
              <a:ext cx="221" cy="213"/>
              <a:chOff x="4490" y="1615"/>
              <a:chExt cx="204" cy="213"/>
            </a:xfrm>
          </p:grpSpPr>
          <p:sp>
            <p:nvSpPr>
              <p:cNvPr id="54322" name="Oval 50"/>
              <p:cNvSpPr>
                <a:spLocks noChangeArrowheads="1"/>
              </p:cNvSpPr>
              <p:nvPr/>
            </p:nvSpPr>
            <p:spPr bwMode="auto">
              <a:xfrm>
                <a:off x="4490" y="1615"/>
                <a:ext cx="204" cy="21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3600" b="1">
                  <a:latin typeface="Tahoma" panose="020B0604030504040204" pitchFamily="34" charset="0"/>
                </a:endParaRPr>
              </a:p>
            </p:txBody>
          </p:sp>
          <p:sp>
            <p:nvSpPr>
              <p:cNvPr id="54323" name="Oval 51"/>
              <p:cNvSpPr>
                <a:spLocks noChangeArrowheads="1"/>
              </p:cNvSpPr>
              <p:nvPr/>
            </p:nvSpPr>
            <p:spPr bwMode="auto">
              <a:xfrm>
                <a:off x="4518" y="1644"/>
                <a:ext cx="148" cy="15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3600" b="1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54314" name="Rectangle 53"/>
          <p:cNvSpPr>
            <a:spLocks noChangeArrowheads="1"/>
          </p:cNvSpPr>
          <p:nvPr/>
        </p:nvSpPr>
        <p:spPr bwMode="auto">
          <a:xfrm>
            <a:off x="3502025" y="539432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5062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Methodology: Error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Confusion matrix: </a:t>
            </a:r>
          </a:p>
          <a:p>
            <a:pPr lvl="1"/>
            <a:r>
              <a:rPr lang="en-US" altLang="en-US" dirty="0"/>
              <a:t>E.g. which tags did we most often confuse with which other tags?</a:t>
            </a:r>
          </a:p>
          <a:p>
            <a:pPr lvl="1"/>
            <a:r>
              <a:rPr lang="en-US" altLang="en-US" dirty="0"/>
              <a:t>How much of the overall error does each confusion account for?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graphicFrame>
        <p:nvGraphicFramePr>
          <p:cNvPr id="70696" name="Group 4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1871240"/>
              </p:ext>
            </p:extLst>
          </p:nvPr>
        </p:nvGraphicFramePr>
        <p:xfrm>
          <a:off x="5940152" y="3429000"/>
          <a:ext cx="2518048" cy="2667000"/>
        </p:xfrm>
        <a:graphic>
          <a:graphicData uri="http://schemas.openxmlformats.org/drawingml/2006/table">
            <a:tbl>
              <a:tblPr/>
              <a:tblGrid>
                <a:gridCol w="62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03CC70-06A7-5E7B-1091-96CC2898828C}"/>
              </a:ext>
            </a:extLst>
          </p:cNvPr>
          <p:cNvSpPr txBox="1"/>
          <p:nvPr/>
        </p:nvSpPr>
        <p:spPr>
          <a:xfrm>
            <a:off x="6228184" y="272780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Machine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50F10-7F37-CFE8-48A5-A5BB8776FE2F}"/>
              </a:ext>
            </a:extLst>
          </p:cNvPr>
          <p:cNvSpPr txBox="1"/>
          <p:nvPr/>
        </p:nvSpPr>
        <p:spPr>
          <a:xfrm>
            <a:off x="4325100" y="434816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Ground Truth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Evaluation Matrices 1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83568" y="1988840"/>
            <a:ext cx="7772400" cy="3979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kern="0" dirty="0">
                <a:solidFill>
                  <a:schemeClr val="accent6"/>
                </a:solidFill>
              </a:rPr>
              <a:t>True Positives: </a:t>
            </a:r>
            <a:r>
              <a:rPr lang="en-US" altLang="en-US" sz="2400" kern="0" dirty="0"/>
              <a:t>Machine identified positives which are also similarly identified positives by human.</a:t>
            </a:r>
          </a:p>
          <a:p>
            <a:pPr>
              <a:defRPr/>
            </a:pPr>
            <a:r>
              <a:rPr lang="en-US" altLang="en-US" sz="2400" kern="0" dirty="0">
                <a:solidFill>
                  <a:schemeClr val="accent6"/>
                </a:solidFill>
              </a:rPr>
              <a:t>False Positives: </a:t>
            </a:r>
            <a:r>
              <a:rPr lang="en-US" altLang="en-US" sz="2400" kern="0" dirty="0"/>
              <a:t>Machine identified positives which have been identified as negatives as by human.</a:t>
            </a:r>
          </a:p>
          <a:p>
            <a:pPr>
              <a:defRPr/>
            </a:pPr>
            <a:r>
              <a:rPr lang="en-US" altLang="en-US" sz="2400" kern="0" dirty="0">
                <a:solidFill>
                  <a:schemeClr val="accent6"/>
                </a:solidFill>
              </a:rPr>
              <a:t>False Negatives: </a:t>
            </a:r>
            <a:r>
              <a:rPr lang="en-US" altLang="en-US" sz="2400" kern="0" dirty="0"/>
              <a:t>Machine identified negatives which have been identified as positives by human.</a:t>
            </a:r>
          </a:p>
          <a:p>
            <a:pPr>
              <a:defRPr/>
            </a:pPr>
            <a:r>
              <a:rPr lang="en-US" altLang="en-US" sz="2400" kern="0" dirty="0">
                <a:solidFill>
                  <a:schemeClr val="accent6"/>
                </a:solidFill>
              </a:rPr>
              <a:t>True Negatives: </a:t>
            </a:r>
            <a:r>
              <a:rPr lang="en-US" altLang="en-US" sz="2400" kern="0" dirty="0"/>
              <a:t>Machine identified negatives which have been identified as negatives by human. </a:t>
            </a:r>
          </a:p>
          <a:p>
            <a:pPr>
              <a:defRPr/>
            </a:pPr>
            <a:endParaRPr lang="en-US" altLang="en-US" sz="2400" kern="0" dirty="0"/>
          </a:p>
          <a:p>
            <a:pPr>
              <a:defRPr/>
            </a:pP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9096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38213" y="330200"/>
            <a:ext cx="7772400" cy="1143000"/>
          </a:xfrm>
        </p:spPr>
        <p:txBody>
          <a:bodyPr/>
          <a:lstStyle/>
          <a:p>
            <a:r>
              <a:rPr lang="en-NZ" altLang="en-US"/>
              <a:t>Evaluation Matrices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1444DF-763D-49FE-AB6A-59082D86BB05}"/>
                  </a:ext>
                </a:extLst>
              </p:cNvPr>
              <p:cNvSpPr txBox="1"/>
              <p:nvPr/>
            </p:nvSpPr>
            <p:spPr>
              <a:xfrm>
                <a:off x="3613888" y="2139163"/>
                <a:ext cx="2421047" cy="53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2400" b="0" i="1" dirty="0"/>
                  <a:t>Recall(R)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NZ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1444DF-763D-49FE-AB6A-59082D86B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888" y="2139163"/>
                <a:ext cx="2421047" cy="531812"/>
              </a:xfrm>
              <a:prstGeom prst="rect">
                <a:avLst/>
              </a:prstGeom>
              <a:blipFill>
                <a:blip r:embed="rId2"/>
                <a:stretch>
                  <a:fillRect l="-7809" t="-4598" b="-17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8A4E01-D31B-4FAA-B121-4EFF20484C4D}"/>
                  </a:ext>
                </a:extLst>
              </p:cNvPr>
              <p:cNvSpPr txBox="1"/>
              <p:nvPr/>
            </p:nvSpPr>
            <p:spPr>
              <a:xfrm>
                <a:off x="3117510" y="2883874"/>
                <a:ext cx="2737737" cy="524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2400" b="0" i="1" dirty="0"/>
                  <a:t>Precision(P)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NZ" sz="32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8A4E01-D31B-4FAA-B121-4EFF2048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10" y="2883874"/>
                <a:ext cx="2737737" cy="524374"/>
              </a:xfrm>
              <a:prstGeom prst="rect">
                <a:avLst/>
              </a:prstGeom>
              <a:blipFill>
                <a:blip r:embed="rId3"/>
                <a:stretch>
                  <a:fillRect l="-6667" t="-3488" b="-197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CC389-346E-4EBA-8692-4BE7DA0EC35C}"/>
                  </a:ext>
                </a:extLst>
              </p:cNvPr>
              <p:cNvSpPr txBox="1"/>
              <p:nvPr/>
            </p:nvSpPr>
            <p:spPr>
              <a:xfrm>
                <a:off x="2789849" y="3443987"/>
                <a:ext cx="4069127" cy="524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2400" b="0" i="1" dirty="0"/>
                  <a:t>Error Rate(ER)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NZ" sz="32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CC389-346E-4EBA-8692-4BE7DA0EC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49" y="3443987"/>
                <a:ext cx="4069127" cy="524374"/>
              </a:xfrm>
              <a:prstGeom prst="rect">
                <a:avLst/>
              </a:prstGeom>
              <a:blipFill>
                <a:blip r:embed="rId4"/>
                <a:stretch>
                  <a:fillRect l="-4648" t="-4651" b="-1860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0D9697-0E76-4EA7-95B9-C85D639FC409}"/>
                  </a:ext>
                </a:extLst>
              </p:cNvPr>
              <p:cNvSpPr txBox="1"/>
              <p:nvPr/>
            </p:nvSpPr>
            <p:spPr>
              <a:xfrm>
                <a:off x="3142769" y="4216999"/>
                <a:ext cx="3692421" cy="524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2400" b="0" i="1" dirty="0"/>
                  <a:t>Accuracy(A)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NZ" sz="32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0D9697-0E76-4EA7-95B9-C85D639FC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769" y="4216999"/>
                <a:ext cx="3692421" cy="524374"/>
              </a:xfrm>
              <a:prstGeom prst="rect">
                <a:avLst/>
              </a:prstGeom>
              <a:blipFill>
                <a:blip r:embed="rId5"/>
                <a:stretch>
                  <a:fillRect l="-5124" t="-4651" b="-1860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87A956-10B0-4828-9435-EC8AA026CB07}"/>
                  </a:ext>
                </a:extLst>
              </p:cNvPr>
              <p:cNvSpPr txBox="1"/>
              <p:nvPr/>
            </p:nvSpPr>
            <p:spPr>
              <a:xfrm>
                <a:off x="4067944" y="5013176"/>
                <a:ext cx="2259721" cy="595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2400" b="0" i="1" dirty="0"/>
                  <a:t>F</a:t>
                </a:r>
                <a14:m>
                  <m:oMath xmlns:m="http://schemas.openxmlformats.org/officeDocument/2006/math">
                    <m:r>
                      <a:rPr lang="en-NZ" sz="2400" b="0" i="1" baseline="-2500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NZ" sz="2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d>
                          <m:d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400" b="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NZ" sz="2400" b="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NZ" sz="32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87A956-10B0-4828-9435-EC8AA026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013176"/>
                <a:ext cx="2259721" cy="595419"/>
              </a:xfrm>
              <a:prstGeom prst="rect">
                <a:avLst/>
              </a:prstGeom>
              <a:blipFill>
                <a:blip r:embed="rId6"/>
                <a:stretch>
                  <a:fillRect l="-8086" b="-918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DB41A9-AAB3-443F-9E2A-06BADF9D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Exercise : Two class evaluation</a:t>
            </a:r>
          </a:p>
        </p:txBody>
      </p:sp>
      <p:graphicFrame>
        <p:nvGraphicFramePr>
          <p:cNvPr id="13" name="Group 226">
            <a:extLst>
              <a:ext uri="{FF2B5EF4-FFF2-40B4-BE49-F238E27FC236}">
                <a16:creationId xmlns:a16="http://schemas.microsoft.com/office/drawing/2014/main" id="{D1F8C4F8-887D-48B1-AAF3-313B621873C9}"/>
              </a:ext>
            </a:extLst>
          </p:cNvPr>
          <p:cNvGraphicFramePr>
            <a:graphicFrameLocks noGrp="1"/>
          </p:cNvGraphicFramePr>
          <p:nvPr/>
        </p:nvGraphicFramePr>
        <p:xfrm>
          <a:off x="4355976" y="2060848"/>
          <a:ext cx="4049712" cy="1663700"/>
        </p:xfrm>
        <a:graphic>
          <a:graphicData uri="http://schemas.openxmlformats.org/drawingml/2006/table">
            <a:tbl>
              <a:tblPr/>
              <a:tblGrid>
                <a:gridCol w="202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Computed YES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Computed NO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TP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FN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FP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TN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roup 226">
            <a:extLst>
              <a:ext uri="{FF2B5EF4-FFF2-40B4-BE49-F238E27FC236}">
                <a16:creationId xmlns:a16="http://schemas.microsoft.com/office/drawing/2014/main" id="{F0CABFEC-13E2-4E49-8D4F-1EDF253CFDF7}"/>
              </a:ext>
            </a:extLst>
          </p:cNvPr>
          <p:cNvGraphicFramePr>
            <a:graphicFrameLocks noGrp="1"/>
          </p:cNvGraphicFramePr>
          <p:nvPr/>
        </p:nvGraphicFramePr>
        <p:xfrm>
          <a:off x="4355976" y="3933056"/>
          <a:ext cx="4049712" cy="1663700"/>
        </p:xfrm>
        <a:graphic>
          <a:graphicData uri="http://schemas.openxmlformats.org/drawingml/2006/table">
            <a:tbl>
              <a:tblPr/>
              <a:tblGrid>
                <a:gridCol w="202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Computed YES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Computed NO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5000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D2736-6F55-4EDB-B09D-BE78F5341E33}"/>
                  </a:ext>
                </a:extLst>
              </p:cNvPr>
              <p:cNvSpPr txBox="1"/>
              <p:nvPr/>
            </p:nvSpPr>
            <p:spPr>
              <a:xfrm>
                <a:off x="949592" y="1635107"/>
                <a:ext cx="1774332" cy="39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800" b="0" i="1" dirty="0"/>
                  <a:t>Recall(R)</a:t>
                </a:r>
                <a14:m>
                  <m:oMath xmlns:m="http://schemas.openxmlformats.org/officeDocument/2006/math">
                    <m:r>
                      <a:rPr lang="en-NZ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NZ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D2736-6F55-4EDB-B09D-BE78F534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92" y="1635107"/>
                <a:ext cx="1774332" cy="393249"/>
              </a:xfrm>
              <a:prstGeom prst="rect">
                <a:avLst/>
              </a:prstGeom>
              <a:blipFill>
                <a:blip r:embed="rId2"/>
                <a:stretch>
                  <a:fillRect l="-8247" t="-6154" r="-2062" b="-2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75398D-5E04-4970-B515-3CB9E74E5A23}"/>
                  </a:ext>
                </a:extLst>
              </p:cNvPr>
              <p:cNvSpPr txBox="1"/>
              <p:nvPr/>
            </p:nvSpPr>
            <p:spPr>
              <a:xfrm>
                <a:off x="453214" y="2379818"/>
                <a:ext cx="2051652" cy="39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800" b="0" i="1" dirty="0"/>
                  <a:t>Precision(P)</a:t>
                </a:r>
                <a14:m>
                  <m:oMath xmlns:m="http://schemas.openxmlformats.org/officeDocument/2006/math">
                    <m:r>
                      <a:rPr lang="en-NZ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NZ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75398D-5E04-4970-B515-3CB9E74E5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4" y="2379818"/>
                <a:ext cx="2051652" cy="393249"/>
              </a:xfrm>
              <a:prstGeom prst="rect">
                <a:avLst/>
              </a:prstGeom>
              <a:blipFill>
                <a:blip r:embed="rId3"/>
                <a:stretch>
                  <a:fillRect l="-6825" t="-6154" r="-2077" b="-2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713CFD-1E24-4DCA-8928-86F61B7662B4}"/>
                  </a:ext>
                </a:extLst>
              </p:cNvPr>
              <p:cNvSpPr txBox="1"/>
              <p:nvPr/>
            </p:nvSpPr>
            <p:spPr>
              <a:xfrm>
                <a:off x="125553" y="2939931"/>
                <a:ext cx="3048527" cy="39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800" b="0" i="1" dirty="0"/>
                  <a:t>Error Rate(ER)</a:t>
                </a:r>
                <a14:m>
                  <m:oMath xmlns:m="http://schemas.openxmlformats.org/officeDocument/2006/math">
                    <m:r>
                      <a:rPr lang="en-NZ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NZ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713CFD-1E24-4DCA-8928-86F61B766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3" y="2939931"/>
                <a:ext cx="3048527" cy="393249"/>
              </a:xfrm>
              <a:prstGeom prst="rect">
                <a:avLst/>
              </a:prstGeom>
              <a:blipFill>
                <a:blip r:embed="rId4"/>
                <a:stretch>
                  <a:fillRect l="-4800" t="-6154" r="-1400" b="-2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6BC760-72EF-4399-A094-4D76794878C2}"/>
                  </a:ext>
                </a:extLst>
              </p:cNvPr>
              <p:cNvSpPr txBox="1"/>
              <p:nvPr/>
            </p:nvSpPr>
            <p:spPr>
              <a:xfrm>
                <a:off x="478473" y="3712943"/>
                <a:ext cx="2766398" cy="39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800" b="0" i="1" dirty="0"/>
                  <a:t>Accuracy(A)</a:t>
                </a:r>
                <a14:m>
                  <m:oMath xmlns:m="http://schemas.openxmlformats.org/officeDocument/2006/math">
                    <m:r>
                      <a:rPr lang="en-NZ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NZ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6BC760-72EF-4399-A094-4D767948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3" y="3712943"/>
                <a:ext cx="2766398" cy="393249"/>
              </a:xfrm>
              <a:prstGeom prst="rect">
                <a:avLst/>
              </a:prstGeom>
              <a:blipFill>
                <a:blip r:embed="rId5"/>
                <a:stretch>
                  <a:fillRect l="-5066" t="-6154" r="-1982" b="-2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0EA5-851B-4BFA-A681-08CC5DC13091}"/>
                  </a:ext>
                </a:extLst>
              </p:cNvPr>
              <p:cNvSpPr txBox="1"/>
              <p:nvPr/>
            </p:nvSpPr>
            <p:spPr>
              <a:xfrm>
                <a:off x="1403648" y="4509120"/>
                <a:ext cx="1696042" cy="446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Z" sz="1800" b="0" i="1" dirty="0"/>
                  <a:t>F</a:t>
                </a:r>
                <a14:m>
                  <m:oMath xmlns:m="http://schemas.openxmlformats.org/officeDocument/2006/math">
                    <m:r>
                      <a:rPr lang="en-NZ" sz="1800" b="0" i="1" baseline="-2500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NZ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NZ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sz="18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NZ" sz="18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d>
                          <m:dPr>
                            <m:ctrlPr>
                              <a:rPr lang="en-NZ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800" b="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NZ" sz="1800" b="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NZ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NZ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0EA5-851B-4BFA-A681-08CC5DC13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509120"/>
                <a:ext cx="1696042" cy="446341"/>
              </a:xfrm>
              <a:prstGeom prst="rect">
                <a:avLst/>
              </a:prstGeom>
              <a:blipFill>
                <a:blip r:embed="rId6"/>
                <a:stretch>
                  <a:fillRect l="-8273" t="-1370" r="-2518" b="-1780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0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9BBB-A4D9-078A-C787-DBAB975E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 Category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7F64F-98DA-15D9-638A-F2F6E29FF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387" y="2060575"/>
            <a:ext cx="4924425" cy="3609975"/>
          </a:xfrm>
        </p:spPr>
      </p:pic>
    </p:spTree>
    <p:extLst>
      <p:ext uri="{BB962C8B-B14F-4D97-AF65-F5344CB8AC3E}">
        <p14:creationId xmlns:p14="http://schemas.microsoft.com/office/powerpoint/2010/main" val="93367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/>
              <a:t>Evaluating Tagging Approaches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altLang="en-US" sz="2000"/>
              <a:t>For any NLP problem, we need to know how to evaluate our solutions</a:t>
            </a:r>
          </a:p>
          <a:p>
            <a:r>
              <a:rPr lang="en-US" altLang="en-US" sz="2000"/>
              <a:t>Possible </a:t>
            </a:r>
            <a:r>
              <a:rPr lang="en-US" altLang="en-US" sz="2000">
                <a:solidFill>
                  <a:schemeClr val="accent2"/>
                </a:solidFill>
              </a:rPr>
              <a:t>Gold Standards </a:t>
            </a:r>
            <a:r>
              <a:rPr lang="en-US" altLang="en-US" sz="2000"/>
              <a:t>-- ceiling:</a:t>
            </a:r>
          </a:p>
          <a:p>
            <a:pPr lvl="1"/>
            <a:r>
              <a:rPr lang="en-US" altLang="en-US" sz="2000"/>
              <a:t>Annotated naturally occurring corpus</a:t>
            </a:r>
          </a:p>
          <a:p>
            <a:pPr lvl="1"/>
            <a:r>
              <a:rPr lang="en-US" altLang="en-US" sz="2000"/>
              <a:t>Human task performance (96-7%) </a:t>
            </a:r>
          </a:p>
          <a:p>
            <a:pPr lvl="2"/>
            <a:r>
              <a:rPr lang="en-US" altLang="en-US" sz="2000"/>
              <a:t>How well do humans agree?</a:t>
            </a:r>
          </a:p>
          <a:p>
            <a:pPr lvl="2"/>
            <a:r>
              <a:rPr lang="en-US" altLang="en-US" sz="2000">
                <a:solidFill>
                  <a:schemeClr val="accent2"/>
                </a:solidFill>
              </a:rPr>
              <a:t>Kappa statistic</a:t>
            </a:r>
            <a:r>
              <a:rPr lang="en-US" altLang="en-US" sz="2000"/>
              <a:t>: avg pairwise agreement corrected for chance agreement</a:t>
            </a:r>
          </a:p>
          <a:p>
            <a:pPr lvl="1"/>
            <a:r>
              <a:rPr lang="en-US" altLang="en-US" sz="2000"/>
              <a:t>Can be hard to obtain for some tasks:  sometimes humans don’t agree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Baseline</a:t>
            </a:r>
            <a:r>
              <a:rPr lang="en-US" altLang="en-US" sz="2000"/>
              <a:t>: how well does simple method do? </a:t>
            </a:r>
          </a:p>
          <a:p>
            <a:pPr lvl="1"/>
            <a:r>
              <a:rPr lang="en-US" altLang="en-US" sz="2000"/>
              <a:t>For tagging, most common tag for each word (91%)</a:t>
            </a:r>
          </a:p>
          <a:p>
            <a:pPr lvl="1"/>
            <a:r>
              <a:rPr lang="en-US" altLang="en-US" sz="2000"/>
              <a:t>How much improvement do we get over baseline?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16632"/>
            <a:ext cx="7729714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72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756E-EBA4-5641-DE6A-EBF74847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Parsing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640F-CED2-4E67-BA89-B88FC4BD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Identifying chunks or units in a clause.</a:t>
            </a:r>
          </a:p>
          <a:p>
            <a:r>
              <a:rPr lang="en-NZ" dirty="0"/>
              <a:t>The units have a function in the clause and these functions are attached together.</a:t>
            </a:r>
          </a:p>
          <a:p>
            <a:r>
              <a:rPr lang="en-NZ" dirty="0"/>
              <a:t>This is a </a:t>
            </a:r>
            <a:r>
              <a:rPr lang="en-NZ"/>
              <a:t>step after POS </a:t>
            </a:r>
            <a:r>
              <a:rPr lang="en-NZ" dirty="0"/>
              <a:t>tagging.</a:t>
            </a:r>
          </a:p>
          <a:p>
            <a:r>
              <a:rPr lang="en-NZ" dirty="0"/>
              <a:t>CFG parsing is recursive, hence difficult.</a:t>
            </a:r>
          </a:p>
          <a:p>
            <a:r>
              <a:rPr lang="en-NZ" dirty="0"/>
              <a:t>In practice use either Treebank grammar or even simpler Dependency parse.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490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Penn Treebank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305800" cy="841375"/>
          </a:xfrm>
        </p:spPr>
        <p:txBody>
          <a:bodyPr/>
          <a:lstStyle/>
          <a:p>
            <a:r>
              <a:rPr lang="en-US" altLang="en-US"/>
              <a:t>Penn TreeBank is a widely used treebank.</a:t>
            </a:r>
          </a:p>
        </p:txBody>
      </p:sp>
      <p:pic>
        <p:nvPicPr>
          <p:cNvPr id="73732" name="Picture 4" descr="wsj-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92375"/>
            <a:ext cx="51816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07950" y="2886075"/>
            <a:ext cx="41148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40404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Tahoma" panose="020B0604030504040204" pitchFamily="34" charset="0"/>
              </a:rPr>
              <a:t>Most well known is the Wall Street Journal section of the Penn TreeBank.</a:t>
            </a:r>
          </a:p>
          <a:p>
            <a:pPr lvl="2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2D506B"/>
                </a:solidFill>
                <a:latin typeface="Tahoma" panose="020B0604030504040204" pitchFamily="34" charset="0"/>
              </a:rPr>
              <a:t>1 M words from the 1987-1989 Wall Street Journal.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Reference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NZ" dirty="0"/>
              <a:t>A lot (but not all) of the material in the following slides are from chapter 5 of the book:</a:t>
            </a:r>
          </a:p>
          <a:p>
            <a:pPr>
              <a:defRPr/>
            </a:pPr>
            <a:endParaRPr lang="en-NZ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NZ" i="1" dirty="0" err="1"/>
              <a:t>Jurafsky</a:t>
            </a:r>
            <a:r>
              <a:rPr lang="en-NZ" i="1" dirty="0"/>
              <a:t> and Martin (2000), Speech and Language Processing.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Treebank Grammars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Treebanks implicitly define a grammar for the language covered in the treebank.</a:t>
            </a:r>
          </a:p>
          <a:p>
            <a:r>
              <a:rPr lang="en-US" altLang="en-US"/>
              <a:t>Simply take the local rules that make up the sub-trees in all the trees in the collection and you have a grammar.</a:t>
            </a:r>
          </a:p>
          <a:p>
            <a:r>
              <a:rPr lang="en-US" altLang="en-US"/>
              <a:t>Not complete, but if you have decent size corpus, you’ll have a grammar with decent coverage.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Treebank Grammars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Such grammars tend to be very flat due to the fact that they tend to avoid recursion.</a:t>
            </a:r>
          </a:p>
          <a:p>
            <a:pPr lvl="1"/>
            <a:r>
              <a:rPr lang="en-US" altLang="en-US" dirty="0"/>
              <a:t>To ease the annotators burden</a:t>
            </a:r>
          </a:p>
          <a:p>
            <a:r>
              <a:rPr lang="en-US" altLang="en-US" dirty="0"/>
              <a:t>For example, the Penn Treebank has 4500 different rules for VPs. Among them...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pSp>
        <p:nvGrpSpPr>
          <p:cNvPr id="77828" name="Group 6"/>
          <p:cNvGrpSpPr>
            <a:grpSpLocks/>
          </p:cNvGrpSpPr>
          <p:nvPr/>
        </p:nvGrpSpPr>
        <p:grpSpPr bwMode="auto">
          <a:xfrm>
            <a:off x="1676400" y="4191000"/>
            <a:ext cx="5867400" cy="1838325"/>
            <a:chOff x="1056" y="2640"/>
            <a:chExt cx="3696" cy="1158"/>
          </a:xfrm>
        </p:grpSpPr>
        <p:pic>
          <p:nvPicPr>
            <p:cNvPr id="77829" name="Picture 4" descr="vp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216"/>
              <a:ext cx="369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30" name="Picture 5" descr="vp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640"/>
              <a:ext cx="2592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Relations</a:t>
            </a:r>
          </a:p>
        </p:txBody>
      </p:sp>
      <p:pic>
        <p:nvPicPr>
          <p:cNvPr id="81923" name="Picture 4" descr="dep-rel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50288" cy="4521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3E0B-5219-4ED2-8BDC-C51CCA82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Dependency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3D44-C601-4CA2-8B2F-69F1EE05B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Each linguistic word is connected via a directed link.</a:t>
            </a:r>
          </a:p>
          <a:p>
            <a:r>
              <a:rPr lang="en-NZ" dirty="0"/>
              <a:t>The parse tree captures the (unidirectional) relationship between words and phrases.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41C80-B922-4BAF-8644-AB13239F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865725"/>
            <a:ext cx="69818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52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BD28-0AE6-1693-2A48-A8D9EFAB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068960"/>
            <a:ext cx="7772400" cy="1143000"/>
          </a:xfrm>
        </p:spPr>
        <p:txBody>
          <a:bodyPr/>
          <a:lstStyle/>
          <a:p>
            <a:r>
              <a:rPr lang="en-NZ" dirty="0">
                <a:hlinkClick r:id="rId2"/>
              </a:rPr>
              <a:t>Sample Code for last lab</a:t>
            </a:r>
            <a:br>
              <a:rPr lang="en-NZ" dirty="0"/>
            </a:br>
            <a:br>
              <a:rPr lang="en-NZ" dirty="0"/>
            </a:br>
            <a:br>
              <a:rPr lang="en-NZ" dirty="0"/>
            </a:br>
            <a:br>
              <a:rPr lang="en-NZ" dirty="0"/>
            </a:br>
            <a:r>
              <a:rPr lang="en-NZ" dirty="0">
                <a:hlinkClick r:id="rId3"/>
              </a:rPr>
              <a:t>Demo code for this session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9268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Examples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 altLang="en-US" dirty="0"/>
              <a:t>N		noun		</a:t>
            </a:r>
            <a:r>
              <a:rPr lang="en-US" altLang="en-US" dirty="0">
                <a:solidFill>
                  <a:srgbClr val="FF0066"/>
                </a:solidFill>
              </a:rPr>
              <a:t>chair, bandwidth, pacing</a:t>
            </a:r>
          </a:p>
          <a:p>
            <a:pPr marL="365125" indent="-255588"/>
            <a:r>
              <a:rPr lang="en-US" altLang="en-US" dirty="0"/>
              <a:t>V		verb		</a:t>
            </a:r>
            <a:r>
              <a:rPr lang="en-US" altLang="en-US" dirty="0">
                <a:solidFill>
                  <a:srgbClr val="FF0066"/>
                </a:solidFill>
              </a:rPr>
              <a:t>study, debate, munch</a:t>
            </a:r>
          </a:p>
          <a:p>
            <a:pPr marL="365125" indent="-255588"/>
            <a:r>
              <a:rPr lang="en-US" altLang="en-US" dirty="0"/>
              <a:t>ADJ	adjective	</a:t>
            </a:r>
            <a:r>
              <a:rPr lang="en-US" altLang="en-US" dirty="0">
                <a:solidFill>
                  <a:srgbClr val="FF0066"/>
                </a:solidFill>
              </a:rPr>
              <a:t>purple, tall, ridiculous</a:t>
            </a:r>
          </a:p>
          <a:p>
            <a:pPr marL="365125" indent="-255588"/>
            <a:r>
              <a:rPr lang="en-US" altLang="en-US" dirty="0"/>
              <a:t>ADV	adverb	</a:t>
            </a:r>
            <a:r>
              <a:rPr lang="en-US" altLang="en-US" dirty="0">
                <a:solidFill>
                  <a:srgbClr val="FF0066"/>
                </a:solidFill>
              </a:rPr>
              <a:t>unfortunately, slowly</a:t>
            </a:r>
          </a:p>
          <a:p>
            <a:pPr marL="365125" indent="-255588"/>
            <a:r>
              <a:rPr lang="en-US" altLang="en-US" dirty="0"/>
              <a:t>P		preposition	</a:t>
            </a:r>
            <a:r>
              <a:rPr lang="en-US" altLang="en-US" dirty="0">
                <a:solidFill>
                  <a:srgbClr val="FF0066"/>
                </a:solidFill>
              </a:rPr>
              <a:t>of, by, to, for, at</a:t>
            </a:r>
          </a:p>
          <a:p>
            <a:pPr marL="365125" indent="-255588"/>
            <a:r>
              <a:rPr lang="en-US" altLang="en-US" dirty="0"/>
              <a:t>PRO	pronoun	</a:t>
            </a:r>
            <a:r>
              <a:rPr lang="en-US" altLang="en-US" dirty="0">
                <a:solidFill>
                  <a:srgbClr val="FF0066"/>
                </a:solidFill>
              </a:rPr>
              <a:t>I, me, mine, he his, her</a:t>
            </a:r>
          </a:p>
          <a:p>
            <a:pPr marL="365125" indent="-255588"/>
            <a:r>
              <a:rPr lang="en-US" altLang="en-US" dirty="0"/>
              <a:t>DET	determiner	</a:t>
            </a:r>
            <a:r>
              <a:rPr lang="en-US" altLang="en-US" dirty="0">
                <a:solidFill>
                  <a:srgbClr val="FF0066"/>
                </a:solidFill>
              </a:rPr>
              <a:t>the, a, </a:t>
            </a:r>
            <a:r>
              <a:rPr lang="en-US" altLang="en-US" dirty="0" err="1">
                <a:solidFill>
                  <a:srgbClr val="FF0066"/>
                </a:solidFill>
              </a:rPr>
              <a:t>an,that</a:t>
            </a:r>
            <a:r>
              <a:rPr lang="en-US" altLang="en-US" dirty="0">
                <a:solidFill>
                  <a:srgbClr val="FF0066"/>
                </a:solidFill>
              </a:rPr>
              <a:t>, those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POS Tagging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 altLang="en-US"/>
              <a:t>The process of assigning a part-of-speech or lexical class marker to each word in a corpus:</a:t>
            </a:r>
          </a:p>
        </p:txBody>
      </p:sp>
      <p:grpSp>
        <p:nvGrpSpPr>
          <p:cNvPr id="768004" name="Group 4"/>
          <p:cNvGrpSpPr>
            <a:grpSpLocks/>
          </p:cNvGrpSpPr>
          <p:nvPr/>
        </p:nvGrpSpPr>
        <p:grpSpPr bwMode="auto">
          <a:xfrm>
            <a:off x="1981200" y="3276600"/>
            <a:ext cx="5105400" cy="2606675"/>
            <a:chOff x="960" y="2390"/>
            <a:chExt cx="3216" cy="1642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584" y="2736"/>
              <a:ext cx="359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66"/>
                  </a:solidFill>
                  <a:latin typeface="Times New Roman" panose="02020603050405020304" pitchFamily="18" charset="0"/>
                </a:rPr>
                <a:t>the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66"/>
                  </a:solidFill>
                  <a:latin typeface="Times New Roman" panose="02020603050405020304" pitchFamily="18" charset="0"/>
                </a:rPr>
                <a:t>koala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66"/>
                  </a:solidFill>
                  <a:latin typeface="Times New Roman" panose="02020603050405020304" pitchFamily="18" charset="0"/>
                </a:rPr>
                <a:t>put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66"/>
                  </a:solidFill>
                  <a:latin typeface="Times New Roman" panose="02020603050405020304" pitchFamily="18" charset="0"/>
                </a:rPr>
                <a:t>the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66"/>
                  </a:solidFill>
                  <a:latin typeface="Times New Roman" panose="02020603050405020304" pitchFamily="18" charset="0"/>
                </a:rPr>
                <a:t>keys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66"/>
                  </a:solidFill>
                  <a:latin typeface="Times New Roman" panose="02020603050405020304" pitchFamily="18" charset="0"/>
                </a:rPr>
                <a:t>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66"/>
                  </a:solidFill>
                  <a:latin typeface="Times New Roman" panose="02020603050405020304" pitchFamily="18" charset="0"/>
                </a:rPr>
                <a:t>the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66"/>
                  </a:solidFill>
                  <a:latin typeface="Times New Roman" panose="02020603050405020304" pitchFamily="18" charset="0"/>
                </a:rPr>
                <a:t>table</a:t>
              </a:r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960" y="2592"/>
              <a:ext cx="1584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1382" y="2390"/>
              <a:ext cx="7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WORDS</a:t>
              </a:r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056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3384" y="258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TAGS</a:t>
              </a: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3446" y="3031"/>
              <a:ext cx="334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V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DET</a:t>
              </a: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4" y="2832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24" y="2976"/>
              <a:ext cx="16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920" y="3120"/>
              <a:ext cx="15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1824" y="3264"/>
              <a:ext cx="16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776" y="3408"/>
              <a:ext cx="16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V="1">
              <a:off x="1824" y="3120"/>
              <a:ext cx="16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V="1">
              <a:off x="1824" y="3552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 flipV="1">
              <a:off x="1920" y="312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for POS Tagging</a:t>
            </a: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Speech synthesis pronunciation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olidFill>
                  <a:srgbClr val="FF0066"/>
                </a:solidFill>
              </a:rPr>
              <a:t>Lead – verb versus noun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Parsing:  e.g. </a:t>
            </a:r>
            <a:r>
              <a:rPr lang="en-US" altLang="en-US" sz="2000" i="1" dirty="0">
                <a:solidFill>
                  <a:srgbClr val="FF0066"/>
                </a:solidFill>
              </a:rPr>
              <a:t>Time flies like an arrow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Is </a:t>
            </a:r>
            <a:r>
              <a:rPr lang="en-US" altLang="en-US" sz="1800" i="1" dirty="0">
                <a:solidFill>
                  <a:srgbClr val="FF0066"/>
                </a:solidFill>
              </a:rPr>
              <a:t>flies</a:t>
            </a:r>
            <a:r>
              <a:rPr lang="en-US" altLang="en-US" sz="1800" dirty="0"/>
              <a:t> an N or V?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Word prediction in speech recognition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Possessive pronouns (</a:t>
            </a:r>
            <a:r>
              <a:rPr lang="en-US" altLang="en-US" sz="1800" i="1" dirty="0">
                <a:solidFill>
                  <a:srgbClr val="FF0066"/>
                </a:solidFill>
              </a:rPr>
              <a:t>my, your, her</a:t>
            </a:r>
            <a:r>
              <a:rPr lang="en-US" altLang="en-US" sz="1800" dirty="0"/>
              <a:t>) are likely to be followed by nouns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Personal pronouns (</a:t>
            </a:r>
            <a:r>
              <a:rPr lang="en-US" altLang="en-US" sz="1800" i="1" dirty="0">
                <a:solidFill>
                  <a:srgbClr val="FF0066"/>
                </a:solidFill>
              </a:rPr>
              <a:t>I, you, he</a:t>
            </a:r>
            <a:r>
              <a:rPr lang="en-US" altLang="en-US" sz="1800" dirty="0"/>
              <a:t>) are likely to be followed by verbs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Machine Translation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Information extraction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Extract all clauses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Dominant concepts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Event modelling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err="1"/>
              <a:t>etc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en-US" altLang="en-US" dirty="0"/>
              <a:t>Closed class: relatively fixed set 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sz="2100" dirty="0"/>
              <a:t>Prepositions: </a:t>
            </a:r>
            <a:r>
              <a:rPr lang="en-US" altLang="en-US" sz="2100" dirty="0">
                <a:solidFill>
                  <a:srgbClr val="FF0066"/>
                </a:solidFill>
              </a:rPr>
              <a:t>of, in, by, …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sz="2100" dirty="0"/>
              <a:t>Auxiliaries: </a:t>
            </a:r>
            <a:r>
              <a:rPr lang="en-US" altLang="en-US" sz="2100" dirty="0">
                <a:solidFill>
                  <a:srgbClr val="FF0066"/>
                </a:solidFill>
              </a:rPr>
              <a:t>may, can, will, had, been, …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sz="2100" dirty="0"/>
              <a:t>Pronouns: </a:t>
            </a:r>
            <a:r>
              <a:rPr lang="en-US" altLang="en-US" sz="2100" dirty="0">
                <a:solidFill>
                  <a:srgbClr val="FF0066"/>
                </a:solidFill>
              </a:rPr>
              <a:t>I, you, she, mine, his, them, …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sz="2100" dirty="0"/>
              <a:t>Usually </a:t>
            </a:r>
            <a:r>
              <a:rPr lang="en-US" altLang="en-US" sz="2100" dirty="0">
                <a:solidFill>
                  <a:schemeClr val="accent2"/>
                </a:solidFill>
              </a:rPr>
              <a:t>function words</a:t>
            </a:r>
            <a:r>
              <a:rPr lang="en-US" altLang="en-US" sz="2100" dirty="0">
                <a:solidFill>
                  <a:srgbClr val="A50021"/>
                </a:solidFill>
              </a:rPr>
              <a:t> </a:t>
            </a:r>
            <a:r>
              <a:rPr lang="en-US" altLang="en-US" sz="2100" dirty="0"/>
              <a:t>(short common words which play a role in grammar)</a:t>
            </a:r>
          </a:p>
          <a:p>
            <a:pPr marL="365125" indent="-255588">
              <a:lnSpc>
                <a:spcPct val="90000"/>
              </a:lnSpc>
            </a:pPr>
            <a:r>
              <a:rPr lang="en-US" altLang="en-US" dirty="0"/>
              <a:t>Open class: productive 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sz="2100" dirty="0"/>
              <a:t>English has 4: Nouns, Verbs, Adjectives, Adverbs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sz="2100" dirty="0"/>
              <a:t>Many languages have all 4, but not all!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altLang="en-US" sz="2100" dirty="0"/>
              <a:t>In </a:t>
            </a:r>
            <a:r>
              <a:rPr lang="en-US" altLang="en-US" sz="2100" dirty="0" err="1"/>
              <a:t>Lakhota</a:t>
            </a:r>
            <a:r>
              <a:rPr lang="en-US" altLang="en-US" sz="2100" dirty="0"/>
              <a:t> and possibly Chinese, what English treats as adjectives are more like verbs.</a:t>
            </a:r>
            <a:endParaRPr lang="en-US" altLang="en-US" dirty="0"/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vs. Open Class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 Class Words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 marL="365125" indent="-255588"/>
            <a:r>
              <a:rPr lang="en-US" altLang="en-US"/>
              <a:t>Nouns</a:t>
            </a:r>
          </a:p>
          <a:p>
            <a:pPr marL="620713" lvl="1" indent="-228600"/>
            <a:r>
              <a:rPr lang="en-US" altLang="en-US">
                <a:solidFill>
                  <a:schemeClr val="accent2"/>
                </a:solidFill>
              </a:rPr>
              <a:t>Proper nouns</a:t>
            </a:r>
          </a:p>
          <a:p>
            <a:pPr marL="858838" lvl="2"/>
            <a:r>
              <a:rPr lang="en-US" altLang="en-US">
                <a:solidFill>
                  <a:srgbClr val="A50021"/>
                </a:solidFill>
              </a:rPr>
              <a:t>AUT, New Zealand, David Seymour, Metropolitan Transit Center</a:t>
            </a:r>
          </a:p>
          <a:p>
            <a:pPr marL="858838" lvl="2"/>
            <a:r>
              <a:rPr lang="en-US" altLang="en-US"/>
              <a:t>English capitalizes these</a:t>
            </a:r>
          </a:p>
          <a:p>
            <a:pPr marL="858838" lvl="2"/>
            <a:r>
              <a:rPr lang="en-US" altLang="en-US"/>
              <a:t>Many have abbreviations eg. Ack and CHCH</a:t>
            </a:r>
          </a:p>
          <a:p>
            <a:pPr marL="620713" lvl="1" indent="-228600"/>
            <a:r>
              <a:rPr lang="en-US" altLang="en-US">
                <a:solidFill>
                  <a:schemeClr val="accent2"/>
                </a:solidFill>
              </a:rPr>
              <a:t>Common nouns</a:t>
            </a:r>
          </a:p>
          <a:p>
            <a:pPr marL="858838" lvl="2"/>
            <a:r>
              <a:rPr lang="en-US" altLang="en-US">
                <a:solidFill>
                  <a:srgbClr val="A50021"/>
                </a:solidFill>
              </a:rPr>
              <a:t>All the rest</a:t>
            </a:r>
          </a:p>
          <a:p>
            <a:pPr marL="858838" lvl="2"/>
            <a:r>
              <a:rPr lang="en-US" altLang="en-US"/>
              <a:t>German capitalizes these.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marL="620713" lvl="1" indent="-228600"/>
            <a:r>
              <a:rPr lang="en-US" altLang="en-US" sz="2000" dirty="0">
                <a:solidFill>
                  <a:schemeClr val="accent2"/>
                </a:solidFill>
              </a:rPr>
              <a:t>Count nouns</a:t>
            </a:r>
            <a:r>
              <a:rPr lang="en-US" altLang="en-US" sz="2000" dirty="0"/>
              <a:t> vs. </a:t>
            </a:r>
            <a:r>
              <a:rPr lang="en-US" altLang="en-US" sz="2000" dirty="0">
                <a:solidFill>
                  <a:schemeClr val="accent2"/>
                </a:solidFill>
              </a:rPr>
              <a:t>mass nouns</a:t>
            </a:r>
          </a:p>
          <a:p>
            <a:pPr lvl="2"/>
            <a:r>
              <a:rPr lang="en-US" altLang="en-US" sz="1800" dirty="0"/>
              <a:t>Count: Have plurals, countable: </a:t>
            </a:r>
            <a:r>
              <a:rPr lang="en-US" altLang="en-US" sz="1800" dirty="0">
                <a:solidFill>
                  <a:srgbClr val="A50021"/>
                </a:solidFill>
              </a:rPr>
              <a:t>goat/goats, one goat, two goats</a:t>
            </a:r>
          </a:p>
          <a:p>
            <a:pPr lvl="2"/>
            <a:r>
              <a:rPr lang="en-US" altLang="en-US" sz="1800" dirty="0"/>
              <a:t>Mass: </a:t>
            </a:r>
            <a:r>
              <a:rPr lang="en-US" altLang="en-US" sz="1800" b="1" i="1" dirty="0"/>
              <a:t>Not</a:t>
            </a:r>
            <a:r>
              <a:rPr lang="en-US" altLang="en-US" sz="1800" dirty="0"/>
              <a:t> countable (</a:t>
            </a:r>
            <a:r>
              <a:rPr lang="en-US" altLang="en-US" sz="1800" dirty="0">
                <a:solidFill>
                  <a:srgbClr val="A50021"/>
                </a:solidFill>
              </a:rPr>
              <a:t>fish, salt, communism</a:t>
            </a:r>
            <a:r>
              <a:rPr lang="en-US" altLang="en-US" sz="1800" dirty="0"/>
              <a:t>) (?</a:t>
            </a:r>
            <a:r>
              <a:rPr lang="en-US" altLang="en-US" sz="1800" dirty="0">
                <a:solidFill>
                  <a:srgbClr val="A50021"/>
                </a:solidFill>
              </a:rPr>
              <a:t>two fishes</a:t>
            </a:r>
            <a:r>
              <a:rPr lang="en-US" altLang="en-US" sz="1800" dirty="0"/>
              <a:t>)</a:t>
            </a:r>
          </a:p>
          <a:p>
            <a:pPr marL="365125" indent="-255588"/>
            <a:r>
              <a:rPr lang="en-US" altLang="en-US" sz="2000" b="1" dirty="0"/>
              <a:t>Adjectives</a:t>
            </a:r>
            <a:r>
              <a:rPr lang="en-US" altLang="en-US" sz="2000" dirty="0"/>
              <a:t>: identify properties or qualities of nouns</a:t>
            </a:r>
          </a:p>
          <a:p>
            <a:pPr marL="620713" lvl="1" indent="-228600"/>
            <a:r>
              <a:rPr lang="en-US" altLang="en-US" sz="2000" dirty="0"/>
              <a:t>Color, size, age, …</a:t>
            </a:r>
          </a:p>
          <a:p>
            <a:pPr marL="620713" lvl="1" indent="-228600"/>
            <a:r>
              <a:rPr lang="en-US" altLang="en-US" sz="2000" dirty="0"/>
              <a:t>Adjective ordering restrictions in English:</a:t>
            </a:r>
          </a:p>
          <a:p>
            <a:pPr lvl="2"/>
            <a:r>
              <a:rPr lang="en-US" altLang="en-US" sz="1800" dirty="0">
                <a:solidFill>
                  <a:srgbClr val="FF0066"/>
                </a:solidFill>
              </a:rPr>
              <a:t>Old blue book</a:t>
            </a:r>
            <a:r>
              <a:rPr lang="en-US" altLang="en-US" sz="1800" dirty="0"/>
              <a:t>, </a:t>
            </a:r>
            <a:r>
              <a:rPr lang="en-US" altLang="en-US" sz="1800" b="1" i="1" dirty="0"/>
              <a:t>not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66"/>
                </a:solidFill>
              </a:rPr>
              <a:t>Blue old book</a:t>
            </a:r>
          </a:p>
          <a:p>
            <a:pPr marL="620713" lvl="1" indent="-228600"/>
            <a:r>
              <a:rPr lang="en-US" altLang="en-US" sz="2000" dirty="0"/>
              <a:t>In Korean, adjectives are realized as verbs</a:t>
            </a:r>
          </a:p>
          <a:p>
            <a:pPr marL="365125" indent="-255588"/>
            <a:r>
              <a:rPr lang="en-US" altLang="en-US" sz="2000" b="1" dirty="0"/>
              <a:t>Adverbs</a:t>
            </a:r>
            <a:r>
              <a:rPr lang="en-US" altLang="en-US" sz="2000" dirty="0"/>
              <a:t>: also modify things (verbs, adjectives, adverbs)</a:t>
            </a:r>
          </a:p>
          <a:p>
            <a:pPr marL="620713" lvl="1" indent="-228600"/>
            <a:r>
              <a:rPr lang="en-US" altLang="en-US" sz="2000" dirty="0">
                <a:solidFill>
                  <a:srgbClr val="FF0066"/>
                </a:solidFill>
              </a:rPr>
              <a:t>The </a:t>
            </a:r>
            <a:r>
              <a:rPr lang="en-US" altLang="en-US" sz="2000" b="1" dirty="0">
                <a:solidFill>
                  <a:srgbClr val="FF0066"/>
                </a:solidFill>
              </a:rPr>
              <a:t>very happy </a:t>
            </a:r>
            <a:r>
              <a:rPr lang="en-US" altLang="en-US" sz="2000" dirty="0">
                <a:solidFill>
                  <a:srgbClr val="FF0066"/>
                </a:solidFill>
              </a:rPr>
              <a:t>man walked home </a:t>
            </a:r>
            <a:r>
              <a:rPr lang="en-US" altLang="en-US" sz="2000" b="1" dirty="0">
                <a:solidFill>
                  <a:srgbClr val="FF0066"/>
                </a:solidFill>
              </a:rPr>
              <a:t>extremely slowly yesterday</a:t>
            </a:r>
            <a:r>
              <a:rPr lang="en-US" altLang="en-US" sz="2000" dirty="0">
                <a:solidFill>
                  <a:srgbClr val="A50021"/>
                </a:solidFill>
              </a:rPr>
              <a:t>.</a:t>
            </a:r>
          </a:p>
          <a:p>
            <a:pPr marL="365125" indent="-255588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15425</TotalTime>
  <Words>1739</Words>
  <Application>Microsoft Office PowerPoint</Application>
  <PresentationFormat>On-screen Show (4:3)</PresentationFormat>
  <Paragraphs>275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Helvetica</vt:lpstr>
      <vt:lpstr>Tahoma</vt:lpstr>
      <vt:lpstr>Times New Roman</vt:lpstr>
      <vt:lpstr>Wingdings</vt:lpstr>
      <vt:lpstr>Layers</vt:lpstr>
      <vt:lpstr>COMP814 – Text Mining   Pre-processing II POS Tagging Evaluation Parsing </vt:lpstr>
      <vt:lpstr>Word Classes</vt:lpstr>
      <vt:lpstr>Reference </vt:lpstr>
      <vt:lpstr>Some Examples</vt:lpstr>
      <vt:lpstr>Defining POS Tagging</vt:lpstr>
      <vt:lpstr>Applications for POS Tagging</vt:lpstr>
      <vt:lpstr>Closed vs. Open Class Words</vt:lpstr>
      <vt:lpstr>Open Class Words</vt:lpstr>
      <vt:lpstr>PowerPoint Presentation</vt:lpstr>
      <vt:lpstr>PowerPoint Presentation</vt:lpstr>
      <vt:lpstr>How Do We Assign Words to Open or Closed?</vt:lpstr>
      <vt:lpstr>Closed Class Words</vt:lpstr>
      <vt:lpstr>Choosing a POS Tagset</vt:lpstr>
      <vt:lpstr>Penn Treebank Tagset</vt:lpstr>
      <vt:lpstr>Example of tagged sentence</vt:lpstr>
      <vt:lpstr>Tag Ambiguity</vt:lpstr>
      <vt:lpstr>Tagging Whole Sentences with POS is Hard</vt:lpstr>
      <vt:lpstr>Probabilistic Models of POS tagging</vt:lpstr>
      <vt:lpstr>Markov Model (bigrams)</vt:lpstr>
      <vt:lpstr>Markov Model as a FSM</vt:lpstr>
      <vt:lpstr>Methodology: Error Analysis</vt:lpstr>
      <vt:lpstr>Evaluation Matrices 1</vt:lpstr>
      <vt:lpstr>Evaluation Matrices 2</vt:lpstr>
      <vt:lpstr>Exercise : Two class evaluation</vt:lpstr>
      <vt:lpstr>Multi Category Evaluation</vt:lpstr>
      <vt:lpstr>Evaluating Tagging Approaches</vt:lpstr>
      <vt:lpstr>PowerPoint Presentation</vt:lpstr>
      <vt:lpstr>Parsing </vt:lpstr>
      <vt:lpstr>Penn Treebank</vt:lpstr>
      <vt:lpstr>Treebank Grammars</vt:lpstr>
      <vt:lpstr>Treebank Grammars</vt:lpstr>
      <vt:lpstr>Dependency Relations</vt:lpstr>
      <vt:lpstr>Dependency Parsing</vt:lpstr>
      <vt:lpstr>Sample Code for last lab    Demo code for this session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407706  Protocol Analysis and Design</dc:title>
  <dc:creator>AUT User</dc:creator>
  <cp:lastModifiedBy>Parma Nand</cp:lastModifiedBy>
  <cp:revision>313</cp:revision>
  <cp:lastPrinted>2016-09-19T21:16:23Z</cp:lastPrinted>
  <dcterms:created xsi:type="dcterms:W3CDTF">2007-02-12T21:19:56Z</dcterms:created>
  <dcterms:modified xsi:type="dcterms:W3CDTF">2023-03-13T03:00:35Z</dcterms:modified>
</cp:coreProperties>
</file>