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0"/>
  </p:notesMasterIdLst>
  <p:sldIdLst>
    <p:sldId id="256" r:id="rId2"/>
    <p:sldId id="407" r:id="rId3"/>
    <p:sldId id="321" r:id="rId4"/>
    <p:sldId id="405" r:id="rId5"/>
    <p:sldId id="404" r:id="rId6"/>
    <p:sldId id="312" r:id="rId7"/>
    <p:sldId id="314" r:id="rId8"/>
    <p:sldId id="315" r:id="rId9"/>
    <p:sldId id="316" r:id="rId10"/>
    <p:sldId id="317" r:id="rId11"/>
    <p:sldId id="318" r:id="rId12"/>
    <p:sldId id="319" r:id="rId13"/>
    <p:sldId id="324" r:id="rId14"/>
    <p:sldId id="320" r:id="rId15"/>
    <p:sldId id="323" r:id="rId16"/>
    <p:sldId id="409" r:id="rId17"/>
    <p:sldId id="322" r:id="rId18"/>
    <p:sldId id="408" r:id="rId19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ma Nand" initials="P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F47FD-DAE4-4275-8FC6-EBA16CBA73A5}" v="18" dt="2023-03-26T23:29:58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a Nand" userId="a214ac8f-221c-4393-b64b-d99306f8255f" providerId="ADAL" clId="{B502896F-03EC-4EF1-BE7A-85D215C3F693}"/>
    <pc:docChg chg="modSld">
      <pc:chgData name="Parma Nand" userId="a214ac8f-221c-4393-b64b-d99306f8255f" providerId="ADAL" clId="{B502896F-03EC-4EF1-BE7A-85D215C3F693}" dt="2023-03-23T04:13:08.533" v="1" actId="404"/>
      <pc:docMkLst>
        <pc:docMk/>
      </pc:docMkLst>
      <pc:sldChg chg="modSp mod">
        <pc:chgData name="Parma Nand" userId="a214ac8f-221c-4393-b64b-d99306f8255f" providerId="ADAL" clId="{B502896F-03EC-4EF1-BE7A-85D215C3F693}" dt="2023-03-23T04:13:08.533" v="1" actId="404"/>
        <pc:sldMkLst>
          <pc:docMk/>
          <pc:sldMk cId="1175908921" sldId="315"/>
        </pc:sldMkLst>
        <pc:spChg chg="mod">
          <ac:chgData name="Parma Nand" userId="a214ac8f-221c-4393-b64b-d99306f8255f" providerId="ADAL" clId="{B502896F-03EC-4EF1-BE7A-85D215C3F693}" dt="2023-03-23T04:13:08.533" v="1" actId="404"/>
          <ac:spMkLst>
            <pc:docMk/>
            <pc:sldMk cId="1175908921" sldId="315"/>
            <ac:spMk id="3" creationId="{9A4F2353-3ACA-4F89-A130-2796B67493BC}"/>
          </ac:spMkLst>
        </pc:spChg>
      </pc:sldChg>
    </pc:docChg>
  </pc:docChgLst>
  <pc:docChgLst>
    <pc:chgData name="Parma Nand" userId="a214ac8f-221c-4393-b64b-d99306f8255f" providerId="ADAL" clId="{A2640226-3273-4506-BDA1-0FA4472013A8}"/>
    <pc:docChg chg="undo custSel addSld modSld sldOrd modMainMaster">
      <pc:chgData name="Parma Nand" userId="a214ac8f-221c-4393-b64b-d99306f8255f" providerId="ADAL" clId="{A2640226-3273-4506-BDA1-0FA4472013A8}" dt="2022-08-09T22:48:04.083" v="611" actId="20577"/>
      <pc:docMkLst>
        <pc:docMk/>
      </pc:docMkLst>
      <pc:sldChg chg="add">
        <pc:chgData name="Parma Nand" userId="a214ac8f-221c-4393-b64b-d99306f8255f" providerId="ADAL" clId="{A2640226-3273-4506-BDA1-0FA4472013A8}" dt="2022-08-08T00:31:01.648" v="362"/>
        <pc:sldMkLst>
          <pc:docMk/>
          <pc:sldMk cId="3194197854" sldId="312"/>
        </pc:sldMkLst>
      </pc:sldChg>
      <pc:sldChg chg="add">
        <pc:chgData name="Parma Nand" userId="a214ac8f-221c-4393-b64b-d99306f8255f" providerId="ADAL" clId="{A2640226-3273-4506-BDA1-0FA4472013A8}" dt="2022-08-08T00:31:01.648" v="362"/>
        <pc:sldMkLst>
          <pc:docMk/>
          <pc:sldMk cId="2653074621" sldId="314"/>
        </pc:sldMkLst>
      </pc:sldChg>
      <pc:sldChg chg="add">
        <pc:chgData name="Parma Nand" userId="a214ac8f-221c-4393-b64b-d99306f8255f" providerId="ADAL" clId="{A2640226-3273-4506-BDA1-0FA4472013A8}" dt="2022-08-08T00:31:01.648" v="362"/>
        <pc:sldMkLst>
          <pc:docMk/>
          <pc:sldMk cId="1175908921" sldId="315"/>
        </pc:sldMkLst>
      </pc:sldChg>
      <pc:sldChg chg="add">
        <pc:chgData name="Parma Nand" userId="a214ac8f-221c-4393-b64b-d99306f8255f" providerId="ADAL" clId="{A2640226-3273-4506-BDA1-0FA4472013A8}" dt="2022-08-08T00:31:01.648" v="362"/>
        <pc:sldMkLst>
          <pc:docMk/>
          <pc:sldMk cId="382082068" sldId="316"/>
        </pc:sldMkLst>
      </pc:sldChg>
      <pc:sldChg chg="add">
        <pc:chgData name="Parma Nand" userId="a214ac8f-221c-4393-b64b-d99306f8255f" providerId="ADAL" clId="{A2640226-3273-4506-BDA1-0FA4472013A8}" dt="2022-08-08T00:31:01.648" v="362"/>
        <pc:sldMkLst>
          <pc:docMk/>
          <pc:sldMk cId="285229352" sldId="317"/>
        </pc:sldMkLst>
      </pc:sldChg>
      <pc:sldChg chg="add">
        <pc:chgData name="Parma Nand" userId="a214ac8f-221c-4393-b64b-d99306f8255f" providerId="ADAL" clId="{A2640226-3273-4506-BDA1-0FA4472013A8}" dt="2022-08-08T00:31:01.648" v="362"/>
        <pc:sldMkLst>
          <pc:docMk/>
          <pc:sldMk cId="1065612181" sldId="318"/>
        </pc:sldMkLst>
      </pc:sldChg>
      <pc:sldChg chg="add">
        <pc:chgData name="Parma Nand" userId="a214ac8f-221c-4393-b64b-d99306f8255f" providerId="ADAL" clId="{A2640226-3273-4506-BDA1-0FA4472013A8}" dt="2022-08-08T00:31:01.648" v="362"/>
        <pc:sldMkLst>
          <pc:docMk/>
          <pc:sldMk cId="980842866" sldId="319"/>
        </pc:sldMkLst>
      </pc:sldChg>
      <pc:sldChg chg="add">
        <pc:chgData name="Parma Nand" userId="a214ac8f-221c-4393-b64b-d99306f8255f" providerId="ADAL" clId="{A2640226-3273-4506-BDA1-0FA4472013A8}" dt="2022-08-08T00:31:01.648" v="362"/>
        <pc:sldMkLst>
          <pc:docMk/>
          <pc:sldMk cId="2607396932" sldId="320"/>
        </pc:sldMkLst>
      </pc:sldChg>
      <pc:sldChg chg="add">
        <pc:chgData name="Parma Nand" userId="a214ac8f-221c-4393-b64b-d99306f8255f" providerId="ADAL" clId="{A2640226-3273-4506-BDA1-0FA4472013A8}" dt="2022-08-08T00:31:01.648" v="362"/>
        <pc:sldMkLst>
          <pc:docMk/>
          <pc:sldMk cId="1413005574" sldId="321"/>
        </pc:sldMkLst>
      </pc:sldChg>
      <pc:sldChg chg="add">
        <pc:chgData name="Parma Nand" userId="a214ac8f-221c-4393-b64b-d99306f8255f" providerId="ADAL" clId="{A2640226-3273-4506-BDA1-0FA4472013A8}" dt="2022-08-08T00:30:31.974" v="360"/>
        <pc:sldMkLst>
          <pc:docMk/>
          <pc:sldMk cId="296023707" sldId="322"/>
        </pc:sldMkLst>
      </pc:sldChg>
      <pc:sldChg chg="add">
        <pc:chgData name="Parma Nand" userId="a214ac8f-221c-4393-b64b-d99306f8255f" providerId="ADAL" clId="{A2640226-3273-4506-BDA1-0FA4472013A8}" dt="2022-08-08T00:30:42.274" v="361"/>
        <pc:sldMkLst>
          <pc:docMk/>
          <pc:sldMk cId="3887958275" sldId="323"/>
        </pc:sldMkLst>
      </pc:sldChg>
      <pc:sldChg chg="add">
        <pc:chgData name="Parma Nand" userId="a214ac8f-221c-4393-b64b-d99306f8255f" providerId="ADAL" clId="{A2640226-3273-4506-BDA1-0FA4472013A8}" dt="2022-08-08T00:31:01.648" v="362"/>
        <pc:sldMkLst>
          <pc:docMk/>
          <pc:sldMk cId="4149852680" sldId="324"/>
        </pc:sldMkLst>
      </pc:sldChg>
      <pc:sldChg chg="modSp mod">
        <pc:chgData name="Parma Nand" userId="a214ac8f-221c-4393-b64b-d99306f8255f" providerId="ADAL" clId="{A2640226-3273-4506-BDA1-0FA4472013A8}" dt="2022-03-09T20:24:28.965" v="312" actId="113"/>
        <pc:sldMkLst>
          <pc:docMk/>
          <pc:sldMk cId="0" sldId="380"/>
        </pc:sldMkLst>
        <pc:spChg chg="mod">
          <ac:chgData name="Parma Nand" userId="a214ac8f-221c-4393-b64b-d99306f8255f" providerId="ADAL" clId="{A2640226-3273-4506-BDA1-0FA4472013A8}" dt="2022-03-09T20:24:28.965" v="312" actId="113"/>
          <ac:spMkLst>
            <pc:docMk/>
            <pc:sldMk cId="0" sldId="380"/>
            <ac:spMk id="10243" creationId="{00000000-0000-0000-0000-000000000000}"/>
          </ac:spMkLst>
        </pc:spChg>
      </pc:sldChg>
      <pc:sldChg chg="modSp mod">
        <pc:chgData name="Parma Nand" userId="a214ac8f-221c-4393-b64b-d99306f8255f" providerId="ADAL" clId="{A2640226-3273-4506-BDA1-0FA4472013A8}" dt="2021-08-02T22:11:54.678" v="127" actId="20577"/>
        <pc:sldMkLst>
          <pc:docMk/>
          <pc:sldMk cId="0" sldId="383"/>
        </pc:sldMkLst>
        <pc:spChg chg="mod">
          <ac:chgData name="Parma Nand" userId="a214ac8f-221c-4393-b64b-d99306f8255f" providerId="ADAL" clId="{A2640226-3273-4506-BDA1-0FA4472013A8}" dt="2021-08-02T22:11:54.678" v="127" actId="20577"/>
          <ac:spMkLst>
            <pc:docMk/>
            <pc:sldMk cId="0" sldId="383"/>
            <ac:spMk id="13315" creationId="{00000000-0000-0000-0000-000000000000}"/>
          </ac:spMkLst>
        </pc:spChg>
        <pc:graphicFrameChg chg="mod">
          <ac:chgData name="Parma Nand" userId="a214ac8f-221c-4393-b64b-d99306f8255f" providerId="ADAL" clId="{A2640226-3273-4506-BDA1-0FA4472013A8}" dt="2021-08-02T22:10:46.445" v="23" actId="1076"/>
          <ac:graphicFrameMkLst>
            <pc:docMk/>
            <pc:sldMk cId="0" sldId="383"/>
            <ac:graphicFrameMk id="5" creationId="{00000000-0000-0000-0000-000000000000}"/>
          </ac:graphicFrameMkLst>
        </pc:graphicFrameChg>
      </pc:sldChg>
      <pc:sldChg chg="modSp mod">
        <pc:chgData name="Parma Nand" userId="a214ac8f-221c-4393-b64b-d99306f8255f" providerId="ADAL" clId="{A2640226-3273-4506-BDA1-0FA4472013A8}" dt="2021-08-02T05:03:09.946" v="9" actId="20577"/>
        <pc:sldMkLst>
          <pc:docMk/>
          <pc:sldMk cId="0" sldId="384"/>
        </pc:sldMkLst>
        <pc:spChg chg="mod">
          <ac:chgData name="Parma Nand" userId="a214ac8f-221c-4393-b64b-d99306f8255f" providerId="ADAL" clId="{A2640226-3273-4506-BDA1-0FA4472013A8}" dt="2021-08-02T05:03:09.946" v="9" actId="20577"/>
          <ac:spMkLst>
            <pc:docMk/>
            <pc:sldMk cId="0" sldId="384"/>
            <ac:spMk id="14338" creationId="{00000000-0000-0000-0000-000000000000}"/>
          </ac:spMkLst>
        </pc:spChg>
      </pc:sldChg>
      <pc:sldChg chg="modSp mod">
        <pc:chgData name="Parma Nand" userId="a214ac8f-221c-4393-b64b-d99306f8255f" providerId="ADAL" clId="{A2640226-3273-4506-BDA1-0FA4472013A8}" dt="2022-08-07T23:44:33.924" v="359" actId="113"/>
        <pc:sldMkLst>
          <pc:docMk/>
          <pc:sldMk cId="0" sldId="385"/>
        </pc:sldMkLst>
        <pc:spChg chg="mod">
          <ac:chgData name="Parma Nand" userId="a214ac8f-221c-4393-b64b-d99306f8255f" providerId="ADAL" clId="{A2640226-3273-4506-BDA1-0FA4472013A8}" dt="2022-08-07T23:44:33.924" v="359" actId="113"/>
          <ac:spMkLst>
            <pc:docMk/>
            <pc:sldMk cId="0" sldId="385"/>
            <ac:spMk id="15363" creationId="{00000000-0000-0000-0000-000000000000}"/>
          </ac:spMkLst>
        </pc:spChg>
      </pc:sldChg>
      <pc:sldChg chg="modSp mod">
        <pc:chgData name="Parma Nand" userId="a214ac8f-221c-4393-b64b-d99306f8255f" providerId="ADAL" clId="{A2640226-3273-4506-BDA1-0FA4472013A8}" dt="2022-03-09T20:29:53.484" v="313" actId="113"/>
        <pc:sldMkLst>
          <pc:docMk/>
          <pc:sldMk cId="0" sldId="389"/>
        </pc:sldMkLst>
        <pc:spChg chg="mod">
          <ac:chgData name="Parma Nand" userId="a214ac8f-221c-4393-b64b-d99306f8255f" providerId="ADAL" clId="{A2640226-3273-4506-BDA1-0FA4472013A8}" dt="2022-03-09T20:29:53.484" v="313" actId="113"/>
          <ac:spMkLst>
            <pc:docMk/>
            <pc:sldMk cId="0" sldId="389"/>
            <ac:spMk id="20483" creationId="{00000000-0000-0000-0000-000000000000}"/>
          </ac:spMkLst>
        </pc:spChg>
      </pc:sldChg>
      <pc:sldChg chg="modSp mod">
        <pc:chgData name="Parma Nand" userId="a214ac8f-221c-4393-b64b-d99306f8255f" providerId="ADAL" clId="{A2640226-3273-4506-BDA1-0FA4472013A8}" dt="2022-03-09T21:51:19.363" v="354" actId="20577"/>
        <pc:sldMkLst>
          <pc:docMk/>
          <pc:sldMk cId="0" sldId="393"/>
        </pc:sldMkLst>
        <pc:spChg chg="mod">
          <ac:chgData name="Parma Nand" userId="a214ac8f-221c-4393-b64b-d99306f8255f" providerId="ADAL" clId="{A2640226-3273-4506-BDA1-0FA4472013A8}" dt="2022-03-09T20:53:02.002" v="339" actId="5793"/>
          <ac:spMkLst>
            <pc:docMk/>
            <pc:sldMk cId="0" sldId="393"/>
            <ac:spMk id="24579" creationId="{00000000-0000-0000-0000-000000000000}"/>
          </ac:spMkLst>
        </pc:spChg>
        <pc:graphicFrameChg chg="mod modGraphic">
          <ac:chgData name="Parma Nand" userId="a214ac8f-221c-4393-b64b-d99306f8255f" providerId="ADAL" clId="{A2640226-3273-4506-BDA1-0FA4472013A8}" dt="2022-03-09T21:51:19.363" v="354" actId="20577"/>
          <ac:graphicFrameMkLst>
            <pc:docMk/>
            <pc:sldMk cId="0" sldId="393"/>
            <ac:graphicFrameMk id="4" creationId="{00000000-0000-0000-0000-000000000000}"/>
          </ac:graphicFrameMkLst>
        </pc:graphicFrameChg>
      </pc:sldChg>
      <pc:sldChg chg="ord">
        <pc:chgData name="Parma Nand" userId="a214ac8f-221c-4393-b64b-d99306f8255f" providerId="ADAL" clId="{A2640226-3273-4506-BDA1-0FA4472013A8}" dt="2021-08-02T05:06:24.258" v="11"/>
        <pc:sldMkLst>
          <pc:docMk/>
          <pc:sldMk cId="2301565681" sldId="394"/>
        </pc:sldMkLst>
      </pc:sldChg>
      <pc:sldChg chg="modSp mod">
        <pc:chgData name="Parma Nand" userId="a214ac8f-221c-4393-b64b-d99306f8255f" providerId="ADAL" clId="{A2640226-3273-4506-BDA1-0FA4472013A8}" dt="2022-03-09T21:53:24.636" v="355" actId="14734"/>
        <pc:sldMkLst>
          <pc:docMk/>
          <pc:sldMk cId="820789249" sldId="395"/>
        </pc:sldMkLst>
        <pc:graphicFrameChg chg="modGraphic">
          <ac:chgData name="Parma Nand" userId="a214ac8f-221c-4393-b64b-d99306f8255f" providerId="ADAL" clId="{A2640226-3273-4506-BDA1-0FA4472013A8}" dt="2022-03-09T21:53:24.636" v="355" actId="14734"/>
          <ac:graphicFrameMkLst>
            <pc:docMk/>
            <pc:sldMk cId="820789249" sldId="395"/>
            <ac:graphicFrameMk id="5" creationId="{00000000-0000-0000-0000-000000000000}"/>
          </ac:graphicFrameMkLst>
        </pc:graphicFrameChg>
      </pc:sldChg>
      <pc:sldChg chg="modSp mod">
        <pc:chgData name="Parma Nand" userId="a214ac8f-221c-4393-b64b-d99306f8255f" providerId="ADAL" clId="{A2640226-3273-4506-BDA1-0FA4472013A8}" dt="2022-08-09T22:48:04.083" v="611" actId="20577"/>
        <pc:sldMkLst>
          <pc:docMk/>
          <pc:sldMk cId="3842227974" sldId="399"/>
        </pc:sldMkLst>
        <pc:spChg chg="mod">
          <ac:chgData name="Parma Nand" userId="a214ac8f-221c-4393-b64b-d99306f8255f" providerId="ADAL" clId="{A2640226-3273-4506-BDA1-0FA4472013A8}" dt="2022-08-09T22:48:04.083" v="611" actId="20577"/>
          <ac:spMkLst>
            <pc:docMk/>
            <pc:sldMk cId="3842227974" sldId="399"/>
            <ac:spMk id="3" creationId="{00000000-0000-0000-0000-000000000000}"/>
          </ac:spMkLst>
        </pc:spChg>
        <pc:picChg chg="mod">
          <ac:chgData name="Parma Nand" userId="a214ac8f-221c-4393-b64b-d99306f8255f" providerId="ADAL" clId="{A2640226-3273-4506-BDA1-0FA4472013A8}" dt="2022-08-09T22:46:16.836" v="425" actId="1076"/>
          <ac:picMkLst>
            <pc:docMk/>
            <pc:sldMk cId="3842227974" sldId="399"/>
            <ac:picMk id="4" creationId="{5698B101-7D66-46EF-9A5D-E9A8BEB4C691}"/>
          </ac:picMkLst>
        </pc:picChg>
        <pc:picChg chg="mod">
          <ac:chgData name="Parma Nand" userId="a214ac8f-221c-4393-b64b-d99306f8255f" providerId="ADAL" clId="{A2640226-3273-4506-BDA1-0FA4472013A8}" dt="2022-08-09T22:47:26.359" v="568" actId="1076"/>
          <ac:picMkLst>
            <pc:docMk/>
            <pc:sldMk cId="3842227974" sldId="399"/>
            <ac:picMk id="5" creationId="{00000000-0000-0000-0000-000000000000}"/>
          </ac:picMkLst>
        </pc:picChg>
        <pc:picChg chg="mod">
          <ac:chgData name="Parma Nand" userId="a214ac8f-221c-4393-b64b-d99306f8255f" providerId="ADAL" clId="{A2640226-3273-4506-BDA1-0FA4472013A8}" dt="2022-08-09T22:46:19.968" v="426" actId="1076"/>
          <ac:picMkLst>
            <pc:docMk/>
            <pc:sldMk cId="3842227974" sldId="399"/>
            <ac:picMk id="6" creationId="{00000000-0000-0000-0000-000000000000}"/>
          </ac:picMkLst>
        </pc:picChg>
      </pc:sldChg>
      <pc:sldChg chg="addSp modSp new mod">
        <pc:chgData name="Parma Nand" userId="a214ac8f-221c-4393-b64b-d99306f8255f" providerId="ADAL" clId="{A2640226-3273-4506-BDA1-0FA4472013A8}" dt="2021-08-02T22:18:53.158" v="311" actId="6549"/>
        <pc:sldMkLst>
          <pc:docMk/>
          <pc:sldMk cId="2662942480" sldId="404"/>
        </pc:sldMkLst>
        <pc:spChg chg="mod">
          <ac:chgData name="Parma Nand" userId="a214ac8f-221c-4393-b64b-d99306f8255f" providerId="ADAL" clId="{A2640226-3273-4506-BDA1-0FA4472013A8}" dt="2021-08-02T22:15:32.185" v="144" actId="20577"/>
          <ac:spMkLst>
            <pc:docMk/>
            <pc:sldMk cId="2662942480" sldId="404"/>
            <ac:spMk id="2" creationId="{893AA6D8-402C-4373-A826-730C0A5D1C44}"/>
          </ac:spMkLst>
        </pc:spChg>
        <pc:spChg chg="mod">
          <ac:chgData name="Parma Nand" userId="a214ac8f-221c-4393-b64b-d99306f8255f" providerId="ADAL" clId="{A2640226-3273-4506-BDA1-0FA4472013A8}" dt="2021-08-02T22:18:53.158" v="311" actId="6549"/>
          <ac:spMkLst>
            <pc:docMk/>
            <pc:sldMk cId="2662942480" sldId="404"/>
            <ac:spMk id="3" creationId="{4B5E8ECD-32DE-47CF-9647-1A1E2FE79102}"/>
          </ac:spMkLst>
        </pc:spChg>
        <pc:picChg chg="add mod">
          <ac:chgData name="Parma Nand" userId="a214ac8f-221c-4393-b64b-d99306f8255f" providerId="ADAL" clId="{A2640226-3273-4506-BDA1-0FA4472013A8}" dt="2021-08-02T22:18:49.784" v="310" actId="14100"/>
          <ac:picMkLst>
            <pc:docMk/>
            <pc:sldMk cId="2662942480" sldId="404"/>
            <ac:picMk id="5" creationId="{11911F17-5FBB-415A-9E66-57A4513C5794}"/>
          </ac:picMkLst>
        </pc:picChg>
      </pc:sldChg>
      <pc:sldChg chg="add">
        <pc:chgData name="Parma Nand" userId="a214ac8f-221c-4393-b64b-d99306f8255f" providerId="ADAL" clId="{A2640226-3273-4506-BDA1-0FA4472013A8}" dt="2022-08-08T00:31:01.648" v="362"/>
        <pc:sldMkLst>
          <pc:docMk/>
          <pc:sldMk cId="803819679" sldId="405"/>
        </pc:sldMkLst>
      </pc:sldChg>
      <pc:sldChg chg="delSp modSp new mod">
        <pc:chgData name="Parma Nand" userId="a214ac8f-221c-4393-b64b-d99306f8255f" providerId="ADAL" clId="{A2640226-3273-4506-BDA1-0FA4472013A8}" dt="2022-08-08T03:06:41.290" v="423" actId="20577"/>
        <pc:sldMkLst>
          <pc:docMk/>
          <pc:sldMk cId="1970932540" sldId="406"/>
        </pc:sldMkLst>
        <pc:spChg chg="mod">
          <ac:chgData name="Parma Nand" userId="a214ac8f-221c-4393-b64b-d99306f8255f" providerId="ADAL" clId="{A2640226-3273-4506-BDA1-0FA4472013A8}" dt="2022-08-08T03:06:41.290" v="423" actId="20577"/>
          <ac:spMkLst>
            <pc:docMk/>
            <pc:sldMk cId="1970932540" sldId="406"/>
            <ac:spMk id="2" creationId="{09832407-931A-98EC-C5AC-51941B17C741}"/>
          </ac:spMkLst>
        </pc:spChg>
        <pc:spChg chg="del">
          <ac:chgData name="Parma Nand" userId="a214ac8f-221c-4393-b64b-d99306f8255f" providerId="ADAL" clId="{A2640226-3273-4506-BDA1-0FA4472013A8}" dt="2022-08-08T03:04:37.195" v="368" actId="478"/>
          <ac:spMkLst>
            <pc:docMk/>
            <pc:sldMk cId="1970932540" sldId="406"/>
            <ac:spMk id="3" creationId="{6C652868-1464-1095-3960-904CAF70B03A}"/>
          </ac:spMkLst>
        </pc:spChg>
      </pc:sldChg>
      <pc:sldMasterChg chg="modSp mod">
        <pc:chgData name="Parma Nand" userId="a214ac8f-221c-4393-b64b-d99306f8255f" providerId="ADAL" clId="{A2640226-3273-4506-BDA1-0FA4472013A8}" dt="2022-08-08T00:35:46.206" v="366" actId="20577"/>
        <pc:sldMasterMkLst>
          <pc:docMk/>
          <pc:sldMasterMk cId="0" sldId="2147483651"/>
        </pc:sldMasterMkLst>
        <pc:spChg chg="mod">
          <ac:chgData name="Parma Nand" userId="a214ac8f-221c-4393-b64b-d99306f8255f" providerId="ADAL" clId="{A2640226-3273-4506-BDA1-0FA4472013A8}" dt="2022-08-08T00:35:46.206" v="366" actId="20577"/>
          <ac:spMkLst>
            <pc:docMk/>
            <pc:sldMasterMk cId="0" sldId="2147483651"/>
            <ac:spMk id="98316" creationId="{00000000-0000-0000-0000-000000000000}"/>
          </ac:spMkLst>
        </pc:spChg>
      </pc:sldMasterChg>
    </pc:docChg>
  </pc:docChgLst>
  <pc:docChgLst>
    <pc:chgData name="Parma Nand" userId="a214ac8f-221c-4393-b64b-d99306f8255f" providerId="ADAL" clId="{153F47FD-DAE4-4275-8FC6-EBA16CBA73A5}"/>
    <pc:docChg chg="custSel addSld delSld modSld sldOrd modMainMaster">
      <pc:chgData name="Parma Nand" userId="a214ac8f-221c-4393-b64b-d99306f8255f" providerId="ADAL" clId="{153F47FD-DAE4-4275-8FC6-EBA16CBA73A5}" dt="2023-03-26T23:45:38.517" v="1417" actId="20577"/>
      <pc:docMkLst>
        <pc:docMk/>
      </pc:docMkLst>
      <pc:sldChg chg="modSp mod">
        <pc:chgData name="Parma Nand" userId="a214ac8f-221c-4393-b64b-d99306f8255f" providerId="ADAL" clId="{153F47FD-DAE4-4275-8FC6-EBA16CBA73A5}" dt="2023-03-23T04:22:44.345" v="39" actId="20577"/>
        <pc:sldMkLst>
          <pc:docMk/>
          <pc:sldMk cId="0" sldId="256"/>
        </pc:sldMkLst>
        <pc:spChg chg="mod">
          <ac:chgData name="Parma Nand" userId="a214ac8f-221c-4393-b64b-d99306f8255f" providerId="ADAL" clId="{153F47FD-DAE4-4275-8FC6-EBA16CBA73A5}" dt="2023-03-23T04:22:44.345" v="39" actId="20577"/>
          <ac:spMkLst>
            <pc:docMk/>
            <pc:sldMk cId="0" sldId="256"/>
            <ac:spMk id="5122" creationId="{00000000-0000-0000-0000-000000000000}"/>
          </ac:spMkLst>
        </pc:spChg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11"/>
        </pc:sldMkLst>
      </pc:sldChg>
      <pc:sldChg chg="modSp mod">
        <pc:chgData name="Parma Nand" userId="a214ac8f-221c-4393-b64b-d99306f8255f" providerId="ADAL" clId="{153F47FD-DAE4-4275-8FC6-EBA16CBA73A5}" dt="2023-03-26T23:00:17.382" v="697" actId="20577"/>
        <pc:sldMkLst>
          <pc:docMk/>
          <pc:sldMk cId="3194197854" sldId="312"/>
        </pc:sldMkLst>
        <pc:spChg chg="mod">
          <ac:chgData name="Parma Nand" userId="a214ac8f-221c-4393-b64b-d99306f8255f" providerId="ADAL" clId="{153F47FD-DAE4-4275-8FC6-EBA16CBA73A5}" dt="2023-03-26T23:00:17.382" v="697" actId="20577"/>
          <ac:spMkLst>
            <pc:docMk/>
            <pc:sldMk cId="3194197854" sldId="312"/>
            <ac:spMk id="2" creationId="{B8BB16C0-7A23-4EBF-800B-A8315739F43B}"/>
          </ac:spMkLst>
        </pc:spChg>
      </pc:sldChg>
      <pc:sldChg chg="modSp mod">
        <pc:chgData name="Parma Nand" userId="a214ac8f-221c-4393-b64b-d99306f8255f" providerId="ADAL" clId="{153F47FD-DAE4-4275-8FC6-EBA16CBA73A5}" dt="2023-03-26T23:00:36.908" v="709" actId="20577"/>
        <pc:sldMkLst>
          <pc:docMk/>
          <pc:sldMk cId="2653074621" sldId="314"/>
        </pc:sldMkLst>
        <pc:spChg chg="mod">
          <ac:chgData name="Parma Nand" userId="a214ac8f-221c-4393-b64b-d99306f8255f" providerId="ADAL" clId="{153F47FD-DAE4-4275-8FC6-EBA16CBA73A5}" dt="2023-03-26T23:00:36.908" v="709" actId="20577"/>
          <ac:spMkLst>
            <pc:docMk/>
            <pc:sldMk cId="2653074621" sldId="314"/>
            <ac:spMk id="3" creationId="{82F8A78E-B6BA-4F6C-AB0D-F7269F19C5A6}"/>
          </ac:spMkLst>
        </pc:spChg>
      </pc:sldChg>
      <pc:sldChg chg="addSp delSp modSp mod">
        <pc:chgData name="Parma Nand" userId="a214ac8f-221c-4393-b64b-d99306f8255f" providerId="ADAL" clId="{153F47FD-DAE4-4275-8FC6-EBA16CBA73A5}" dt="2023-03-26T23:09:53.298" v="1315" actId="114"/>
        <pc:sldMkLst>
          <pc:docMk/>
          <pc:sldMk cId="1175908921" sldId="315"/>
        </pc:sldMkLst>
        <pc:spChg chg="del">
          <ac:chgData name="Parma Nand" userId="a214ac8f-221c-4393-b64b-d99306f8255f" providerId="ADAL" clId="{153F47FD-DAE4-4275-8FC6-EBA16CBA73A5}" dt="2023-03-26T23:03:05.125" v="710" actId="478"/>
          <ac:spMkLst>
            <pc:docMk/>
            <pc:sldMk cId="1175908921" sldId="315"/>
            <ac:spMk id="3" creationId="{9A4F2353-3ACA-4F89-A130-2796B67493BC}"/>
          </ac:spMkLst>
        </pc:spChg>
        <pc:spChg chg="add mod">
          <ac:chgData name="Parma Nand" userId="a214ac8f-221c-4393-b64b-d99306f8255f" providerId="ADAL" clId="{153F47FD-DAE4-4275-8FC6-EBA16CBA73A5}" dt="2023-03-26T23:09:53.298" v="1315" actId="114"/>
          <ac:spMkLst>
            <pc:docMk/>
            <pc:sldMk cId="1175908921" sldId="315"/>
            <ac:spMk id="4" creationId="{B73F3124-1D1F-7E8A-82EC-EBA48FA05DB5}"/>
          </ac:spMkLst>
        </pc:spChg>
      </pc:sldChg>
      <pc:sldChg chg="modSp mod">
        <pc:chgData name="Parma Nand" userId="a214ac8f-221c-4393-b64b-d99306f8255f" providerId="ADAL" clId="{153F47FD-DAE4-4275-8FC6-EBA16CBA73A5}" dt="2023-03-26T22:57:24.903" v="683" actId="113"/>
        <pc:sldMkLst>
          <pc:docMk/>
          <pc:sldMk cId="1413005574" sldId="321"/>
        </pc:sldMkLst>
        <pc:spChg chg="mod">
          <ac:chgData name="Parma Nand" userId="a214ac8f-221c-4393-b64b-d99306f8255f" providerId="ADAL" clId="{153F47FD-DAE4-4275-8FC6-EBA16CBA73A5}" dt="2023-03-26T22:57:24.903" v="683" actId="113"/>
          <ac:spMkLst>
            <pc:docMk/>
            <pc:sldMk cId="1413005574" sldId="321"/>
            <ac:spMk id="3" creationId="{0AAF160E-74FB-46F8-A6A9-B94FC6932EEE}"/>
          </ac:spMkLst>
        </pc:spChg>
      </pc:sldChg>
      <pc:sldChg chg="modSp mod">
        <pc:chgData name="Parma Nand" userId="a214ac8f-221c-4393-b64b-d99306f8255f" providerId="ADAL" clId="{153F47FD-DAE4-4275-8FC6-EBA16CBA73A5}" dt="2023-03-26T23:34:37.753" v="1413" actId="20577"/>
        <pc:sldMkLst>
          <pc:docMk/>
          <pc:sldMk cId="296023707" sldId="322"/>
        </pc:sldMkLst>
        <pc:spChg chg="mod">
          <ac:chgData name="Parma Nand" userId="a214ac8f-221c-4393-b64b-d99306f8255f" providerId="ADAL" clId="{153F47FD-DAE4-4275-8FC6-EBA16CBA73A5}" dt="2023-03-26T23:34:37.753" v="1413" actId="20577"/>
          <ac:spMkLst>
            <pc:docMk/>
            <pc:sldMk cId="296023707" sldId="322"/>
            <ac:spMk id="2" creationId="{A3E54592-8675-42A0-9EA9-7EA66ADA7317}"/>
          </ac:spMkLst>
        </pc:spChg>
      </pc:sldChg>
      <pc:sldChg chg="ord">
        <pc:chgData name="Parma Nand" userId="a214ac8f-221c-4393-b64b-d99306f8255f" providerId="ADAL" clId="{153F47FD-DAE4-4275-8FC6-EBA16CBA73A5}" dt="2023-03-23T04:30:18.682" v="467"/>
        <pc:sldMkLst>
          <pc:docMk/>
          <pc:sldMk cId="3887958275" sldId="323"/>
        </pc:sldMkLst>
      </pc:sldChg>
      <pc:sldChg chg="modSp mod">
        <pc:chgData name="Parma Nand" userId="a214ac8f-221c-4393-b64b-d99306f8255f" providerId="ADAL" clId="{153F47FD-DAE4-4275-8FC6-EBA16CBA73A5}" dt="2023-03-26T23:20:45.704" v="1325" actId="6549"/>
        <pc:sldMkLst>
          <pc:docMk/>
          <pc:sldMk cId="4149852680" sldId="324"/>
        </pc:sldMkLst>
        <pc:spChg chg="mod">
          <ac:chgData name="Parma Nand" userId="a214ac8f-221c-4393-b64b-d99306f8255f" providerId="ADAL" clId="{153F47FD-DAE4-4275-8FC6-EBA16CBA73A5}" dt="2023-03-26T23:20:45.704" v="1325" actId="6549"/>
          <ac:spMkLst>
            <pc:docMk/>
            <pc:sldMk cId="4149852680" sldId="324"/>
            <ac:spMk id="3" creationId="{827B4888-2547-4B06-A1D4-03004B3FE8D2}"/>
          </ac:spMkLst>
        </pc:spChg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78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79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80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81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82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83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84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85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87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89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90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92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0" sldId="393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2301565681" sldId="394"/>
        </pc:sldMkLst>
      </pc:sldChg>
      <pc:sldChg chg="del">
        <pc:chgData name="Parma Nand" userId="a214ac8f-221c-4393-b64b-d99306f8255f" providerId="ADAL" clId="{153F47FD-DAE4-4275-8FC6-EBA16CBA73A5}" dt="2023-03-23T04:23:03.571" v="40" actId="47"/>
        <pc:sldMkLst>
          <pc:docMk/>
          <pc:sldMk cId="820789249" sldId="395"/>
        </pc:sldMkLst>
      </pc:sldChg>
      <pc:sldChg chg="del">
        <pc:chgData name="Parma Nand" userId="a214ac8f-221c-4393-b64b-d99306f8255f" providerId="ADAL" clId="{153F47FD-DAE4-4275-8FC6-EBA16CBA73A5}" dt="2023-03-23T04:30:00.660" v="465" actId="47"/>
        <pc:sldMkLst>
          <pc:docMk/>
          <pc:sldMk cId="3881045984" sldId="396"/>
        </pc:sldMkLst>
      </pc:sldChg>
      <pc:sldChg chg="del">
        <pc:chgData name="Parma Nand" userId="a214ac8f-221c-4393-b64b-d99306f8255f" providerId="ADAL" clId="{153F47FD-DAE4-4275-8FC6-EBA16CBA73A5}" dt="2023-03-23T04:30:00.660" v="465" actId="47"/>
        <pc:sldMkLst>
          <pc:docMk/>
          <pc:sldMk cId="1833947828" sldId="397"/>
        </pc:sldMkLst>
      </pc:sldChg>
      <pc:sldChg chg="del">
        <pc:chgData name="Parma Nand" userId="a214ac8f-221c-4393-b64b-d99306f8255f" providerId="ADAL" clId="{153F47FD-DAE4-4275-8FC6-EBA16CBA73A5}" dt="2023-03-23T04:30:00.660" v="465" actId="47"/>
        <pc:sldMkLst>
          <pc:docMk/>
          <pc:sldMk cId="2081973580" sldId="398"/>
        </pc:sldMkLst>
      </pc:sldChg>
      <pc:sldChg chg="del">
        <pc:chgData name="Parma Nand" userId="a214ac8f-221c-4393-b64b-d99306f8255f" providerId="ADAL" clId="{153F47FD-DAE4-4275-8FC6-EBA16CBA73A5}" dt="2023-03-23T04:30:00.660" v="465" actId="47"/>
        <pc:sldMkLst>
          <pc:docMk/>
          <pc:sldMk cId="3842227974" sldId="399"/>
        </pc:sldMkLst>
      </pc:sldChg>
      <pc:sldChg chg="del">
        <pc:chgData name="Parma Nand" userId="a214ac8f-221c-4393-b64b-d99306f8255f" providerId="ADAL" clId="{153F47FD-DAE4-4275-8FC6-EBA16CBA73A5}" dt="2023-03-23T04:30:00.660" v="465" actId="47"/>
        <pc:sldMkLst>
          <pc:docMk/>
          <pc:sldMk cId="1119842819" sldId="400"/>
        </pc:sldMkLst>
      </pc:sldChg>
      <pc:sldChg chg="del">
        <pc:chgData name="Parma Nand" userId="a214ac8f-221c-4393-b64b-d99306f8255f" providerId="ADAL" clId="{153F47FD-DAE4-4275-8FC6-EBA16CBA73A5}" dt="2023-03-23T04:30:00.660" v="465" actId="47"/>
        <pc:sldMkLst>
          <pc:docMk/>
          <pc:sldMk cId="902149023" sldId="401"/>
        </pc:sldMkLst>
      </pc:sldChg>
      <pc:sldChg chg="del">
        <pc:chgData name="Parma Nand" userId="a214ac8f-221c-4393-b64b-d99306f8255f" providerId="ADAL" clId="{153F47FD-DAE4-4275-8FC6-EBA16CBA73A5}" dt="2023-03-23T04:30:00.660" v="465" actId="47"/>
        <pc:sldMkLst>
          <pc:docMk/>
          <pc:sldMk cId="4029873481" sldId="402"/>
        </pc:sldMkLst>
      </pc:sldChg>
      <pc:sldChg chg="del">
        <pc:chgData name="Parma Nand" userId="a214ac8f-221c-4393-b64b-d99306f8255f" providerId="ADAL" clId="{153F47FD-DAE4-4275-8FC6-EBA16CBA73A5}" dt="2023-03-23T04:30:00.660" v="465" actId="47"/>
        <pc:sldMkLst>
          <pc:docMk/>
          <pc:sldMk cId="3446548050" sldId="403"/>
        </pc:sldMkLst>
      </pc:sldChg>
      <pc:sldChg chg="ord">
        <pc:chgData name="Parma Nand" userId="a214ac8f-221c-4393-b64b-d99306f8255f" providerId="ADAL" clId="{153F47FD-DAE4-4275-8FC6-EBA16CBA73A5}" dt="2023-03-23T04:28:28.502" v="398"/>
        <pc:sldMkLst>
          <pc:docMk/>
          <pc:sldMk cId="2662942480" sldId="404"/>
        </pc:sldMkLst>
      </pc:sldChg>
      <pc:sldChg chg="del">
        <pc:chgData name="Parma Nand" userId="a214ac8f-221c-4393-b64b-d99306f8255f" providerId="ADAL" clId="{153F47FD-DAE4-4275-8FC6-EBA16CBA73A5}" dt="2023-03-23T04:30:00.660" v="465" actId="47"/>
        <pc:sldMkLst>
          <pc:docMk/>
          <pc:sldMk cId="1970932540" sldId="406"/>
        </pc:sldMkLst>
      </pc:sldChg>
      <pc:sldChg chg="modSp new mod">
        <pc:chgData name="Parma Nand" userId="a214ac8f-221c-4393-b64b-d99306f8255f" providerId="ADAL" clId="{153F47FD-DAE4-4275-8FC6-EBA16CBA73A5}" dt="2023-03-26T22:56:46.261" v="681" actId="113"/>
        <pc:sldMkLst>
          <pc:docMk/>
          <pc:sldMk cId="1221903323" sldId="407"/>
        </pc:sldMkLst>
        <pc:spChg chg="mod">
          <ac:chgData name="Parma Nand" userId="a214ac8f-221c-4393-b64b-d99306f8255f" providerId="ADAL" clId="{153F47FD-DAE4-4275-8FC6-EBA16CBA73A5}" dt="2023-03-23T04:23:18.786" v="55" actId="5793"/>
          <ac:spMkLst>
            <pc:docMk/>
            <pc:sldMk cId="1221903323" sldId="407"/>
            <ac:spMk id="2" creationId="{631151B1-DB5E-AD19-26AF-EF69C8889969}"/>
          </ac:spMkLst>
        </pc:spChg>
        <pc:spChg chg="mod">
          <ac:chgData name="Parma Nand" userId="a214ac8f-221c-4393-b64b-d99306f8255f" providerId="ADAL" clId="{153F47FD-DAE4-4275-8FC6-EBA16CBA73A5}" dt="2023-03-26T22:56:46.261" v="681" actId="113"/>
          <ac:spMkLst>
            <pc:docMk/>
            <pc:sldMk cId="1221903323" sldId="407"/>
            <ac:spMk id="3" creationId="{9F0C222E-2D68-90EA-A6CB-EBC944BB0D61}"/>
          </ac:spMkLst>
        </pc:spChg>
      </pc:sldChg>
      <pc:sldChg chg="delSp modSp new mod">
        <pc:chgData name="Parma Nand" userId="a214ac8f-221c-4393-b64b-d99306f8255f" providerId="ADAL" clId="{153F47FD-DAE4-4275-8FC6-EBA16CBA73A5}" dt="2023-03-23T04:55:24.875" v="492" actId="1076"/>
        <pc:sldMkLst>
          <pc:docMk/>
          <pc:sldMk cId="1482296917" sldId="408"/>
        </pc:sldMkLst>
        <pc:spChg chg="del">
          <ac:chgData name="Parma Nand" userId="a214ac8f-221c-4393-b64b-d99306f8255f" providerId="ADAL" clId="{153F47FD-DAE4-4275-8FC6-EBA16CBA73A5}" dt="2023-03-23T04:30:44.909" v="469" actId="478"/>
          <ac:spMkLst>
            <pc:docMk/>
            <pc:sldMk cId="1482296917" sldId="408"/>
            <ac:spMk id="2" creationId="{A5BE544E-45D8-05F8-41D8-46E566A0F2B0}"/>
          </ac:spMkLst>
        </pc:spChg>
        <pc:spChg chg="mod">
          <ac:chgData name="Parma Nand" userId="a214ac8f-221c-4393-b64b-d99306f8255f" providerId="ADAL" clId="{153F47FD-DAE4-4275-8FC6-EBA16CBA73A5}" dt="2023-03-23T04:55:24.875" v="492" actId="1076"/>
          <ac:spMkLst>
            <pc:docMk/>
            <pc:sldMk cId="1482296917" sldId="408"/>
            <ac:spMk id="3" creationId="{83DE80DD-DBD2-63D0-0D7A-F68EDD555DE5}"/>
          </ac:spMkLst>
        </pc:spChg>
      </pc:sldChg>
      <pc:sldChg chg="addSp delSp modSp new mod">
        <pc:chgData name="Parma Nand" userId="a214ac8f-221c-4393-b64b-d99306f8255f" providerId="ADAL" clId="{153F47FD-DAE4-4275-8FC6-EBA16CBA73A5}" dt="2023-03-26T23:30:02.370" v="1388" actId="6549"/>
        <pc:sldMkLst>
          <pc:docMk/>
          <pc:sldMk cId="132877596" sldId="409"/>
        </pc:sldMkLst>
        <pc:spChg chg="mod">
          <ac:chgData name="Parma Nand" userId="a214ac8f-221c-4393-b64b-d99306f8255f" providerId="ADAL" clId="{153F47FD-DAE4-4275-8FC6-EBA16CBA73A5}" dt="2023-03-26T23:27:28.443" v="1359" actId="20577"/>
          <ac:spMkLst>
            <pc:docMk/>
            <pc:sldMk cId="132877596" sldId="409"/>
            <ac:spMk id="2" creationId="{B39CC1BA-2802-06B1-A79E-9BD5810A0BC8}"/>
          </ac:spMkLst>
        </pc:spChg>
        <pc:spChg chg="del">
          <ac:chgData name="Parma Nand" userId="a214ac8f-221c-4393-b64b-d99306f8255f" providerId="ADAL" clId="{153F47FD-DAE4-4275-8FC6-EBA16CBA73A5}" dt="2023-03-26T23:27:31.174" v="1360" actId="22"/>
          <ac:spMkLst>
            <pc:docMk/>
            <pc:sldMk cId="132877596" sldId="409"/>
            <ac:spMk id="3" creationId="{B8BBCD05-64D1-664F-B5D3-0E587A8D8E46}"/>
          </ac:spMkLst>
        </pc:spChg>
        <pc:spChg chg="add mod">
          <ac:chgData name="Parma Nand" userId="a214ac8f-221c-4393-b64b-d99306f8255f" providerId="ADAL" clId="{153F47FD-DAE4-4275-8FC6-EBA16CBA73A5}" dt="2023-03-26T23:30:02.370" v="1388" actId="6549"/>
          <ac:spMkLst>
            <pc:docMk/>
            <pc:sldMk cId="132877596" sldId="409"/>
            <ac:spMk id="7" creationId="{85672501-8C30-6246-4B65-581B7119242F}"/>
          </ac:spMkLst>
        </pc:spChg>
        <pc:picChg chg="add mod ord">
          <ac:chgData name="Parma Nand" userId="a214ac8f-221c-4393-b64b-d99306f8255f" providerId="ADAL" clId="{153F47FD-DAE4-4275-8FC6-EBA16CBA73A5}" dt="2023-03-26T23:28:32.938" v="1367" actId="1076"/>
          <ac:picMkLst>
            <pc:docMk/>
            <pc:sldMk cId="132877596" sldId="409"/>
            <ac:picMk id="5" creationId="{3D08EF9C-B937-11A5-024D-593D2DFA8B40}"/>
          </ac:picMkLst>
        </pc:picChg>
      </pc:sldChg>
      <pc:sldMasterChg chg="modSp mod">
        <pc:chgData name="Parma Nand" userId="a214ac8f-221c-4393-b64b-d99306f8255f" providerId="ADAL" clId="{153F47FD-DAE4-4275-8FC6-EBA16CBA73A5}" dt="2023-03-26T23:45:38.517" v="1417" actId="20577"/>
        <pc:sldMasterMkLst>
          <pc:docMk/>
          <pc:sldMasterMk cId="0" sldId="2147483651"/>
        </pc:sldMasterMkLst>
        <pc:spChg chg="mod">
          <ac:chgData name="Parma Nand" userId="a214ac8f-221c-4393-b64b-d99306f8255f" providerId="ADAL" clId="{153F47FD-DAE4-4275-8FC6-EBA16CBA73A5}" dt="2023-03-26T23:45:38.517" v="1417" actId="20577"/>
          <ac:spMkLst>
            <pc:docMk/>
            <pc:sldMasterMk cId="0" sldId="2147483651"/>
            <ac:spMk id="98316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207C70-3787-496F-A7A5-8718BA1C6CE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700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17F2DE-AB2E-4B54-BCA6-D117C0DCBCD6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0221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144838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Operating Systems 406707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54388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2CA92D-CFCF-4C30-A832-8DB5CD6D9A3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E67CDB-A684-471D-9C8C-3F3F63766BAF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90" y="0"/>
            <a:ext cx="9150690" cy="127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15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610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06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713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23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30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8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13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76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760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22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8316" name="Text Box 12"/>
          <p:cNvSpPr txBox="1">
            <a:spLocks noChangeArrowheads="1"/>
          </p:cNvSpPr>
          <p:nvPr userDrawn="1"/>
        </p:nvSpPr>
        <p:spPr bwMode="auto">
          <a:xfrm>
            <a:off x="8101013" y="6491288"/>
            <a:ext cx="1042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B4171B52-BD79-4AE6-8CDB-2A7469C69F4A}" type="slidenum">
              <a:rPr lang="en-AU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AU" altLang="en-US" dirty="0">
                <a:latin typeface="Arial" panose="020B0604020202020204" pitchFamily="34" charset="0"/>
              </a:rPr>
              <a:t>/18</a:t>
            </a:r>
          </a:p>
        </p:txBody>
      </p:sp>
      <p:pic>
        <p:nvPicPr>
          <p:cNvPr id="13" name="Picture 12" descr="C:\Users\pnand\OneDrive - AUT University\Stuff\aut stuff\AUT Logos\AUT-logo-tab black and white.jpg">
            <a:extLst>
              <a:ext uri="{FF2B5EF4-FFF2-40B4-BE49-F238E27FC236}">
                <a16:creationId xmlns:a16="http://schemas.microsoft.com/office/drawing/2014/main" id="{4BA64A25-D476-4DEA-865F-CB535F70580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6620"/>
            <a:ext cx="818515" cy="8813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projects/glov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-1uYvr4noQqdzVbdbJga8fzPS1E1tAub/view?usp=share_lin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qRCEmrv1g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5voT5ikENO-N-8Rn4oJBI6Fage9J8y4o?usp=share_li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556792"/>
            <a:ext cx="7056438" cy="4176464"/>
          </a:xfrm>
        </p:spPr>
        <p:txBody>
          <a:bodyPr/>
          <a:lstStyle/>
          <a:p>
            <a:pPr algn="ctr" eaLnBrk="1" hangingPunct="1"/>
            <a:r>
              <a:rPr lang="en-NZ" altLang="en-US" sz="4400" dirty="0"/>
              <a:t>COMP814 – Text Mining</a:t>
            </a:r>
            <a:br>
              <a:rPr lang="en-NZ" altLang="en-US" sz="4400" dirty="0"/>
            </a:br>
            <a:r>
              <a:rPr lang="en-NZ" altLang="en-US" sz="4400" dirty="0"/>
              <a:t> </a:t>
            </a:r>
            <a:br>
              <a:rPr lang="en-NZ" altLang="en-US" sz="4400" dirty="0"/>
            </a:br>
            <a:r>
              <a:rPr lang="en-NZ" altLang="en-US" sz="4400" dirty="0"/>
              <a:t>Word Embedding</a:t>
            </a:r>
            <a:br>
              <a:rPr lang="en-NZ" altLang="en-US" sz="4400" dirty="0"/>
            </a:br>
            <a:endParaRPr lang="en-AU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43ED-DE03-4916-86FB-55232475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 example for window size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DE30E-A855-4C7F-9C94-5BB12E3A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01" y="1420813"/>
            <a:ext cx="83153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E8EF-EB12-4097-8667-15EACA9E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B5027-FE08-4F00-831C-044ED9EF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0627" cy="68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1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B77A-8CA6-468B-AF79-23A530B8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matrix functions as lookup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6F57B-2298-4669-AEA9-8C76303A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67" y="1420812"/>
            <a:ext cx="7840266" cy="54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4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4DD3-34A7-4D2A-BA52-9FCAF6C1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Word Embedding using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4888-2547-4B06-A1D4-03004B3F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Unsupervised learning </a:t>
            </a:r>
          </a:p>
          <a:p>
            <a:r>
              <a:rPr lang="en-NZ" dirty="0"/>
              <a:t>Algorithm uses NN for word vector representation</a:t>
            </a:r>
          </a:p>
          <a:p>
            <a:r>
              <a:rPr lang="en-NZ" dirty="0"/>
              <a:t>Does not use NN in a conventional sense</a:t>
            </a:r>
          </a:p>
          <a:p>
            <a:r>
              <a:rPr lang="en-NZ" dirty="0"/>
              <a:t>Uses the weights as the embedding matrix.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4985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03A3-5F73-46A7-816F-023BAB46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Matrix as a lookup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3B68B-F882-4FE8-85FE-B1B54A89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357437"/>
            <a:ext cx="8439150" cy="27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9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472E-7C76-488A-80B6-A20CA572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GloVe</a:t>
            </a:r>
            <a:r>
              <a:rPr lang="en-NZ" dirty="0"/>
              <a:t>: Global Vectors for Word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26E6-D492-41BF-9F36-53654470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  <a:p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C33B16-B1AC-4202-8D60-13953ED12FA9}"/>
              </a:ext>
            </a:extLst>
          </p:cNvPr>
          <p:cNvSpPr txBox="1">
            <a:spLocks/>
          </p:cNvSpPr>
          <p:nvPr/>
        </p:nvSpPr>
        <p:spPr bwMode="auto">
          <a:xfrm>
            <a:off x="1066800" y="17526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NZ" sz="2400" kern="0" dirty="0"/>
              <a:t>Developed by Stanford as open source project.</a:t>
            </a:r>
          </a:p>
          <a:p>
            <a:r>
              <a:rPr lang="en-NZ" sz="2400" kern="0" dirty="0"/>
              <a:t>Trained on </a:t>
            </a:r>
            <a:r>
              <a:rPr lang="en-NZ" sz="2400" kern="0" dirty="0" err="1"/>
              <a:t>Wikipeidia</a:t>
            </a:r>
            <a:endParaRPr lang="en-NZ" sz="2400" kern="0" dirty="0"/>
          </a:p>
          <a:p>
            <a:r>
              <a:rPr lang="en-NZ" sz="2400" dirty="0"/>
              <a:t>Global Vectors for Word Representation (</a:t>
            </a:r>
            <a:r>
              <a:rPr lang="en-NZ" sz="2400" dirty="0" err="1">
                <a:hlinkClick r:id="rId2"/>
              </a:rPr>
              <a:t>GloVe</a:t>
            </a:r>
            <a:r>
              <a:rPr lang="en-NZ" sz="2400" dirty="0"/>
              <a:t>) is provided by Stanford NLP team. Stanford provides various models from 25, 50 , 100, 200 to 300 dimensions based on 2, 6, 42, 840 billion tokens</a:t>
            </a:r>
            <a:r>
              <a:rPr lang="en-NZ" dirty="0"/>
              <a:t>.</a:t>
            </a:r>
          </a:p>
          <a:p>
            <a:endParaRPr lang="en-NZ" kern="0" dirty="0"/>
          </a:p>
          <a:p>
            <a:endParaRPr lang="en-NZ" kern="0" dirty="0"/>
          </a:p>
        </p:txBody>
      </p:sp>
    </p:spTree>
    <p:extLst>
      <p:ext uri="{BB962C8B-B14F-4D97-AF65-F5344CB8AC3E}">
        <p14:creationId xmlns:p14="http://schemas.microsoft.com/office/powerpoint/2010/main" val="388795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C1BA-2802-06B1-A79E-9BD5810A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Snapshot of Glove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8EF9C-B937-11A5-024D-593D2DFA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179" y="2775937"/>
            <a:ext cx="8470297" cy="36248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672501-8C30-6246-4B65-581B7119242F}"/>
              </a:ext>
            </a:extLst>
          </p:cNvPr>
          <p:cNvSpPr txBox="1"/>
          <p:nvPr/>
        </p:nvSpPr>
        <p:spPr>
          <a:xfrm>
            <a:off x="786810" y="15053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hlinkClick r:id="rId3"/>
              </a:rPr>
              <a:t>Glove.6B.50d.txt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287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4592-8675-42A0-9EA9-7EA66ADA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Word2Vec/Skipgram explained further – </a:t>
            </a:r>
            <a:r>
              <a:rPr lang="en-NZ" dirty="0" err="1"/>
              <a:t>youtube</a:t>
            </a:r>
            <a:r>
              <a:rPr lang="en-NZ" dirty="0"/>
              <a:t>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4A30-50C8-4B6C-AA05-7745E63A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429001"/>
            <a:ext cx="7772400" cy="1656184"/>
          </a:xfrm>
        </p:spPr>
        <p:txBody>
          <a:bodyPr/>
          <a:lstStyle/>
          <a:p>
            <a:r>
              <a:rPr lang="en-NZ" dirty="0">
                <a:hlinkClick r:id="rId2"/>
              </a:rPr>
              <a:t>https://www.youtube.com/watch?v=UqRCEmrv1gQ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602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80DD-DBD2-63D0-0D7A-F68EDD55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996" y="3429000"/>
            <a:ext cx="3806456" cy="1408814"/>
          </a:xfrm>
        </p:spPr>
        <p:txBody>
          <a:bodyPr/>
          <a:lstStyle/>
          <a:p>
            <a:pPr marL="0" indent="0">
              <a:buNone/>
            </a:pPr>
            <a:r>
              <a:rPr lang="en-NZ" dirty="0">
                <a:hlinkClick r:id="rId2"/>
              </a:rPr>
              <a:t>Skipgram code demo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8229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51B1-DB5E-AD19-26AF-EF69C888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C222E-2D68-90EA-A6CB-EBC944BB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03597"/>
            <a:ext cx="7772400" cy="3492795"/>
          </a:xfrm>
        </p:spPr>
        <p:txBody>
          <a:bodyPr/>
          <a:lstStyle/>
          <a:p>
            <a:r>
              <a:rPr lang="en-NZ" dirty="0"/>
              <a:t>Word to vector models is able to entail the importance of a word (TFIDF) and the frequency of particular words in documents.</a:t>
            </a:r>
          </a:p>
          <a:p>
            <a:r>
              <a:rPr lang="en-NZ" dirty="0"/>
              <a:t>Can we embed semantics into words so that we can express that </a:t>
            </a:r>
            <a:r>
              <a:rPr lang="en-NZ" b="1" dirty="0"/>
              <a:t>king</a:t>
            </a:r>
            <a:r>
              <a:rPr lang="en-NZ" dirty="0"/>
              <a:t> and </a:t>
            </a:r>
            <a:r>
              <a:rPr lang="en-NZ" b="1" dirty="0"/>
              <a:t>queen</a:t>
            </a:r>
            <a:r>
              <a:rPr lang="en-NZ" dirty="0"/>
              <a:t> are related and </a:t>
            </a:r>
            <a:r>
              <a:rPr lang="en-NZ" b="1" dirty="0"/>
              <a:t>queen</a:t>
            </a:r>
            <a:r>
              <a:rPr lang="en-NZ" dirty="0"/>
              <a:t> and </a:t>
            </a:r>
            <a:r>
              <a:rPr lang="en-NZ" b="1" dirty="0"/>
              <a:t>woman</a:t>
            </a:r>
            <a:r>
              <a:rPr lang="en-NZ" dirty="0"/>
              <a:t> are related?</a:t>
            </a:r>
          </a:p>
          <a:p>
            <a:r>
              <a:rPr lang="en-NZ" dirty="0"/>
              <a:t>Or, that </a:t>
            </a:r>
            <a:r>
              <a:rPr lang="en-NZ" b="1" dirty="0"/>
              <a:t>queen</a:t>
            </a:r>
            <a:r>
              <a:rPr lang="en-NZ" dirty="0"/>
              <a:t> and </a:t>
            </a:r>
            <a:r>
              <a:rPr lang="en-NZ" b="1" dirty="0"/>
              <a:t>woman </a:t>
            </a:r>
            <a:r>
              <a:rPr lang="en-NZ" dirty="0"/>
              <a:t>are more related than </a:t>
            </a:r>
            <a:r>
              <a:rPr lang="en-NZ" b="1" dirty="0"/>
              <a:t>queen</a:t>
            </a:r>
            <a:r>
              <a:rPr lang="en-NZ" dirty="0"/>
              <a:t> and </a:t>
            </a:r>
            <a:r>
              <a:rPr lang="en-NZ" b="1" dirty="0"/>
              <a:t>tree</a:t>
            </a:r>
            <a:r>
              <a:rPr lang="en-NZ" dirty="0"/>
              <a:t>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190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AAF8-EB6A-49C4-9791-C4828E80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160E-74FB-46F8-A6A9-B94FC693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/>
              <a:t>Count based methods</a:t>
            </a:r>
          </a:p>
          <a:p>
            <a:pPr lvl="1"/>
            <a:r>
              <a:rPr lang="en-NZ" sz="2000" dirty="0"/>
              <a:t>Compute the statistics of how often some word co-occurs with its neighbour in a large corpus.</a:t>
            </a:r>
          </a:p>
          <a:p>
            <a:pPr lvl="1"/>
            <a:r>
              <a:rPr lang="en-NZ" sz="2000" dirty="0"/>
              <a:t>BOW models, TF and TFIDF models.</a:t>
            </a:r>
          </a:p>
          <a:p>
            <a:pPr lvl="1"/>
            <a:r>
              <a:rPr lang="en-NZ" sz="2000" b="1" dirty="0"/>
              <a:t>Sparse</a:t>
            </a:r>
            <a:r>
              <a:rPr lang="en-NZ" sz="2000" dirty="0"/>
              <a:t> vectors.</a:t>
            </a:r>
          </a:p>
          <a:p>
            <a:r>
              <a:rPr lang="en-NZ" sz="2000" dirty="0"/>
              <a:t>Predictive models</a:t>
            </a:r>
          </a:p>
          <a:p>
            <a:pPr lvl="1"/>
            <a:r>
              <a:rPr lang="en-NZ" sz="2000" dirty="0"/>
              <a:t>Directly try to predict a word from its neighbours from learned small, </a:t>
            </a:r>
            <a:r>
              <a:rPr lang="en-NZ" sz="2000" b="1" dirty="0"/>
              <a:t>dense</a:t>
            </a:r>
            <a:r>
              <a:rPr lang="en-NZ" sz="2000" dirty="0"/>
              <a:t> embedding vectors.</a:t>
            </a:r>
          </a:p>
          <a:p>
            <a:pPr lvl="2"/>
            <a:r>
              <a:rPr lang="en-NZ" sz="1800" dirty="0"/>
              <a:t>Word2vec is a computationally efficient predictive model for learning word embeddings from raw text.</a:t>
            </a:r>
          </a:p>
          <a:p>
            <a:pPr lvl="2"/>
            <a:r>
              <a:rPr lang="en-NZ" sz="1800" dirty="0"/>
              <a:t>Continuous </a:t>
            </a:r>
            <a:r>
              <a:rPr lang="en-NZ" sz="1800" b="1" dirty="0"/>
              <a:t>BOW</a:t>
            </a:r>
            <a:r>
              <a:rPr lang="en-NZ" sz="1800" dirty="0"/>
              <a:t> (CBOW) and </a:t>
            </a:r>
            <a:r>
              <a:rPr lang="en-NZ" sz="1800" b="1" dirty="0"/>
              <a:t>Skip-gram</a:t>
            </a:r>
            <a:r>
              <a:rPr lang="en-NZ" sz="1800" dirty="0"/>
              <a:t> are two predictive models.</a:t>
            </a:r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41300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266F-B701-4C59-A1BA-614212A4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Two forms of meaning representation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05FC1E-906C-4F6B-891E-155DB2FC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1789766"/>
            <a:ext cx="7513494" cy="2791362"/>
          </a:xfrm>
        </p:spPr>
        <p:txBody>
          <a:bodyPr/>
          <a:lstStyle/>
          <a:p>
            <a:r>
              <a:rPr lang="en-NZ" b="1" dirty="0"/>
              <a:t>Denotational:</a:t>
            </a:r>
            <a:r>
              <a:rPr lang="en-NZ" dirty="0"/>
              <a:t> representation of meanings/concepts by symbols, art, set of alphabets</a:t>
            </a:r>
          </a:p>
          <a:p>
            <a:r>
              <a:rPr lang="en-NZ" b="1" dirty="0"/>
              <a:t>Distributional:</a:t>
            </a:r>
            <a:r>
              <a:rPr lang="en-NZ" dirty="0"/>
              <a:t> meaning determined by other neighbouring words (context) in which a word appears.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6A1D3-8D07-4B34-B15C-38E545E8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25" y="4581128"/>
            <a:ext cx="69246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1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A6D8-402C-4373-A826-730C0A5D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Word Embedding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8ECD-32DE-47CF-9647-1A1E2FE7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/>
              <a:t>Words are mapped into an n-dimensional space</a:t>
            </a:r>
          </a:p>
          <a:p>
            <a:r>
              <a:rPr lang="en-NZ" sz="2000" dirty="0"/>
              <a:t>Enables us to represent “semantics” between words. </a:t>
            </a:r>
          </a:p>
          <a:p>
            <a:r>
              <a:rPr lang="en-NZ" sz="2000" dirty="0"/>
              <a:t>Skipgram and CBOW models by Stanford </a:t>
            </a:r>
          </a:p>
          <a:p>
            <a:endParaRPr lang="en-NZ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11F17-5FBB-415A-9E66-57A4513C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97527"/>
            <a:ext cx="6498454" cy="35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4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16C0-7A23-4EBF-800B-A8315739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Word Embedding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389E-D198-4623-B70D-93FC35F6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91" y="2462265"/>
            <a:ext cx="7772400" cy="1972816"/>
          </a:xfrm>
        </p:spPr>
        <p:txBody>
          <a:bodyPr/>
          <a:lstStyle/>
          <a:p>
            <a:r>
              <a:rPr lang="en-NZ" dirty="0"/>
              <a:t>Predict the (context) neighbouring words given a focus word</a:t>
            </a:r>
          </a:p>
          <a:p>
            <a:r>
              <a:rPr lang="en-NZ" dirty="0"/>
              <a:t>Or predict the focus word given a context</a:t>
            </a:r>
          </a:p>
        </p:txBody>
      </p:sp>
    </p:spTree>
    <p:extLst>
      <p:ext uri="{BB962C8B-B14F-4D97-AF65-F5344CB8AC3E}">
        <p14:creationId xmlns:p14="http://schemas.microsoft.com/office/powerpoint/2010/main" val="319419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CAC-9063-4D8E-B47C-86988DD4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Vector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8A78E-B6BA-4F6C-AB0D-F7269F19C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400" dirty="0"/>
              <a:t>We want to be able to represent that “King” and “Queen” are related.</a:t>
            </a:r>
          </a:p>
          <a:p>
            <a:r>
              <a:rPr lang="en-NZ" sz="2400" b="1" dirty="0"/>
              <a:t>Word embeddings</a:t>
            </a:r>
            <a:r>
              <a:rPr lang="en-NZ" sz="2400" dirty="0"/>
              <a:t>: where semantically similar words are mapped to nearby points.</a:t>
            </a:r>
          </a:p>
          <a:p>
            <a:r>
              <a:rPr lang="en-NZ" sz="2400" dirty="0"/>
              <a:t>Projections on an n-dimensional plane.</a:t>
            </a:r>
          </a:p>
          <a:p>
            <a:r>
              <a:rPr lang="en-NZ" sz="2400" dirty="0"/>
              <a:t>Based on distributional hypothesis: words that appear in the same context share semantic meaning.</a:t>
            </a:r>
          </a:p>
          <a:p>
            <a:r>
              <a:rPr lang="en-NZ" sz="2400" dirty="0"/>
              <a:t>Two models: </a:t>
            </a:r>
          </a:p>
          <a:p>
            <a:pPr lvl="1"/>
            <a:r>
              <a:rPr lang="en-NZ" sz="2400" b="1" dirty="0"/>
              <a:t>Continuous Bag or Words(CBOW) </a:t>
            </a:r>
            <a:r>
              <a:rPr lang="en-NZ" sz="2400" dirty="0"/>
              <a:t>: predicts target word from context words</a:t>
            </a:r>
          </a:p>
          <a:p>
            <a:pPr lvl="1"/>
            <a:r>
              <a:rPr lang="en-NZ" sz="2400" b="1" dirty="0"/>
              <a:t>Skip-gram model</a:t>
            </a:r>
            <a:r>
              <a:rPr lang="en-NZ" sz="2400" dirty="0"/>
              <a:t>: does the inverse, </a:t>
            </a:r>
            <a:r>
              <a:rPr lang="en-NZ" sz="2400" dirty="0" err="1"/>
              <a:t>ie</a:t>
            </a:r>
            <a:r>
              <a:rPr lang="en-NZ" sz="2400" dirty="0"/>
              <a:t>. Predicts context words from the target word. </a:t>
            </a:r>
          </a:p>
          <a:p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265307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F5A6-B321-4400-9E3B-C8DAE45B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Skip-gram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F3124-1D1F-7E8A-82EC-EBA48FA0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000" dirty="0"/>
              <a:t>“</a:t>
            </a:r>
            <a:r>
              <a:rPr lang="en-NZ" sz="2000" i="1" dirty="0"/>
              <a:t>the </a:t>
            </a:r>
            <a:r>
              <a:rPr lang="en-NZ" sz="2000" i="1" dirty="0">
                <a:highlight>
                  <a:srgbClr val="FF0000"/>
                </a:highlight>
              </a:rPr>
              <a:t>quick </a:t>
            </a:r>
            <a:r>
              <a:rPr lang="en-NZ" sz="2000" i="1" dirty="0"/>
              <a:t>brown fox jumped over the lazy dog</a:t>
            </a:r>
            <a:r>
              <a:rPr lang="en-NZ" sz="2000" dirty="0"/>
              <a:t>”</a:t>
            </a:r>
          </a:p>
          <a:p>
            <a:r>
              <a:rPr lang="en-NZ" sz="2000" dirty="0"/>
              <a:t>Window -  words to the left and to the right </a:t>
            </a:r>
          </a:p>
          <a:p>
            <a:pPr lvl="1"/>
            <a:r>
              <a:rPr lang="en-NZ" sz="2000" dirty="0"/>
              <a:t>Focus word: </a:t>
            </a:r>
            <a:r>
              <a:rPr lang="en-NZ" sz="2000" i="1" dirty="0">
                <a:highlight>
                  <a:srgbClr val="FF0000"/>
                </a:highlight>
              </a:rPr>
              <a:t>quick</a:t>
            </a:r>
            <a:r>
              <a:rPr lang="en-NZ" sz="2000" dirty="0">
                <a:highlight>
                  <a:srgbClr val="FF0000"/>
                </a:highlight>
              </a:rPr>
              <a:t>   </a:t>
            </a:r>
            <a:endParaRPr lang="en-NZ" sz="2000" dirty="0"/>
          </a:p>
          <a:p>
            <a:pPr lvl="1"/>
            <a:r>
              <a:rPr lang="en-NZ" sz="2000" dirty="0"/>
              <a:t>Context words: the and brown for window size of 1.</a:t>
            </a:r>
          </a:p>
          <a:p>
            <a:pPr lvl="1"/>
            <a:r>
              <a:rPr lang="en-NZ" sz="2000" dirty="0"/>
              <a:t>Words: </a:t>
            </a:r>
            <a:r>
              <a:rPr lang="en-NZ" sz="2000" b="1" i="1" dirty="0"/>
              <a:t>the</a:t>
            </a:r>
            <a:r>
              <a:rPr lang="en-NZ" sz="2000" dirty="0"/>
              <a:t> and </a:t>
            </a:r>
            <a:r>
              <a:rPr lang="en-NZ" sz="2000" b="1" i="1" dirty="0"/>
              <a:t>brown</a:t>
            </a:r>
          </a:p>
          <a:p>
            <a:pPr lvl="1"/>
            <a:r>
              <a:rPr lang="en-NZ" sz="2000" dirty="0"/>
              <a:t>Whole dataset: </a:t>
            </a:r>
            <a:r>
              <a:rPr lang="en-NZ" sz="2000" i="1" dirty="0"/>
              <a:t>(quick, the), (quick, brown), (brown, quick), (brown, fox),</a:t>
            </a:r>
            <a:r>
              <a:rPr lang="en-NZ" sz="2000" dirty="0"/>
              <a:t> ….</a:t>
            </a:r>
          </a:p>
          <a:p>
            <a:r>
              <a:rPr lang="en-NZ" sz="2000" dirty="0"/>
              <a:t>The problem decomposes to prediction of (</a:t>
            </a:r>
            <a:r>
              <a:rPr lang="en-NZ" sz="2000" i="1" dirty="0" err="1"/>
              <a:t>input,output</a:t>
            </a:r>
            <a:r>
              <a:rPr lang="en-NZ" sz="2000" dirty="0"/>
              <a:t>) pairs.</a:t>
            </a:r>
          </a:p>
          <a:p>
            <a:pPr lvl="1"/>
            <a:r>
              <a:rPr lang="en-NZ" sz="2000" dirty="0"/>
              <a:t>For a large enough corpus this will capture context of the target word.</a:t>
            </a:r>
          </a:p>
          <a:p>
            <a:pPr lvl="1"/>
            <a:r>
              <a:rPr lang="en-NZ" sz="2000" dirty="0"/>
              <a:t>Models semantically or otherwise related words. </a:t>
            </a:r>
            <a:r>
              <a:rPr lang="en-NZ" sz="2000" dirty="0" err="1"/>
              <a:t>Ie</a:t>
            </a:r>
            <a:r>
              <a:rPr lang="en-NZ" sz="2000" dirty="0"/>
              <a:t>. Context for a word.</a:t>
            </a:r>
          </a:p>
        </p:txBody>
      </p:sp>
    </p:spTree>
    <p:extLst>
      <p:ext uri="{BB962C8B-B14F-4D97-AF65-F5344CB8AC3E}">
        <p14:creationId xmlns:p14="http://schemas.microsoft.com/office/powerpoint/2010/main" val="11759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578C-1B55-49D7-A855-7435C87B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Skip-Gram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6D75-DF2C-4227-98CF-130169F7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Train a NN to on data and use the weights vector as the look up.</a:t>
            </a:r>
          </a:p>
          <a:p>
            <a:r>
              <a:rPr lang="en-NZ" dirty="0"/>
              <a:t>Same principle applies for CBOW but in inverse.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2082068"/>
      </p:ext>
    </p:extLst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606</Words>
  <Application>Microsoft Office PowerPoint</Application>
  <PresentationFormat>On-screen Show (4:3)</PresentationFormat>
  <Paragraphs>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Helvetica</vt:lpstr>
      <vt:lpstr>Times New Roman</vt:lpstr>
      <vt:lpstr>Wingdings</vt:lpstr>
      <vt:lpstr>Layers</vt:lpstr>
      <vt:lpstr>COMP814 – Text Mining   Word Embedding </vt:lpstr>
      <vt:lpstr>So far…</vt:lpstr>
      <vt:lpstr>Language Models</vt:lpstr>
      <vt:lpstr>Two forms of meaning representation</vt:lpstr>
      <vt:lpstr>Word Embedding </vt:lpstr>
      <vt:lpstr>Word Embedding models</vt:lpstr>
      <vt:lpstr>Vector Representations</vt:lpstr>
      <vt:lpstr>Skip-gram model</vt:lpstr>
      <vt:lpstr>Skip-Gram model</vt:lpstr>
      <vt:lpstr>An example for window size 2</vt:lpstr>
      <vt:lpstr>PowerPoint Presentation</vt:lpstr>
      <vt:lpstr>The matrix functions as lookup table</vt:lpstr>
      <vt:lpstr>Word Embedding using NN</vt:lpstr>
      <vt:lpstr>Matrix as a lookup table</vt:lpstr>
      <vt:lpstr>GloVe: Global Vectors for Word Representation</vt:lpstr>
      <vt:lpstr>Snapshot of Glove</vt:lpstr>
      <vt:lpstr>Word2Vec/Skipgram explained further – youtube video</vt:lpstr>
      <vt:lpstr>PowerPoint Presentation</vt:lpstr>
    </vt:vector>
  </TitlesOfParts>
  <Company>Auckland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407706  Protocol Analysis and Design</dc:title>
  <dc:creator>AUT User</dc:creator>
  <cp:lastModifiedBy>Parma Nand</cp:lastModifiedBy>
  <cp:revision>1</cp:revision>
  <dcterms:created xsi:type="dcterms:W3CDTF">2007-02-12T21:19:56Z</dcterms:created>
  <dcterms:modified xsi:type="dcterms:W3CDTF">2023-03-26T23:45:47Z</dcterms:modified>
</cp:coreProperties>
</file>