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5"/>
  </p:notesMasterIdLst>
  <p:sldIdLst>
    <p:sldId id="256" r:id="rId2"/>
    <p:sldId id="258" r:id="rId3"/>
    <p:sldId id="260" r:id="rId4"/>
    <p:sldId id="259" r:id="rId5"/>
    <p:sldId id="262" r:id="rId6"/>
    <p:sldId id="328" r:id="rId7"/>
    <p:sldId id="329" r:id="rId8"/>
    <p:sldId id="330" r:id="rId9"/>
    <p:sldId id="331" r:id="rId10"/>
    <p:sldId id="261" r:id="rId11"/>
    <p:sldId id="350" r:id="rId12"/>
    <p:sldId id="352" r:id="rId13"/>
    <p:sldId id="354" r:id="rId14"/>
    <p:sldId id="355" r:id="rId15"/>
    <p:sldId id="356" r:id="rId16"/>
    <p:sldId id="359" r:id="rId17"/>
    <p:sldId id="361" r:id="rId18"/>
    <p:sldId id="378" r:id="rId19"/>
    <p:sldId id="379" r:id="rId20"/>
    <p:sldId id="380" r:id="rId21"/>
    <p:sldId id="324" r:id="rId22"/>
    <p:sldId id="381" r:id="rId23"/>
    <p:sldId id="363" r:id="rId24"/>
    <p:sldId id="364" r:id="rId25"/>
    <p:sldId id="368" r:id="rId26"/>
    <p:sldId id="369" r:id="rId27"/>
    <p:sldId id="374" r:id="rId28"/>
    <p:sldId id="397" r:id="rId29"/>
    <p:sldId id="375" r:id="rId30"/>
    <p:sldId id="395" r:id="rId31"/>
    <p:sldId id="383" r:id="rId32"/>
    <p:sldId id="384" r:id="rId33"/>
    <p:sldId id="387" r:id="rId34"/>
    <p:sldId id="389" r:id="rId35"/>
    <p:sldId id="390" r:id="rId36"/>
    <p:sldId id="388" r:id="rId37"/>
    <p:sldId id="391" r:id="rId38"/>
    <p:sldId id="385" r:id="rId39"/>
    <p:sldId id="386" r:id="rId40"/>
    <p:sldId id="392" r:id="rId41"/>
    <p:sldId id="394" r:id="rId42"/>
    <p:sldId id="393" r:id="rId43"/>
    <p:sldId id="396" r:id="rId44"/>
  </p:sldIdLst>
  <p:sldSz cx="9144000" cy="6858000" type="screen4x3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ma Nand" initials="P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FD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49" autoAdjust="0"/>
  </p:normalViewPr>
  <p:slideViewPr>
    <p:cSldViewPr>
      <p:cViewPr varScale="1">
        <p:scale>
          <a:sx n="106" d="100"/>
          <a:sy n="106" d="100"/>
        </p:scale>
        <p:origin x="176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50" d="100"/>
          <a:sy n="150" d="100"/>
        </p:scale>
        <p:origin x="1752" y="-4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ma Nand" userId="a214ac8f-221c-4393-b64b-d99306f8255f" providerId="ADAL" clId="{7B201A8B-D786-475A-BC24-1BE103AB5945}"/>
    <pc:docChg chg="custSel addSld delSld modSld sldOrd">
      <pc:chgData name="Parma Nand" userId="a214ac8f-221c-4393-b64b-d99306f8255f" providerId="ADAL" clId="{7B201A8B-D786-475A-BC24-1BE103AB5945}" dt="2019-05-13T21:30:11.216" v="1139" actId="207"/>
      <pc:docMkLst>
        <pc:docMk/>
      </pc:docMkLst>
      <pc:sldChg chg="modSp">
        <pc:chgData name="Parma Nand" userId="a214ac8f-221c-4393-b64b-d99306f8255f" providerId="ADAL" clId="{7B201A8B-D786-475A-BC24-1BE103AB5945}" dt="2019-05-09T01:00:54.704" v="946" actId="6549"/>
        <pc:sldMkLst>
          <pc:docMk/>
          <pc:sldMk cId="0" sldId="256"/>
        </pc:sldMkLst>
        <pc:spChg chg="mod">
          <ac:chgData name="Parma Nand" userId="a214ac8f-221c-4393-b64b-d99306f8255f" providerId="ADAL" clId="{7B201A8B-D786-475A-BC24-1BE103AB5945}" dt="2019-05-09T01:00:54.704" v="946" actId="6549"/>
          <ac:spMkLst>
            <pc:docMk/>
            <pc:sldMk cId="0" sldId="256"/>
            <ac:spMk id="5122" creationId="{00000000-0000-0000-0000-000000000000}"/>
          </ac:spMkLst>
        </pc:spChg>
      </pc:sldChg>
    </pc:docChg>
  </pc:docChgLst>
  <pc:docChgLst>
    <pc:chgData name="Parma Nand" userId="a214ac8f-221c-4393-b64b-d99306f8255f" providerId="ADAL" clId="{4EEA26CF-177E-4D0E-BFAD-868C48CC14C9}"/>
    <pc:docChg chg="custSel addSld delSld modSld sldOrd modMainMaster">
      <pc:chgData name="Parma Nand" userId="a214ac8f-221c-4393-b64b-d99306f8255f" providerId="ADAL" clId="{4EEA26CF-177E-4D0E-BFAD-868C48CC14C9}" dt="2020-05-26T08:03:47.092" v="256"/>
      <pc:docMkLst>
        <pc:docMk/>
      </pc:docMkLst>
      <pc:sldChg chg="addSp modSp mod">
        <pc:chgData name="Parma Nand" userId="a214ac8f-221c-4393-b64b-d99306f8255f" providerId="ADAL" clId="{4EEA26CF-177E-4D0E-BFAD-868C48CC14C9}" dt="2020-05-26T06:28:33.632" v="253"/>
        <pc:sldMkLst>
          <pc:docMk/>
          <pc:sldMk cId="0" sldId="258"/>
        </pc:sldMkLst>
        <pc:spChg chg="mod">
          <ac:chgData name="Parma Nand" userId="a214ac8f-221c-4393-b64b-d99306f8255f" providerId="ADAL" clId="{4EEA26CF-177E-4D0E-BFAD-868C48CC14C9}" dt="2020-05-11T23:39:09.798" v="3" actId="113"/>
          <ac:spMkLst>
            <pc:docMk/>
            <pc:sldMk cId="0" sldId="258"/>
            <ac:spMk id="6147" creationId="{10155405-3699-4121-8290-79CFBAFAE1F9}"/>
          </ac:spMkLst>
        </pc:spChg>
        <pc:inkChg chg="add">
          <ac:chgData name="Parma Nand" userId="a214ac8f-221c-4393-b64b-d99306f8255f" providerId="ADAL" clId="{4EEA26CF-177E-4D0E-BFAD-868C48CC14C9}" dt="2020-05-26T06:28:33.632" v="253"/>
          <ac:inkMkLst>
            <pc:docMk/>
            <pc:sldMk cId="0" sldId="258"/>
            <ac:inkMk id="2" creationId="{13E71B30-2BF1-4072-B000-CE1A45ADC346}"/>
          </ac:inkMkLst>
        </pc:inkChg>
      </pc:sldChg>
      <pc:sldChg chg="addSp modNotesTx">
        <pc:chgData name="Parma Nand" userId="a214ac8f-221c-4393-b64b-d99306f8255f" providerId="ADAL" clId="{4EEA26CF-177E-4D0E-BFAD-868C48CC14C9}" dt="2020-05-26T06:28:33.632" v="253"/>
        <pc:sldMkLst>
          <pc:docMk/>
          <pc:sldMk cId="0" sldId="259"/>
        </pc:sldMkLst>
        <pc:inkChg chg="add">
          <ac:chgData name="Parma Nand" userId="a214ac8f-221c-4393-b64b-d99306f8255f" providerId="ADAL" clId="{4EEA26CF-177E-4D0E-BFAD-868C48CC14C9}" dt="2020-05-26T06:28:33.632" v="253"/>
          <ac:inkMkLst>
            <pc:docMk/>
            <pc:sldMk cId="0" sldId="259"/>
            <ac:inkMk id="2" creationId="{0DD83827-E3A0-4115-85F5-3B067536E473}"/>
          </ac:inkMkLst>
        </pc:inkChg>
      </pc:sldChg>
      <pc:sldChg chg="addSp ord">
        <pc:chgData name="Parma Nand" userId="a214ac8f-221c-4393-b64b-d99306f8255f" providerId="ADAL" clId="{4EEA26CF-177E-4D0E-BFAD-868C48CC14C9}" dt="2020-05-26T06:28:33.632" v="253"/>
        <pc:sldMkLst>
          <pc:docMk/>
          <pc:sldMk cId="0" sldId="260"/>
        </pc:sldMkLst>
        <pc:inkChg chg="add">
          <ac:chgData name="Parma Nand" userId="a214ac8f-221c-4393-b64b-d99306f8255f" providerId="ADAL" clId="{4EEA26CF-177E-4D0E-BFAD-868C48CC14C9}" dt="2020-05-26T06:28:33.632" v="253"/>
          <ac:inkMkLst>
            <pc:docMk/>
            <pc:sldMk cId="0" sldId="260"/>
            <ac:inkMk id="2" creationId="{611D20A6-9BE2-4062-8C40-0759B7C119FB}"/>
          </ac:inkMkLst>
        </pc:inkChg>
      </pc:sldChg>
      <pc:sldChg chg="addSp">
        <pc:chgData name="Parma Nand" userId="a214ac8f-221c-4393-b64b-d99306f8255f" providerId="ADAL" clId="{4EEA26CF-177E-4D0E-BFAD-868C48CC14C9}" dt="2020-05-26T06:52:28.859" v="254"/>
        <pc:sldMkLst>
          <pc:docMk/>
          <pc:sldMk cId="0" sldId="261"/>
        </pc:sldMkLst>
        <pc:inkChg chg="add">
          <ac:chgData name="Parma Nand" userId="a214ac8f-221c-4393-b64b-d99306f8255f" providerId="ADAL" clId="{4EEA26CF-177E-4D0E-BFAD-868C48CC14C9}" dt="2020-05-26T06:52:28.859" v="254"/>
          <ac:inkMkLst>
            <pc:docMk/>
            <pc:sldMk cId="0" sldId="261"/>
            <ac:inkMk id="2" creationId="{907D6705-CEAA-4CFA-91D5-A5860A7972D0}"/>
          </ac:inkMkLst>
        </pc:inkChg>
      </pc:sldChg>
      <pc:sldChg chg="del">
        <pc:chgData name="Parma Nand" userId="a214ac8f-221c-4393-b64b-d99306f8255f" providerId="ADAL" clId="{4EEA26CF-177E-4D0E-BFAD-868C48CC14C9}" dt="2020-05-12T00:11:33.199" v="5" actId="47"/>
        <pc:sldMkLst>
          <pc:docMk/>
          <pc:sldMk cId="0" sldId="280"/>
        </pc:sldMkLst>
      </pc:sldChg>
      <pc:sldChg chg="addSp ord">
        <pc:chgData name="Parma Nand" userId="a214ac8f-221c-4393-b64b-d99306f8255f" providerId="ADAL" clId="{4EEA26CF-177E-4D0E-BFAD-868C48CC14C9}" dt="2020-05-26T07:23:51.111" v="255"/>
        <pc:sldMkLst>
          <pc:docMk/>
          <pc:sldMk cId="0" sldId="324"/>
        </pc:sldMkLst>
        <pc:inkChg chg="add">
          <ac:chgData name="Parma Nand" userId="a214ac8f-221c-4393-b64b-d99306f8255f" providerId="ADAL" clId="{4EEA26CF-177E-4D0E-BFAD-868C48CC14C9}" dt="2020-05-26T07:23:51.111" v="255"/>
          <ac:inkMkLst>
            <pc:docMk/>
            <pc:sldMk cId="0" sldId="324"/>
            <ac:inkMk id="2" creationId="{573177F0-A1E7-47E5-A173-7307DE8A044D}"/>
          </ac:inkMkLst>
        </pc:inkChg>
      </pc:sldChg>
      <pc:sldChg chg="modSp mod">
        <pc:chgData name="Parma Nand" userId="a214ac8f-221c-4393-b64b-d99306f8255f" providerId="ADAL" clId="{4EEA26CF-177E-4D0E-BFAD-868C48CC14C9}" dt="2020-05-26T03:39:39.618" v="172" actId="113"/>
        <pc:sldMkLst>
          <pc:docMk/>
          <pc:sldMk cId="0" sldId="331"/>
        </pc:sldMkLst>
        <pc:spChg chg="mod">
          <ac:chgData name="Parma Nand" userId="a214ac8f-221c-4393-b64b-d99306f8255f" providerId="ADAL" clId="{4EEA26CF-177E-4D0E-BFAD-868C48CC14C9}" dt="2020-05-26T03:39:39.618" v="172" actId="113"/>
          <ac:spMkLst>
            <pc:docMk/>
            <pc:sldMk cId="0" sldId="331"/>
            <ac:spMk id="14339" creationId="{0DE30080-EE1E-4797-858F-F952896191A8}"/>
          </ac:spMkLst>
        </pc:spChg>
      </pc:sldChg>
      <pc:sldChg chg="addSp">
        <pc:chgData name="Parma Nand" userId="a214ac8f-221c-4393-b64b-d99306f8255f" providerId="ADAL" clId="{4EEA26CF-177E-4D0E-BFAD-868C48CC14C9}" dt="2020-05-26T06:52:28.859" v="254"/>
        <pc:sldMkLst>
          <pc:docMk/>
          <pc:sldMk cId="0" sldId="350"/>
        </pc:sldMkLst>
        <pc:inkChg chg="add">
          <ac:chgData name="Parma Nand" userId="a214ac8f-221c-4393-b64b-d99306f8255f" providerId="ADAL" clId="{4EEA26CF-177E-4D0E-BFAD-868C48CC14C9}" dt="2020-05-26T06:52:28.859" v="254"/>
          <ac:inkMkLst>
            <pc:docMk/>
            <pc:sldMk cId="0" sldId="350"/>
            <ac:inkMk id="2" creationId="{29B95CA2-7C8F-47B0-9855-EB99EED938E0}"/>
          </ac:inkMkLst>
        </pc:inkChg>
      </pc:sldChg>
      <pc:sldChg chg="addSp">
        <pc:chgData name="Parma Nand" userId="a214ac8f-221c-4393-b64b-d99306f8255f" providerId="ADAL" clId="{4EEA26CF-177E-4D0E-BFAD-868C48CC14C9}" dt="2020-05-26T06:52:28.859" v="254"/>
        <pc:sldMkLst>
          <pc:docMk/>
          <pc:sldMk cId="0" sldId="352"/>
        </pc:sldMkLst>
        <pc:inkChg chg="add">
          <ac:chgData name="Parma Nand" userId="a214ac8f-221c-4393-b64b-d99306f8255f" providerId="ADAL" clId="{4EEA26CF-177E-4D0E-BFAD-868C48CC14C9}" dt="2020-05-26T06:52:28.859" v="254"/>
          <ac:inkMkLst>
            <pc:docMk/>
            <pc:sldMk cId="0" sldId="352"/>
            <ac:inkMk id="2" creationId="{657A3EF3-5406-4202-B117-4A17D7252672}"/>
          </ac:inkMkLst>
        </pc:inkChg>
      </pc:sldChg>
      <pc:sldChg chg="addSp">
        <pc:chgData name="Parma Nand" userId="a214ac8f-221c-4393-b64b-d99306f8255f" providerId="ADAL" clId="{4EEA26CF-177E-4D0E-BFAD-868C48CC14C9}" dt="2020-05-26T06:52:28.859" v="254"/>
        <pc:sldMkLst>
          <pc:docMk/>
          <pc:sldMk cId="0" sldId="354"/>
        </pc:sldMkLst>
        <pc:inkChg chg="add">
          <ac:chgData name="Parma Nand" userId="a214ac8f-221c-4393-b64b-d99306f8255f" providerId="ADAL" clId="{4EEA26CF-177E-4D0E-BFAD-868C48CC14C9}" dt="2020-05-26T06:52:28.859" v="254"/>
          <ac:inkMkLst>
            <pc:docMk/>
            <pc:sldMk cId="0" sldId="354"/>
            <ac:inkMk id="2" creationId="{150A00FC-DF14-4A94-9576-3F999EC3B260}"/>
          </ac:inkMkLst>
        </pc:inkChg>
      </pc:sldChg>
      <pc:sldChg chg="addSp">
        <pc:chgData name="Parma Nand" userId="a214ac8f-221c-4393-b64b-d99306f8255f" providerId="ADAL" clId="{4EEA26CF-177E-4D0E-BFAD-868C48CC14C9}" dt="2020-05-26T06:52:28.859" v="254"/>
        <pc:sldMkLst>
          <pc:docMk/>
          <pc:sldMk cId="0" sldId="355"/>
        </pc:sldMkLst>
        <pc:inkChg chg="add">
          <ac:chgData name="Parma Nand" userId="a214ac8f-221c-4393-b64b-d99306f8255f" providerId="ADAL" clId="{4EEA26CF-177E-4D0E-BFAD-868C48CC14C9}" dt="2020-05-26T06:52:28.859" v="254"/>
          <ac:inkMkLst>
            <pc:docMk/>
            <pc:sldMk cId="0" sldId="355"/>
            <ac:inkMk id="2" creationId="{1EF3C639-9F48-47DA-95D8-A4BD4DC689C8}"/>
          </ac:inkMkLst>
        </pc:inkChg>
      </pc:sldChg>
      <pc:sldChg chg="addSp">
        <pc:chgData name="Parma Nand" userId="a214ac8f-221c-4393-b64b-d99306f8255f" providerId="ADAL" clId="{4EEA26CF-177E-4D0E-BFAD-868C48CC14C9}" dt="2020-05-26T06:52:28.859" v="254"/>
        <pc:sldMkLst>
          <pc:docMk/>
          <pc:sldMk cId="0" sldId="356"/>
        </pc:sldMkLst>
        <pc:inkChg chg="add">
          <ac:chgData name="Parma Nand" userId="a214ac8f-221c-4393-b64b-d99306f8255f" providerId="ADAL" clId="{4EEA26CF-177E-4D0E-BFAD-868C48CC14C9}" dt="2020-05-26T06:52:28.859" v="254"/>
          <ac:inkMkLst>
            <pc:docMk/>
            <pc:sldMk cId="0" sldId="356"/>
            <ac:inkMk id="2" creationId="{6DDD24A2-6B75-43A9-9437-D3D446808671}"/>
          </ac:inkMkLst>
        </pc:inkChg>
      </pc:sldChg>
      <pc:sldChg chg="addSp">
        <pc:chgData name="Parma Nand" userId="a214ac8f-221c-4393-b64b-d99306f8255f" providerId="ADAL" clId="{4EEA26CF-177E-4D0E-BFAD-868C48CC14C9}" dt="2020-05-26T07:23:51.111" v="255"/>
        <pc:sldMkLst>
          <pc:docMk/>
          <pc:sldMk cId="0" sldId="359"/>
        </pc:sldMkLst>
        <pc:inkChg chg="add">
          <ac:chgData name="Parma Nand" userId="a214ac8f-221c-4393-b64b-d99306f8255f" providerId="ADAL" clId="{4EEA26CF-177E-4D0E-BFAD-868C48CC14C9}" dt="2020-05-26T06:52:28.859" v="254"/>
          <ac:inkMkLst>
            <pc:docMk/>
            <pc:sldMk cId="0" sldId="359"/>
            <ac:inkMk id="2" creationId="{3035FDA8-496F-4482-95FD-50B4AFE97CE6}"/>
          </ac:inkMkLst>
        </pc:inkChg>
        <pc:inkChg chg="add">
          <ac:chgData name="Parma Nand" userId="a214ac8f-221c-4393-b64b-d99306f8255f" providerId="ADAL" clId="{4EEA26CF-177E-4D0E-BFAD-868C48CC14C9}" dt="2020-05-26T07:23:51.111" v="255"/>
          <ac:inkMkLst>
            <pc:docMk/>
            <pc:sldMk cId="0" sldId="359"/>
            <ac:inkMk id="3" creationId="{FD583D07-6704-49FD-AD2E-9E80D2A81089}"/>
          </ac:inkMkLst>
        </pc:inkChg>
      </pc:sldChg>
      <pc:sldChg chg="addSp">
        <pc:chgData name="Parma Nand" userId="a214ac8f-221c-4393-b64b-d99306f8255f" providerId="ADAL" clId="{4EEA26CF-177E-4D0E-BFAD-868C48CC14C9}" dt="2020-05-26T07:23:51.111" v="255"/>
        <pc:sldMkLst>
          <pc:docMk/>
          <pc:sldMk cId="0" sldId="361"/>
        </pc:sldMkLst>
        <pc:inkChg chg="add">
          <ac:chgData name="Parma Nand" userId="a214ac8f-221c-4393-b64b-d99306f8255f" providerId="ADAL" clId="{4EEA26CF-177E-4D0E-BFAD-868C48CC14C9}" dt="2020-05-26T07:23:51.111" v="255"/>
          <ac:inkMkLst>
            <pc:docMk/>
            <pc:sldMk cId="0" sldId="361"/>
            <ac:inkMk id="2" creationId="{723775FE-25BE-4F5E-9F88-F133AAF75264}"/>
          </ac:inkMkLst>
        </pc:inkChg>
      </pc:sldChg>
      <pc:sldChg chg="del">
        <pc:chgData name="Parma Nand" userId="a214ac8f-221c-4393-b64b-d99306f8255f" providerId="ADAL" clId="{4EEA26CF-177E-4D0E-BFAD-868C48CC14C9}" dt="2020-05-12T00:09:28.021" v="4" actId="47"/>
        <pc:sldMkLst>
          <pc:docMk/>
          <pc:sldMk cId="0" sldId="362"/>
        </pc:sldMkLst>
      </pc:sldChg>
      <pc:sldChg chg="addSp">
        <pc:chgData name="Parma Nand" userId="a214ac8f-221c-4393-b64b-d99306f8255f" providerId="ADAL" clId="{4EEA26CF-177E-4D0E-BFAD-868C48CC14C9}" dt="2020-05-26T08:03:47.092" v="256"/>
        <pc:sldMkLst>
          <pc:docMk/>
          <pc:sldMk cId="0" sldId="363"/>
        </pc:sldMkLst>
        <pc:inkChg chg="add">
          <ac:chgData name="Parma Nand" userId="a214ac8f-221c-4393-b64b-d99306f8255f" providerId="ADAL" clId="{4EEA26CF-177E-4D0E-BFAD-868C48CC14C9}" dt="2020-05-26T08:03:47.092" v="256"/>
          <ac:inkMkLst>
            <pc:docMk/>
            <pc:sldMk cId="0" sldId="363"/>
            <ac:inkMk id="2" creationId="{3AD94B6C-F6B0-41A7-8D8E-5F08F37D8275}"/>
          </ac:inkMkLst>
        </pc:inkChg>
      </pc:sldChg>
      <pc:sldChg chg="del">
        <pc:chgData name="Parma Nand" userId="a214ac8f-221c-4393-b64b-d99306f8255f" providerId="ADAL" clId="{4EEA26CF-177E-4D0E-BFAD-868C48CC14C9}" dt="2020-05-26T04:37:25.375" v="180" actId="47"/>
        <pc:sldMkLst>
          <pc:docMk/>
          <pc:sldMk cId="0" sldId="365"/>
        </pc:sldMkLst>
      </pc:sldChg>
      <pc:sldChg chg="addSp">
        <pc:chgData name="Parma Nand" userId="a214ac8f-221c-4393-b64b-d99306f8255f" providerId="ADAL" clId="{4EEA26CF-177E-4D0E-BFAD-868C48CC14C9}" dt="2020-05-26T08:03:47.092" v="256"/>
        <pc:sldMkLst>
          <pc:docMk/>
          <pc:sldMk cId="0" sldId="368"/>
        </pc:sldMkLst>
        <pc:inkChg chg="add">
          <ac:chgData name="Parma Nand" userId="a214ac8f-221c-4393-b64b-d99306f8255f" providerId="ADAL" clId="{4EEA26CF-177E-4D0E-BFAD-868C48CC14C9}" dt="2020-05-26T08:03:47.092" v="256"/>
          <ac:inkMkLst>
            <pc:docMk/>
            <pc:sldMk cId="0" sldId="368"/>
            <ac:inkMk id="2" creationId="{1C8DEAF9-12A9-4FEF-9360-893AF0E7FCCA}"/>
          </ac:inkMkLst>
        </pc:inkChg>
      </pc:sldChg>
      <pc:sldChg chg="addSp modSp mod">
        <pc:chgData name="Parma Nand" userId="a214ac8f-221c-4393-b64b-d99306f8255f" providerId="ADAL" clId="{4EEA26CF-177E-4D0E-BFAD-868C48CC14C9}" dt="2020-05-26T08:03:47.092" v="256"/>
        <pc:sldMkLst>
          <pc:docMk/>
          <pc:sldMk cId="0" sldId="369"/>
        </pc:sldMkLst>
        <pc:spChg chg="mod">
          <ac:chgData name="Parma Nand" userId="a214ac8f-221c-4393-b64b-d99306f8255f" providerId="ADAL" clId="{4EEA26CF-177E-4D0E-BFAD-868C48CC14C9}" dt="2020-05-07T05:13:25.561" v="0" actId="1076"/>
          <ac:spMkLst>
            <pc:docMk/>
            <pc:sldMk cId="0" sldId="369"/>
            <ac:spMk id="10" creationId="{8F3959F3-448A-47DB-9975-9738D3B0DA84}"/>
          </ac:spMkLst>
        </pc:spChg>
        <pc:graphicFrameChg chg="mod">
          <ac:chgData name="Parma Nand" userId="a214ac8f-221c-4393-b64b-d99306f8255f" providerId="ADAL" clId="{4EEA26CF-177E-4D0E-BFAD-868C48CC14C9}" dt="2020-05-07T05:13:33.217" v="1" actId="1076"/>
          <ac:graphicFrameMkLst>
            <pc:docMk/>
            <pc:sldMk cId="0" sldId="369"/>
            <ac:graphicFrameMk id="4" creationId="{C90B5D09-53F7-4015-8B58-22B1613880F8}"/>
          </ac:graphicFrameMkLst>
        </pc:graphicFrameChg>
        <pc:inkChg chg="add">
          <ac:chgData name="Parma Nand" userId="a214ac8f-221c-4393-b64b-d99306f8255f" providerId="ADAL" clId="{4EEA26CF-177E-4D0E-BFAD-868C48CC14C9}" dt="2020-05-26T08:03:47.092" v="256"/>
          <ac:inkMkLst>
            <pc:docMk/>
            <pc:sldMk cId="0" sldId="369"/>
            <ac:inkMk id="2" creationId="{1CF40822-F87A-4CF6-9E88-A5B3B236171D}"/>
          </ac:inkMkLst>
        </pc:inkChg>
      </pc:sldChg>
      <pc:sldChg chg="addSp modSp mod">
        <pc:chgData name="Parma Nand" userId="a214ac8f-221c-4393-b64b-d99306f8255f" providerId="ADAL" clId="{4EEA26CF-177E-4D0E-BFAD-868C48CC14C9}" dt="2020-05-26T08:03:47.092" v="256"/>
        <pc:sldMkLst>
          <pc:docMk/>
          <pc:sldMk cId="0" sldId="374"/>
        </pc:sldMkLst>
        <pc:spChg chg="add mod">
          <ac:chgData name="Parma Nand" userId="a214ac8f-221c-4393-b64b-d99306f8255f" providerId="ADAL" clId="{4EEA26CF-177E-4D0E-BFAD-868C48CC14C9}" dt="2020-05-26T04:41:05.215" v="191" actId="14100"/>
          <ac:spMkLst>
            <pc:docMk/>
            <pc:sldMk cId="0" sldId="374"/>
            <ac:spMk id="2" creationId="{3CCAACAB-2C27-4805-BA1B-37E554A1D615}"/>
          </ac:spMkLst>
        </pc:spChg>
        <pc:inkChg chg="add">
          <ac:chgData name="Parma Nand" userId="a214ac8f-221c-4393-b64b-d99306f8255f" providerId="ADAL" clId="{4EEA26CF-177E-4D0E-BFAD-868C48CC14C9}" dt="2020-05-26T08:03:47.092" v="256"/>
          <ac:inkMkLst>
            <pc:docMk/>
            <pc:sldMk cId="0" sldId="374"/>
            <ac:inkMk id="3" creationId="{DB82C7D7-9A12-4A0F-B883-2F343B0D93C5}"/>
          </ac:inkMkLst>
        </pc:inkChg>
      </pc:sldChg>
      <pc:sldChg chg="addSp">
        <pc:chgData name="Parma Nand" userId="a214ac8f-221c-4393-b64b-d99306f8255f" providerId="ADAL" clId="{4EEA26CF-177E-4D0E-BFAD-868C48CC14C9}" dt="2020-05-26T08:03:47.092" v="256"/>
        <pc:sldMkLst>
          <pc:docMk/>
          <pc:sldMk cId="0" sldId="375"/>
        </pc:sldMkLst>
        <pc:inkChg chg="add">
          <ac:chgData name="Parma Nand" userId="a214ac8f-221c-4393-b64b-d99306f8255f" providerId="ADAL" clId="{4EEA26CF-177E-4D0E-BFAD-868C48CC14C9}" dt="2020-05-26T08:03:47.092" v="256"/>
          <ac:inkMkLst>
            <pc:docMk/>
            <pc:sldMk cId="0" sldId="375"/>
            <ac:inkMk id="2" creationId="{D44EC287-59D1-45CF-B689-7925092822E8}"/>
          </ac:inkMkLst>
        </pc:inkChg>
      </pc:sldChg>
      <pc:sldChg chg="del">
        <pc:chgData name="Parma Nand" userId="a214ac8f-221c-4393-b64b-d99306f8255f" providerId="ADAL" clId="{4EEA26CF-177E-4D0E-BFAD-868C48CC14C9}" dt="2020-05-12T00:12:02.198" v="6" actId="47"/>
        <pc:sldMkLst>
          <pc:docMk/>
          <pc:sldMk cId="0" sldId="376"/>
        </pc:sldMkLst>
      </pc:sldChg>
      <pc:sldChg chg="addSp modSp mod ord">
        <pc:chgData name="Parma Nand" userId="a214ac8f-221c-4393-b64b-d99306f8255f" providerId="ADAL" clId="{4EEA26CF-177E-4D0E-BFAD-868C48CC14C9}" dt="2020-05-26T07:23:51.111" v="255"/>
        <pc:sldMkLst>
          <pc:docMk/>
          <pc:sldMk cId="0" sldId="378"/>
        </pc:sldMkLst>
        <pc:spChg chg="mod">
          <ac:chgData name="Parma Nand" userId="a214ac8f-221c-4393-b64b-d99306f8255f" providerId="ADAL" clId="{4EEA26CF-177E-4D0E-BFAD-868C48CC14C9}" dt="2020-05-26T04:09:29.421" v="175" actId="6549"/>
          <ac:spMkLst>
            <pc:docMk/>
            <pc:sldMk cId="0" sldId="378"/>
            <ac:spMk id="37891" creationId="{C0EBCAA5-51A8-4575-B716-342493FAFEAB}"/>
          </ac:spMkLst>
        </pc:spChg>
        <pc:inkChg chg="add">
          <ac:chgData name="Parma Nand" userId="a214ac8f-221c-4393-b64b-d99306f8255f" providerId="ADAL" clId="{4EEA26CF-177E-4D0E-BFAD-868C48CC14C9}" dt="2020-05-26T07:23:51.111" v="255"/>
          <ac:inkMkLst>
            <pc:docMk/>
            <pc:sldMk cId="0" sldId="378"/>
            <ac:inkMk id="2" creationId="{17109B93-A20E-485F-AD41-E5815E16B832}"/>
          </ac:inkMkLst>
        </pc:inkChg>
      </pc:sldChg>
      <pc:sldChg chg="addSp ord">
        <pc:chgData name="Parma Nand" userId="a214ac8f-221c-4393-b64b-d99306f8255f" providerId="ADAL" clId="{4EEA26CF-177E-4D0E-BFAD-868C48CC14C9}" dt="2020-05-26T07:23:51.111" v="255"/>
        <pc:sldMkLst>
          <pc:docMk/>
          <pc:sldMk cId="0" sldId="379"/>
        </pc:sldMkLst>
        <pc:inkChg chg="add">
          <ac:chgData name="Parma Nand" userId="a214ac8f-221c-4393-b64b-d99306f8255f" providerId="ADAL" clId="{4EEA26CF-177E-4D0E-BFAD-868C48CC14C9}" dt="2020-05-26T07:23:51.111" v="255"/>
          <ac:inkMkLst>
            <pc:docMk/>
            <pc:sldMk cId="0" sldId="379"/>
            <ac:inkMk id="2" creationId="{FC1894D1-3953-4BE3-9004-F947D7B9A2A2}"/>
          </ac:inkMkLst>
        </pc:inkChg>
      </pc:sldChg>
      <pc:sldChg chg="addSp ord">
        <pc:chgData name="Parma Nand" userId="a214ac8f-221c-4393-b64b-d99306f8255f" providerId="ADAL" clId="{4EEA26CF-177E-4D0E-BFAD-868C48CC14C9}" dt="2020-05-26T07:23:51.111" v="255"/>
        <pc:sldMkLst>
          <pc:docMk/>
          <pc:sldMk cId="0" sldId="380"/>
        </pc:sldMkLst>
        <pc:inkChg chg="add">
          <ac:chgData name="Parma Nand" userId="a214ac8f-221c-4393-b64b-d99306f8255f" providerId="ADAL" clId="{4EEA26CF-177E-4D0E-BFAD-868C48CC14C9}" dt="2020-05-26T07:23:51.111" v="255"/>
          <ac:inkMkLst>
            <pc:docMk/>
            <pc:sldMk cId="0" sldId="380"/>
            <ac:inkMk id="2" creationId="{678FA2D5-54D1-4357-9523-94907B613CBA}"/>
          </ac:inkMkLst>
        </pc:inkChg>
      </pc:sldChg>
      <pc:sldChg chg="addSp ord">
        <pc:chgData name="Parma Nand" userId="a214ac8f-221c-4393-b64b-d99306f8255f" providerId="ADAL" clId="{4EEA26CF-177E-4D0E-BFAD-868C48CC14C9}" dt="2020-05-26T07:23:51.111" v="255"/>
        <pc:sldMkLst>
          <pc:docMk/>
          <pc:sldMk cId="3542822722" sldId="381"/>
        </pc:sldMkLst>
        <pc:inkChg chg="add">
          <ac:chgData name="Parma Nand" userId="a214ac8f-221c-4393-b64b-d99306f8255f" providerId="ADAL" clId="{4EEA26CF-177E-4D0E-BFAD-868C48CC14C9}" dt="2020-05-26T07:23:51.111" v="255"/>
          <ac:inkMkLst>
            <pc:docMk/>
            <pc:sldMk cId="3542822722" sldId="381"/>
            <ac:inkMk id="4" creationId="{53636676-DC3A-4717-8C55-B5A70A9B6911}"/>
          </ac:inkMkLst>
        </pc:inkChg>
      </pc:sldChg>
      <pc:sldChg chg="addSp modSp mod ord">
        <pc:chgData name="Parma Nand" userId="a214ac8f-221c-4393-b64b-d99306f8255f" providerId="ADAL" clId="{4EEA26CF-177E-4D0E-BFAD-868C48CC14C9}" dt="2020-05-26T08:03:47.092" v="256"/>
        <pc:sldMkLst>
          <pc:docMk/>
          <pc:sldMk cId="1243719147" sldId="382"/>
        </pc:sldMkLst>
        <pc:spChg chg="mod">
          <ac:chgData name="Parma Nand" userId="a214ac8f-221c-4393-b64b-d99306f8255f" providerId="ADAL" clId="{4EEA26CF-177E-4D0E-BFAD-868C48CC14C9}" dt="2020-05-26T04:18:37.422" v="179" actId="207"/>
          <ac:spMkLst>
            <pc:docMk/>
            <pc:sldMk cId="1243719147" sldId="382"/>
            <ac:spMk id="3" creationId="{A51BD098-3AAD-41B2-8F80-466065BB8BBB}"/>
          </ac:spMkLst>
        </pc:spChg>
        <pc:inkChg chg="add">
          <ac:chgData name="Parma Nand" userId="a214ac8f-221c-4393-b64b-d99306f8255f" providerId="ADAL" clId="{4EEA26CF-177E-4D0E-BFAD-868C48CC14C9}" dt="2020-05-26T07:23:51.111" v="255"/>
          <ac:inkMkLst>
            <pc:docMk/>
            <pc:sldMk cId="1243719147" sldId="382"/>
            <ac:inkMk id="5" creationId="{6A23AC6B-9529-4B22-BB42-981C7C931DFC}"/>
          </ac:inkMkLst>
        </pc:inkChg>
        <pc:inkChg chg="add">
          <ac:chgData name="Parma Nand" userId="a214ac8f-221c-4393-b64b-d99306f8255f" providerId="ADAL" clId="{4EEA26CF-177E-4D0E-BFAD-868C48CC14C9}" dt="2020-05-26T08:03:47.092" v="256"/>
          <ac:inkMkLst>
            <pc:docMk/>
            <pc:sldMk cId="1243719147" sldId="382"/>
            <ac:inkMk id="6" creationId="{BDE194B9-6068-4F94-9A38-69233C9B2225}"/>
          </ac:inkMkLst>
        </pc:inkChg>
      </pc:sldChg>
      <pc:sldChg chg="addSp">
        <pc:chgData name="Parma Nand" userId="a214ac8f-221c-4393-b64b-d99306f8255f" providerId="ADAL" clId="{4EEA26CF-177E-4D0E-BFAD-868C48CC14C9}" dt="2020-05-26T08:03:47.092" v="256"/>
        <pc:sldMkLst>
          <pc:docMk/>
          <pc:sldMk cId="2113564772" sldId="383"/>
        </pc:sldMkLst>
        <pc:inkChg chg="add">
          <ac:chgData name="Parma Nand" userId="a214ac8f-221c-4393-b64b-d99306f8255f" providerId="ADAL" clId="{4EEA26CF-177E-4D0E-BFAD-868C48CC14C9}" dt="2020-05-26T08:03:47.092" v="256"/>
          <ac:inkMkLst>
            <pc:docMk/>
            <pc:sldMk cId="2113564772" sldId="383"/>
            <ac:inkMk id="3" creationId="{056EB257-B0C7-4F8F-A51F-BE8998235F83}"/>
          </ac:inkMkLst>
        </pc:inkChg>
      </pc:sldChg>
      <pc:sldChg chg="addSp">
        <pc:chgData name="Parma Nand" userId="a214ac8f-221c-4393-b64b-d99306f8255f" providerId="ADAL" clId="{4EEA26CF-177E-4D0E-BFAD-868C48CC14C9}" dt="2020-05-26T08:03:47.092" v="256"/>
        <pc:sldMkLst>
          <pc:docMk/>
          <pc:sldMk cId="2593183399" sldId="384"/>
        </pc:sldMkLst>
        <pc:inkChg chg="add">
          <ac:chgData name="Parma Nand" userId="a214ac8f-221c-4393-b64b-d99306f8255f" providerId="ADAL" clId="{4EEA26CF-177E-4D0E-BFAD-868C48CC14C9}" dt="2020-05-26T08:03:47.092" v="256"/>
          <ac:inkMkLst>
            <pc:docMk/>
            <pc:sldMk cId="2593183399" sldId="384"/>
            <ac:inkMk id="3" creationId="{5B26B53F-32C0-4B03-B688-EC5BEC8C6C65}"/>
          </ac:inkMkLst>
        </pc:inkChg>
      </pc:sldChg>
      <pc:sldChg chg="addSp">
        <pc:chgData name="Parma Nand" userId="a214ac8f-221c-4393-b64b-d99306f8255f" providerId="ADAL" clId="{4EEA26CF-177E-4D0E-BFAD-868C48CC14C9}" dt="2020-05-26T08:03:47.092" v="256"/>
        <pc:sldMkLst>
          <pc:docMk/>
          <pc:sldMk cId="3200842597" sldId="385"/>
        </pc:sldMkLst>
        <pc:inkChg chg="add">
          <ac:chgData name="Parma Nand" userId="a214ac8f-221c-4393-b64b-d99306f8255f" providerId="ADAL" clId="{4EEA26CF-177E-4D0E-BFAD-868C48CC14C9}" dt="2020-05-26T08:03:47.092" v="256"/>
          <ac:inkMkLst>
            <pc:docMk/>
            <pc:sldMk cId="3200842597" sldId="385"/>
            <ac:inkMk id="3" creationId="{0EF38D34-A717-4CDC-A909-46B0D10EFF55}"/>
          </ac:inkMkLst>
        </pc:inkChg>
      </pc:sldChg>
      <pc:sldChg chg="addSp modSp mod">
        <pc:chgData name="Parma Nand" userId="a214ac8f-221c-4393-b64b-d99306f8255f" providerId="ADAL" clId="{4EEA26CF-177E-4D0E-BFAD-868C48CC14C9}" dt="2020-05-26T08:03:47.092" v="256"/>
        <pc:sldMkLst>
          <pc:docMk/>
          <pc:sldMk cId="668740951" sldId="387"/>
        </pc:sldMkLst>
        <pc:spChg chg="mod">
          <ac:chgData name="Parma Nand" userId="a214ac8f-221c-4393-b64b-d99306f8255f" providerId="ADAL" clId="{4EEA26CF-177E-4D0E-BFAD-868C48CC14C9}" dt="2020-05-26T04:47:12.243" v="248" actId="113"/>
          <ac:spMkLst>
            <pc:docMk/>
            <pc:sldMk cId="668740951" sldId="387"/>
            <ac:spMk id="7" creationId="{1F17C63A-E82E-41CA-90F3-0C7F700660AE}"/>
          </ac:spMkLst>
        </pc:spChg>
        <pc:picChg chg="mod">
          <ac:chgData name="Parma Nand" userId="a214ac8f-221c-4393-b64b-d99306f8255f" providerId="ADAL" clId="{4EEA26CF-177E-4D0E-BFAD-868C48CC14C9}" dt="2020-05-26T04:51:17.923" v="250" actId="1076"/>
          <ac:picMkLst>
            <pc:docMk/>
            <pc:sldMk cId="668740951" sldId="387"/>
            <ac:picMk id="5" creationId="{0518024F-9018-4F01-AB97-DE24A549DB64}"/>
          </ac:picMkLst>
        </pc:picChg>
        <pc:inkChg chg="add">
          <ac:chgData name="Parma Nand" userId="a214ac8f-221c-4393-b64b-d99306f8255f" providerId="ADAL" clId="{4EEA26CF-177E-4D0E-BFAD-868C48CC14C9}" dt="2020-05-26T08:03:47.092" v="256"/>
          <ac:inkMkLst>
            <pc:docMk/>
            <pc:sldMk cId="668740951" sldId="387"/>
            <ac:inkMk id="3" creationId="{BD72285C-53D7-4ABF-95BD-75BE860F5238}"/>
          </ac:inkMkLst>
        </pc:inkChg>
      </pc:sldChg>
      <pc:sldChg chg="addSp">
        <pc:chgData name="Parma Nand" userId="a214ac8f-221c-4393-b64b-d99306f8255f" providerId="ADAL" clId="{4EEA26CF-177E-4D0E-BFAD-868C48CC14C9}" dt="2020-05-26T08:03:47.092" v="256"/>
        <pc:sldMkLst>
          <pc:docMk/>
          <pc:sldMk cId="1369283829" sldId="388"/>
        </pc:sldMkLst>
        <pc:inkChg chg="add">
          <ac:chgData name="Parma Nand" userId="a214ac8f-221c-4393-b64b-d99306f8255f" providerId="ADAL" clId="{4EEA26CF-177E-4D0E-BFAD-868C48CC14C9}" dt="2020-05-26T08:03:47.092" v="256"/>
          <ac:inkMkLst>
            <pc:docMk/>
            <pc:sldMk cId="1369283829" sldId="388"/>
            <ac:inkMk id="3" creationId="{A7E09CB5-3E78-47E1-9297-2F2AA9C5124D}"/>
          </ac:inkMkLst>
        </pc:inkChg>
      </pc:sldChg>
      <pc:sldChg chg="addSp">
        <pc:chgData name="Parma Nand" userId="a214ac8f-221c-4393-b64b-d99306f8255f" providerId="ADAL" clId="{4EEA26CF-177E-4D0E-BFAD-868C48CC14C9}" dt="2020-05-26T08:03:47.092" v="256"/>
        <pc:sldMkLst>
          <pc:docMk/>
          <pc:sldMk cId="2571203508" sldId="389"/>
        </pc:sldMkLst>
        <pc:inkChg chg="add">
          <ac:chgData name="Parma Nand" userId="a214ac8f-221c-4393-b64b-d99306f8255f" providerId="ADAL" clId="{4EEA26CF-177E-4D0E-BFAD-868C48CC14C9}" dt="2020-05-26T08:03:47.092" v="256"/>
          <ac:inkMkLst>
            <pc:docMk/>
            <pc:sldMk cId="2571203508" sldId="389"/>
            <ac:inkMk id="5" creationId="{6D7CF1B9-9A9C-42D9-93CA-3D37B1E8B02B}"/>
          </ac:inkMkLst>
        </pc:inkChg>
      </pc:sldChg>
      <pc:sldChg chg="addSp">
        <pc:chgData name="Parma Nand" userId="a214ac8f-221c-4393-b64b-d99306f8255f" providerId="ADAL" clId="{4EEA26CF-177E-4D0E-BFAD-868C48CC14C9}" dt="2020-05-26T08:03:47.092" v="256"/>
        <pc:sldMkLst>
          <pc:docMk/>
          <pc:sldMk cId="3740859433" sldId="390"/>
        </pc:sldMkLst>
        <pc:inkChg chg="add">
          <ac:chgData name="Parma Nand" userId="a214ac8f-221c-4393-b64b-d99306f8255f" providerId="ADAL" clId="{4EEA26CF-177E-4D0E-BFAD-868C48CC14C9}" dt="2020-05-26T08:03:47.092" v="256"/>
          <ac:inkMkLst>
            <pc:docMk/>
            <pc:sldMk cId="3740859433" sldId="390"/>
            <ac:inkMk id="5" creationId="{AAAA9853-5DA0-48D1-9336-8F231F5A7F6E}"/>
          </ac:inkMkLst>
        </pc:inkChg>
      </pc:sldChg>
      <pc:sldChg chg="addSp">
        <pc:chgData name="Parma Nand" userId="a214ac8f-221c-4393-b64b-d99306f8255f" providerId="ADAL" clId="{4EEA26CF-177E-4D0E-BFAD-868C48CC14C9}" dt="2020-05-26T08:03:47.092" v="256"/>
        <pc:sldMkLst>
          <pc:docMk/>
          <pc:sldMk cId="994461121" sldId="391"/>
        </pc:sldMkLst>
        <pc:inkChg chg="add">
          <ac:chgData name="Parma Nand" userId="a214ac8f-221c-4393-b64b-d99306f8255f" providerId="ADAL" clId="{4EEA26CF-177E-4D0E-BFAD-868C48CC14C9}" dt="2020-05-26T08:03:47.092" v="256"/>
          <ac:inkMkLst>
            <pc:docMk/>
            <pc:sldMk cId="994461121" sldId="391"/>
            <ac:inkMk id="3" creationId="{2CFFC0C6-9D2D-4B84-A689-F9441F582CF2}"/>
          </ac:inkMkLst>
        </pc:inkChg>
      </pc:sldChg>
      <pc:sldChg chg="addSp">
        <pc:chgData name="Parma Nand" userId="a214ac8f-221c-4393-b64b-d99306f8255f" providerId="ADAL" clId="{4EEA26CF-177E-4D0E-BFAD-868C48CC14C9}" dt="2020-05-26T08:03:47.092" v="256"/>
        <pc:sldMkLst>
          <pc:docMk/>
          <pc:sldMk cId="2063953178" sldId="392"/>
        </pc:sldMkLst>
        <pc:inkChg chg="add">
          <ac:chgData name="Parma Nand" userId="a214ac8f-221c-4393-b64b-d99306f8255f" providerId="ADAL" clId="{4EEA26CF-177E-4D0E-BFAD-868C48CC14C9}" dt="2020-05-26T08:03:47.092" v="256"/>
          <ac:inkMkLst>
            <pc:docMk/>
            <pc:sldMk cId="2063953178" sldId="392"/>
            <ac:inkMk id="5" creationId="{5F93AEC4-8233-4E24-8586-80A54CF4DE5F}"/>
          </ac:inkMkLst>
        </pc:inkChg>
      </pc:sldChg>
      <pc:sldChg chg="addSp">
        <pc:chgData name="Parma Nand" userId="a214ac8f-221c-4393-b64b-d99306f8255f" providerId="ADAL" clId="{4EEA26CF-177E-4D0E-BFAD-868C48CC14C9}" dt="2020-05-26T08:03:47.092" v="256"/>
        <pc:sldMkLst>
          <pc:docMk/>
          <pc:sldMk cId="3118750483" sldId="394"/>
        </pc:sldMkLst>
        <pc:inkChg chg="add">
          <ac:chgData name="Parma Nand" userId="a214ac8f-221c-4393-b64b-d99306f8255f" providerId="ADAL" clId="{4EEA26CF-177E-4D0E-BFAD-868C48CC14C9}" dt="2020-05-26T08:03:47.092" v="256"/>
          <ac:inkMkLst>
            <pc:docMk/>
            <pc:sldMk cId="3118750483" sldId="394"/>
            <ac:inkMk id="4" creationId="{3090D445-2EC4-420F-8652-705828F9A16A}"/>
          </ac:inkMkLst>
        </pc:inkChg>
      </pc:sldChg>
      <pc:sldChg chg="addSp modSp add mod">
        <pc:chgData name="Parma Nand" userId="a214ac8f-221c-4393-b64b-d99306f8255f" providerId="ADAL" clId="{4EEA26CF-177E-4D0E-BFAD-868C48CC14C9}" dt="2020-05-26T08:03:47.092" v="256"/>
        <pc:sldMkLst>
          <pc:docMk/>
          <pc:sldMk cId="1276276297" sldId="395"/>
        </pc:sldMkLst>
        <pc:spChg chg="mod">
          <ac:chgData name="Parma Nand" userId="a214ac8f-221c-4393-b64b-d99306f8255f" providerId="ADAL" clId="{4EEA26CF-177E-4D0E-BFAD-868C48CC14C9}" dt="2020-05-26T04:44:32.472" v="244" actId="1076"/>
          <ac:spMkLst>
            <pc:docMk/>
            <pc:sldMk cId="1276276297" sldId="395"/>
            <ac:spMk id="26626" creationId="{7B504571-B6E6-4BB3-A160-95434AF88E91}"/>
          </ac:spMkLst>
        </pc:spChg>
        <pc:inkChg chg="add">
          <ac:chgData name="Parma Nand" userId="a214ac8f-221c-4393-b64b-d99306f8255f" providerId="ADAL" clId="{4EEA26CF-177E-4D0E-BFAD-868C48CC14C9}" dt="2020-05-26T08:03:47.092" v="256"/>
          <ac:inkMkLst>
            <pc:docMk/>
            <pc:sldMk cId="1276276297" sldId="395"/>
            <ac:inkMk id="2" creationId="{9FFFAF3D-44B9-4DAA-8196-8CA97FA2F06B}"/>
          </ac:inkMkLst>
        </pc:inkChg>
      </pc:sldChg>
      <pc:sldMasterChg chg="modSp mod">
        <pc:chgData name="Parma Nand" userId="a214ac8f-221c-4393-b64b-d99306f8255f" providerId="ADAL" clId="{4EEA26CF-177E-4D0E-BFAD-868C48CC14C9}" dt="2020-05-26T05:50:02.673" v="252" actId="20577"/>
        <pc:sldMasterMkLst>
          <pc:docMk/>
          <pc:sldMasterMk cId="0" sldId="2147483651"/>
        </pc:sldMasterMkLst>
        <pc:spChg chg="mod">
          <ac:chgData name="Parma Nand" userId="a214ac8f-221c-4393-b64b-d99306f8255f" providerId="ADAL" clId="{4EEA26CF-177E-4D0E-BFAD-868C48CC14C9}" dt="2020-05-26T05:50:02.673" v="252" actId="20577"/>
          <ac:spMkLst>
            <pc:docMk/>
            <pc:sldMasterMk cId="0" sldId="2147483651"/>
            <ac:spMk id="98316" creationId="{00000000-0000-0000-0000-000000000000}"/>
          </ac:spMkLst>
        </pc:spChg>
      </pc:sldMasterChg>
    </pc:docChg>
  </pc:docChgLst>
  <pc:docChgLst>
    <pc:chgData name="Parma Nand" userId="a214ac8f-221c-4393-b64b-d99306f8255f" providerId="ADAL" clId="{6865EF95-8A83-4460-B793-251C8B9940B1}"/>
    <pc:docChg chg="undo custSel modSld">
      <pc:chgData name="Parma Nand" userId="a214ac8f-221c-4393-b64b-d99306f8255f" providerId="ADAL" clId="{6865EF95-8A83-4460-B793-251C8B9940B1}" dt="2022-05-13T04:53:00.090" v="233" actId="20577"/>
      <pc:docMkLst>
        <pc:docMk/>
      </pc:docMkLst>
      <pc:sldChg chg="modSp mod">
        <pc:chgData name="Parma Nand" userId="a214ac8f-221c-4393-b64b-d99306f8255f" providerId="ADAL" clId="{6865EF95-8A83-4460-B793-251C8B9940B1}" dt="2022-05-10T23:52:35.654" v="50" actId="20577"/>
        <pc:sldMkLst>
          <pc:docMk/>
          <pc:sldMk cId="0" sldId="256"/>
        </pc:sldMkLst>
        <pc:spChg chg="mod">
          <ac:chgData name="Parma Nand" userId="a214ac8f-221c-4393-b64b-d99306f8255f" providerId="ADAL" clId="{6865EF95-8A83-4460-B793-251C8B9940B1}" dt="2022-05-10T23:52:35.654" v="50" actId="20577"/>
          <ac:spMkLst>
            <pc:docMk/>
            <pc:sldMk cId="0" sldId="256"/>
            <ac:spMk id="5122" creationId="{00000000-0000-0000-0000-000000000000}"/>
          </ac:spMkLst>
        </pc:spChg>
      </pc:sldChg>
      <pc:sldChg chg="delSp modSp mod">
        <pc:chgData name="Parma Nand" userId="a214ac8f-221c-4393-b64b-d99306f8255f" providerId="ADAL" clId="{6865EF95-8A83-4460-B793-251C8B9940B1}" dt="2022-05-13T04:53:00.090" v="233" actId="20577"/>
        <pc:sldMkLst>
          <pc:docMk/>
          <pc:sldMk cId="0" sldId="258"/>
        </pc:sldMkLst>
        <pc:spChg chg="mod">
          <ac:chgData name="Parma Nand" userId="a214ac8f-221c-4393-b64b-d99306f8255f" providerId="ADAL" clId="{6865EF95-8A83-4460-B793-251C8B9940B1}" dt="2022-05-13T04:53:00.090" v="233" actId="20577"/>
          <ac:spMkLst>
            <pc:docMk/>
            <pc:sldMk cId="0" sldId="258"/>
            <ac:spMk id="6147" creationId="{10155405-3699-4121-8290-79CFBAFAE1F9}"/>
          </ac:spMkLst>
        </pc:spChg>
        <pc:inkChg chg="del">
          <ac:chgData name="Parma Nand" userId="a214ac8f-221c-4393-b64b-d99306f8255f" providerId="ADAL" clId="{6865EF95-8A83-4460-B793-251C8B9940B1}" dt="2022-05-10T23:52:44.981" v="51" actId="478"/>
          <ac:inkMkLst>
            <pc:docMk/>
            <pc:sldMk cId="0" sldId="258"/>
            <ac:inkMk id="2" creationId="{13E71B30-2BF1-4072-B000-CE1A45ADC346}"/>
          </ac:inkMkLst>
        </pc:inkChg>
      </pc:sldChg>
      <pc:sldChg chg="delSp mod">
        <pc:chgData name="Parma Nand" userId="a214ac8f-221c-4393-b64b-d99306f8255f" providerId="ADAL" clId="{6865EF95-8A83-4460-B793-251C8B9940B1}" dt="2022-05-11T00:17:44.148" v="53" actId="478"/>
        <pc:sldMkLst>
          <pc:docMk/>
          <pc:sldMk cId="0" sldId="259"/>
        </pc:sldMkLst>
        <pc:inkChg chg="del">
          <ac:chgData name="Parma Nand" userId="a214ac8f-221c-4393-b64b-d99306f8255f" providerId="ADAL" clId="{6865EF95-8A83-4460-B793-251C8B9940B1}" dt="2022-05-11T00:17:44.148" v="53" actId="478"/>
          <ac:inkMkLst>
            <pc:docMk/>
            <pc:sldMk cId="0" sldId="259"/>
            <ac:inkMk id="2" creationId="{0DD83827-E3A0-4115-85F5-3B067536E473}"/>
          </ac:inkMkLst>
        </pc:inkChg>
      </pc:sldChg>
      <pc:sldChg chg="delSp mod">
        <pc:chgData name="Parma Nand" userId="a214ac8f-221c-4393-b64b-d99306f8255f" providerId="ADAL" clId="{6865EF95-8A83-4460-B793-251C8B9940B1}" dt="2022-05-10T23:53:34.422" v="52" actId="478"/>
        <pc:sldMkLst>
          <pc:docMk/>
          <pc:sldMk cId="0" sldId="260"/>
        </pc:sldMkLst>
        <pc:inkChg chg="del">
          <ac:chgData name="Parma Nand" userId="a214ac8f-221c-4393-b64b-d99306f8255f" providerId="ADAL" clId="{6865EF95-8A83-4460-B793-251C8B9940B1}" dt="2022-05-10T23:53:34.422" v="52" actId="478"/>
          <ac:inkMkLst>
            <pc:docMk/>
            <pc:sldMk cId="0" sldId="260"/>
            <ac:inkMk id="2" creationId="{611D20A6-9BE2-4062-8C40-0759B7C119FB}"/>
          </ac:inkMkLst>
        </pc:inkChg>
      </pc:sldChg>
      <pc:sldChg chg="delSp mod">
        <pc:chgData name="Parma Nand" userId="a214ac8f-221c-4393-b64b-d99306f8255f" providerId="ADAL" clId="{6865EF95-8A83-4460-B793-251C8B9940B1}" dt="2022-05-11T00:36:17.149" v="54" actId="478"/>
        <pc:sldMkLst>
          <pc:docMk/>
          <pc:sldMk cId="0" sldId="261"/>
        </pc:sldMkLst>
        <pc:inkChg chg="del">
          <ac:chgData name="Parma Nand" userId="a214ac8f-221c-4393-b64b-d99306f8255f" providerId="ADAL" clId="{6865EF95-8A83-4460-B793-251C8B9940B1}" dt="2022-05-11T00:36:17.149" v="54" actId="478"/>
          <ac:inkMkLst>
            <pc:docMk/>
            <pc:sldMk cId="0" sldId="261"/>
            <ac:inkMk id="2" creationId="{907D6705-CEAA-4CFA-91D5-A5860A7972D0}"/>
          </ac:inkMkLst>
        </pc:inkChg>
      </pc:sldChg>
      <pc:sldChg chg="delSp mod">
        <pc:chgData name="Parma Nand" userId="a214ac8f-221c-4393-b64b-d99306f8255f" providerId="ADAL" clId="{6865EF95-8A83-4460-B793-251C8B9940B1}" dt="2022-05-11T02:42:23.880" v="64" actId="478"/>
        <pc:sldMkLst>
          <pc:docMk/>
          <pc:sldMk cId="0" sldId="324"/>
        </pc:sldMkLst>
        <pc:inkChg chg="del">
          <ac:chgData name="Parma Nand" userId="a214ac8f-221c-4393-b64b-d99306f8255f" providerId="ADAL" clId="{6865EF95-8A83-4460-B793-251C8B9940B1}" dt="2022-05-11T02:42:23.880" v="64" actId="478"/>
          <ac:inkMkLst>
            <pc:docMk/>
            <pc:sldMk cId="0" sldId="324"/>
            <ac:inkMk id="2" creationId="{573177F0-A1E7-47E5-A173-7307DE8A044D}"/>
          </ac:inkMkLst>
        </pc:inkChg>
      </pc:sldChg>
      <pc:sldChg chg="delSp mod">
        <pc:chgData name="Parma Nand" userId="a214ac8f-221c-4393-b64b-d99306f8255f" providerId="ADAL" clId="{6865EF95-8A83-4460-B793-251C8B9940B1}" dt="2022-05-11T00:38:13.002" v="55" actId="478"/>
        <pc:sldMkLst>
          <pc:docMk/>
          <pc:sldMk cId="0" sldId="350"/>
        </pc:sldMkLst>
        <pc:inkChg chg="del">
          <ac:chgData name="Parma Nand" userId="a214ac8f-221c-4393-b64b-d99306f8255f" providerId="ADAL" clId="{6865EF95-8A83-4460-B793-251C8B9940B1}" dt="2022-05-11T00:38:13.002" v="55" actId="478"/>
          <ac:inkMkLst>
            <pc:docMk/>
            <pc:sldMk cId="0" sldId="350"/>
            <ac:inkMk id="2" creationId="{29B95CA2-7C8F-47B0-9855-EB99EED938E0}"/>
          </ac:inkMkLst>
        </pc:inkChg>
      </pc:sldChg>
      <pc:sldChg chg="delSp mod">
        <pc:chgData name="Parma Nand" userId="a214ac8f-221c-4393-b64b-d99306f8255f" providerId="ADAL" clId="{6865EF95-8A83-4460-B793-251C8B9940B1}" dt="2022-05-11T00:39:44.765" v="56" actId="478"/>
        <pc:sldMkLst>
          <pc:docMk/>
          <pc:sldMk cId="0" sldId="352"/>
        </pc:sldMkLst>
        <pc:inkChg chg="del">
          <ac:chgData name="Parma Nand" userId="a214ac8f-221c-4393-b64b-d99306f8255f" providerId="ADAL" clId="{6865EF95-8A83-4460-B793-251C8B9940B1}" dt="2022-05-11T00:39:44.765" v="56" actId="478"/>
          <ac:inkMkLst>
            <pc:docMk/>
            <pc:sldMk cId="0" sldId="352"/>
            <ac:inkMk id="2" creationId="{657A3EF3-5406-4202-B117-4A17D7252672}"/>
          </ac:inkMkLst>
        </pc:inkChg>
      </pc:sldChg>
      <pc:sldChg chg="delSp mod">
        <pc:chgData name="Parma Nand" userId="a214ac8f-221c-4393-b64b-d99306f8255f" providerId="ADAL" clId="{6865EF95-8A83-4460-B793-251C8B9940B1}" dt="2022-05-11T00:40:15.667" v="57" actId="478"/>
        <pc:sldMkLst>
          <pc:docMk/>
          <pc:sldMk cId="0" sldId="354"/>
        </pc:sldMkLst>
        <pc:inkChg chg="del">
          <ac:chgData name="Parma Nand" userId="a214ac8f-221c-4393-b64b-d99306f8255f" providerId="ADAL" clId="{6865EF95-8A83-4460-B793-251C8B9940B1}" dt="2022-05-11T00:40:15.667" v="57" actId="478"/>
          <ac:inkMkLst>
            <pc:docMk/>
            <pc:sldMk cId="0" sldId="354"/>
            <ac:inkMk id="2" creationId="{150A00FC-DF14-4A94-9576-3F999EC3B260}"/>
          </ac:inkMkLst>
        </pc:inkChg>
      </pc:sldChg>
      <pc:sldChg chg="delSp mod">
        <pc:chgData name="Parma Nand" userId="a214ac8f-221c-4393-b64b-d99306f8255f" providerId="ADAL" clId="{6865EF95-8A83-4460-B793-251C8B9940B1}" dt="2022-05-11T00:40:27.404" v="58" actId="478"/>
        <pc:sldMkLst>
          <pc:docMk/>
          <pc:sldMk cId="0" sldId="355"/>
        </pc:sldMkLst>
        <pc:inkChg chg="del">
          <ac:chgData name="Parma Nand" userId="a214ac8f-221c-4393-b64b-d99306f8255f" providerId="ADAL" clId="{6865EF95-8A83-4460-B793-251C8B9940B1}" dt="2022-05-11T00:40:27.404" v="58" actId="478"/>
          <ac:inkMkLst>
            <pc:docMk/>
            <pc:sldMk cId="0" sldId="355"/>
            <ac:inkMk id="2" creationId="{1EF3C639-9F48-47DA-95D8-A4BD4DC689C8}"/>
          </ac:inkMkLst>
        </pc:inkChg>
      </pc:sldChg>
      <pc:sldChg chg="delSp mod">
        <pc:chgData name="Parma Nand" userId="a214ac8f-221c-4393-b64b-d99306f8255f" providerId="ADAL" clId="{6865EF95-8A83-4460-B793-251C8B9940B1}" dt="2022-05-11T00:59:47.229" v="59" actId="478"/>
        <pc:sldMkLst>
          <pc:docMk/>
          <pc:sldMk cId="0" sldId="356"/>
        </pc:sldMkLst>
        <pc:inkChg chg="del">
          <ac:chgData name="Parma Nand" userId="a214ac8f-221c-4393-b64b-d99306f8255f" providerId="ADAL" clId="{6865EF95-8A83-4460-B793-251C8B9940B1}" dt="2022-05-11T00:59:47.229" v="59" actId="478"/>
          <ac:inkMkLst>
            <pc:docMk/>
            <pc:sldMk cId="0" sldId="356"/>
            <ac:inkMk id="2" creationId="{6DDD24A2-6B75-43A9-9437-D3D446808671}"/>
          </ac:inkMkLst>
        </pc:inkChg>
      </pc:sldChg>
      <pc:sldChg chg="delSp mod">
        <pc:chgData name="Parma Nand" userId="a214ac8f-221c-4393-b64b-d99306f8255f" providerId="ADAL" clId="{6865EF95-8A83-4460-B793-251C8B9940B1}" dt="2022-05-11T01:00:16.337" v="61" actId="478"/>
        <pc:sldMkLst>
          <pc:docMk/>
          <pc:sldMk cId="0" sldId="359"/>
        </pc:sldMkLst>
        <pc:inkChg chg="del">
          <ac:chgData name="Parma Nand" userId="a214ac8f-221c-4393-b64b-d99306f8255f" providerId="ADAL" clId="{6865EF95-8A83-4460-B793-251C8B9940B1}" dt="2022-05-11T01:00:13.541" v="60" actId="478"/>
          <ac:inkMkLst>
            <pc:docMk/>
            <pc:sldMk cId="0" sldId="359"/>
            <ac:inkMk id="2" creationId="{3035FDA8-496F-4482-95FD-50B4AFE97CE6}"/>
          </ac:inkMkLst>
        </pc:inkChg>
        <pc:inkChg chg="del">
          <ac:chgData name="Parma Nand" userId="a214ac8f-221c-4393-b64b-d99306f8255f" providerId="ADAL" clId="{6865EF95-8A83-4460-B793-251C8B9940B1}" dt="2022-05-11T01:00:16.337" v="61" actId="478"/>
          <ac:inkMkLst>
            <pc:docMk/>
            <pc:sldMk cId="0" sldId="359"/>
            <ac:inkMk id="3" creationId="{FD583D07-6704-49FD-AD2E-9E80D2A81089}"/>
          </ac:inkMkLst>
        </pc:inkChg>
      </pc:sldChg>
      <pc:sldChg chg="delSp mod">
        <pc:chgData name="Parma Nand" userId="a214ac8f-221c-4393-b64b-d99306f8255f" providerId="ADAL" clId="{6865EF95-8A83-4460-B793-251C8B9940B1}" dt="2022-05-11T01:00:44.513" v="62" actId="478"/>
        <pc:sldMkLst>
          <pc:docMk/>
          <pc:sldMk cId="0" sldId="361"/>
        </pc:sldMkLst>
        <pc:inkChg chg="del">
          <ac:chgData name="Parma Nand" userId="a214ac8f-221c-4393-b64b-d99306f8255f" providerId="ADAL" clId="{6865EF95-8A83-4460-B793-251C8B9940B1}" dt="2022-05-11T01:00:44.513" v="62" actId="478"/>
          <ac:inkMkLst>
            <pc:docMk/>
            <pc:sldMk cId="0" sldId="361"/>
            <ac:inkMk id="2" creationId="{723775FE-25BE-4F5E-9F88-F133AAF75264}"/>
          </ac:inkMkLst>
        </pc:inkChg>
      </pc:sldChg>
      <pc:sldChg chg="delSp mod">
        <pc:chgData name="Parma Nand" userId="a214ac8f-221c-4393-b64b-d99306f8255f" providerId="ADAL" clId="{6865EF95-8A83-4460-B793-251C8B9940B1}" dt="2022-05-11T02:42:41.486" v="68" actId="478"/>
        <pc:sldMkLst>
          <pc:docMk/>
          <pc:sldMk cId="0" sldId="363"/>
        </pc:sldMkLst>
        <pc:inkChg chg="del">
          <ac:chgData name="Parma Nand" userId="a214ac8f-221c-4393-b64b-d99306f8255f" providerId="ADAL" clId="{6865EF95-8A83-4460-B793-251C8B9940B1}" dt="2022-05-11T02:42:41.486" v="68" actId="478"/>
          <ac:inkMkLst>
            <pc:docMk/>
            <pc:sldMk cId="0" sldId="363"/>
            <ac:inkMk id="2" creationId="{3AD94B6C-F6B0-41A7-8D8E-5F08F37D8275}"/>
          </ac:inkMkLst>
        </pc:inkChg>
      </pc:sldChg>
      <pc:sldChg chg="delSp modSp mod">
        <pc:chgData name="Parma Nand" userId="a214ac8f-221c-4393-b64b-d99306f8255f" providerId="ADAL" clId="{6865EF95-8A83-4460-B793-251C8B9940B1}" dt="2022-05-12T03:44:53.786" v="184" actId="122"/>
        <pc:sldMkLst>
          <pc:docMk/>
          <pc:sldMk cId="0" sldId="368"/>
        </pc:sldMkLst>
        <pc:graphicFrameChg chg="mod modGraphic">
          <ac:chgData name="Parma Nand" userId="a214ac8f-221c-4393-b64b-d99306f8255f" providerId="ADAL" clId="{6865EF95-8A83-4460-B793-251C8B9940B1}" dt="2022-05-12T03:44:53.786" v="184" actId="122"/>
          <ac:graphicFrameMkLst>
            <pc:docMk/>
            <pc:sldMk cId="0" sldId="368"/>
            <ac:graphicFrameMk id="87266" creationId="{B8DADC77-E05A-415E-AE27-6C1640D4C155}"/>
          </ac:graphicFrameMkLst>
        </pc:graphicFrameChg>
        <pc:inkChg chg="del">
          <ac:chgData name="Parma Nand" userId="a214ac8f-221c-4393-b64b-d99306f8255f" providerId="ADAL" clId="{6865EF95-8A83-4460-B793-251C8B9940B1}" dt="2022-05-11T02:42:49.601" v="69" actId="478"/>
          <ac:inkMkLst>
            <pc:docMk/>
            <pc:sldMk cId="0" sldId="368"/>
            <ac:inkMk id="2" creationId="{1C8DEAF9-12A9-4FEF-9360-893AF0E7FCCA}"/>
          </ac:inkMkLst>
        </pc:inkChg>
      </pc:sldChg>
      <pc:sldChg chg="addSp delSp modSp mod">
        <pc:chgData name="Parma Nand" userId="a214ac8f-221c-4393-b64b-d99306f8255f" providerId="ADAL" clId="{6865EF95-8A83-4460-B793-251C8B9940B1}" dt="2022-05-12T03:46:18.644" v="196" actId="14100"/>
        <pc:sldMkLst>
          <pc:docMk/>
          <pc:sldMk cId="0" sldId="369"/>
        </pc:sldMkLst>
        <pc:spChg chg="mod">
          <ac:chgData name="Parma Nand" userId="a214ac8f-221c-4393-b64b-d99306f8255f" providerId="ADAL" clId="{6865EF95-8A83-4460-B793-251C8B9940B1}" dt="2022-05-12T03:46:18.644" v="196" actId="14100"/>
          <ac:spMkLst>
            <pc:docMk/>
            <pc:sldMk cId="0" sldId="369"/>
            <ac:spMk id="9" creationId="{AC644CF6-527A-47B6-9F6B-FF6E2A906A80}"/>
          </ac:spMkLst>
        </pc:spChg>
        <pc:spChg chg="add del">
          <ac:chgData name="Parma Nand" userId="a214ac8f-221c-4393-b64b-d99306f8255f" providerId="ADAL" clId="{6865EF95-8A83-4460-B793-251C8B9940B1}" dt="2022-05-12T03:45:27.350" v="187" actId="22"/>
          <ac:spMkLst>
            <pc:docMk/>
            <pc:sldMk cId="0" sldId="369"/>
            <ac:spMk id="11" creationId="{72A6535F-89F8-E634-7F5B-D7677787858B}"/>
          </ac:spMkLst>
        </pc:spChg>
        <pc:graphicFrameChg chg="del">
          <ac:chgData name="Parma Nand" userId="a214ac8f-221c-4393-b64b-d99306f8255f" providerId="ADAL" clId="{6865EF95-8A83-4460-B793-251C8B9940B1}" dt="2022-05-12T03:45:24.946" v="185" actId="478"/>
          <ac:graphicFrameMkLst>
            <pc:docMk/>
            <pc:sldMk cId="0" sldId="369"/>
            <ac:graphicFrameMk id="4" creationId="{C90B5D09-53F7-4015-8B58-22B1613880F8}"/>
          </ac:graphicFrameMkLst>
        </pc:graphicFrameChg>
        <pc:graphicFrameChg chg="add mod">
          <ac:chgData name="Parma Nand" userId="a214ac8f-221c-4393-b64b-d99306f8255f" providerId="ADAL" clId="{6865EF95-8A83-4460-B793-251C8B9940B1}" dt="2022-05-12T03:45:46.729" v="189" actId="1076"/>
          <ac:graphicFrameMkLst>
            <pc:docMk/>
            <pc:sldMk cId="0" sldId="369"/>
            <ac:graphicFrameMk id="12" creationId="{507C7E26-CC13-BB6A-3822-3CB07DAFFDF9}"/>
          </ac:graphicFrameMkLst>
        </pc:graphicFrameChg>
        <pc:inkChg chg="del">
          <ac:chgData name="Parma Nand" userId="a214ac8f-221c-4393-b64b-d99306f8255f" providerId="ADAL" clId="{6865EF95-8A83-4460-B793-251C8B9940B1}" dt="2022-05-11T02:42:53.050" v="70" actId="478"/>
          <ac:inkMkLst>
            <pc:docMk/>
            <pc:sldMk cId="0" sldId="369"/>
            <ac:inkMk id="2" creationId="{1CF40822-F87A-4CF6-9E88-A5B3B236171D}"/>
          </ac:inkMkLst>
        </pc:inkChg>
      </pc:sldChg>
      <pc:sldChg chg="delSp mod">
        <pc:chgData name="Parma Nand" userId="a214ac8f-221c-4393-b64b-d99306f8255f" providerId="ADAL" clId="{6865EF95-8A83-4460-B793-251C8B9940B1}" dt="2022-05-11T02:42:55.462" v="71" actId="478"/>
        <pc:sldMkLst>
          <pc:docMk/>
          <pc:sldMk cId="0" sldId="374"/>
        </pc:sldMkLst>
        <pc:inkChg chg="del">
          <ac:chgData name="Parma Nand" userId="a214ac8f-221c-4393-b64b-d99306f8255f" providerId="ADAL" clId="{6865EF95-8A83-4460-B793-251C8B9940B1}" dt="2022-05-11T02:42:55.462" v="71" actId="478"/>
          <ac:inkMkLst>
            <pc:docMk/>
            <pc:sldMk cId="0" sldId="374"/>
            <ac:inkMk id="3" creationId="{DB82C7D7-9A12-4A0F-B883-2F343B0D93C5}"/>
          </ac:inkMkLst>
        </pc:inkChg>
      </pc:sldChg>
      <pc:sldChg chg="delSp mod">
        <pc:chgData name="Parma Nand" userId="a214ac8f-221c-4393-b64b-d99306f8255f" providerId="ADAL" clId="{6865EF95-8A83-4460-B793-251C8B9940B1}" dt="2022-05-11T02:42:58.689" v="72" actId="478"/>
        <pc:sldMkLst>
          <pc:docMk/>
          <pc:sldMk cId="0" sldId="375"/>
        </pc:sldMkLst>
        <pc:inkChg chg="del">
          <ac:chgData name="Parma Nand" userId="a214ac8f-221c-4393-b64b-d99306f8255f" providerId="ADAL" clId="{6865EF95-8A83-4460-B793-251C8B9940B1}" dt="2022-05-11T02:42:58.689" v="72" actId="478"/>
          <ac:inkMkLst>
            <pc:docMk/>
            <pc:sldMk cId="0" sldId="375"/>
            <ac:inkMk id="2" creationId="{D44EC287-59D1-45CF-B689-7925092822E8}"/>
          </ac:inkMkLst>
        </pc:inkChg>
      </pc:sldChg>
      <pc:sldChg chg="delSp mod">
        <pc:chgData name="Parma Nand" userId="a214ac8f-221c-4393-b64b-d99306f8255f" providerId="ADAL" clId="{6865EF95-8A83-4460-B793-251C8B9940B1}" dt="2022-05-11T01:00:51.582" v="63" actId="478"/>
        <pc:sldMkLst>
          <pc:docMk/>
          <pc:sldMk cId="0" sldId="378"/>
        </pc:sldMkLst>
        <pc:inkChg chg="del">
          <ac:chgData name="Parma Nand" userId="a214ac8f-221c-4393-b64b-d99306f8255f" providerId="ADAL" clId="{6865EF95-8A83-4460-B793-251C8B9940B1}" dt="2022-05-11T01:00:51.582" v="63" actId="478"/>
          <ac:inkMkLst>
            <pc:docMk/>
            <pc:sldMk cId="0" sldId="378"/>
            <ac:inkMk id="2" creationId="{17109B93-A20E-485F-AD41-E5815E16B832}"/>
          </ac:inkMkLst>
        </pc:inkChg>
      </pc:sldChg>
      <pc:sldChg chg="delSp mod">
        <pc:chgData name="Parma Nand" userId="a214ac8f-221c-4393-b64b-d99306f8255f" providerId="ADAL" clId="{6865EF95-8A83-4460-B793-251C8B9940B1}" dt="2022-05-11T22:35:05.278" v="82" actId="478"/>
        <pc:sldMkLst>
          <pc:docMk/>
          <pc:sldMk cId="0" sldId="379"/>
        </pc:sldMkLst>
        <pc:inkChg chg="del">
          <ac:chgData name="Parma Nand" userId="a214ac8f-221c-4393-b64b-d99306f8255f" providerId="ADAL" clId="{6865EF95-8A83-4460-B793-251C8B9940B1}" dt="2022-05-11T22:35:05.278" v="82" actId="478"/>
          <ac:inkMkLst>
            <pc:docMk/>
            <pc:sldMk cId="0" sldId="379"/>
            <ac:inkMk id="2" creationId="{FC1894D1-3953-4BE3-9004-F947D7B9A2A2}"/>
          </ac:inkMkLst>
        </pc:inkChg>
      </pc:sldChg>
      <pc:sldChg chg="delSp mod">
        <pc:chgData name="Parma Nand" userId="a214ac8f-221c-4393-b64b-d99306f8255f" providerId="ADAL" clId="{6865EF95-8A83-4460-B793-251C8B9940B1}" dt="2022-05-11T22:35:36.969" v="83" actId="478"/>
        <pc:sldMkLst>
          <pc:docMk/>
          <pc:sldMk cId="0" sldId="380"/>
        </pc:sldMkLst>
        <pc:inkChg chg="del">
          <ac:chgData name="Parma Nand" userId="a214ac8f-221c-4393-b64b-d99306f8255f" providerId="ADAL" clId="{6865EF95-8A83-4460-B793-251C8B9940B1}" dt="2022-05-11T22:35:36.969" v="83" actId="478"/>
          <ac:inkMkLst>
            <pc:docMk/>
            <pc:sldMk cId="0" sldId="380"/>
            <ac:inkMk id="2" creationId="{678FA2D5-54D1-4357-9523-94907B613CBA}"/>
          </ac:inkMkLst>
        </pc:inkChg>
      </pc:sldChg>
      <pc:sldChg chg="delSp mod">
        <pc:chgData name="Parma Nand" userId="a214ac8f-221c-4393-b64b-d99306f8255f" providerId="ADAL" clId="{6865EF95-8A83-4460-B793-251C8B9940B1}" dt="2022-05-11T02:42:27.946" v="65" actId="478"/>
        <pc:sldMkLst>
          <pc:docMk/>
          <pc:sldMk cId="3542822722" sldId="381"/>
        </pc:sldMkLst>
        <pc:inkChg chg="del">
          <ac:chgData name="Parma Nand" userId="a214ac8f-221c-4393-b64b-d99306f8255f" providerId="ADAL" clId="{6865EF95-8A83-4460-B793-251C8B9940B1}" dt="2022-05-11T02:42:27.946" v="65" actId="478"/>
          <ac:inkMkLst>
            <pc:docMk/>
            <pc:sldMk cId="3542822722" sldId="381"/>
            <ac:inkMk id="4" creationId="{53636676-DC3A-4717-8C55-B5A70A9B6911}"/>
          </ac:inkMkLst>
        </pc:inkChg>
      </pc:sldChg>
      <pc:sldChg chg="delSp mod">
        <pc:chgData name="Parma Nand" userId="a214ac8f-221c-4393-b64b-d99306f8255f" providerId="ADAL" clId="{6865EF95-8A83-4460-B793-251C8B9940B1}" dt="2022-05-11T02:42:37.500" v="67" actId="478"/>
        <pc:sldMkLst>
          <pc:docMk/>
          <pc:sldMk cId="1243719147" sldId="382"/>
        </pc:sldMkLst>
        <pc:inkChg chg="del">
          <ac:chgData name="Parma Nand" userId="a214ac8f-221c-4393-b64b-d99306f8255f" providerId="ADAL" clId="{6865EF95-8A83-4460-B793-251C8B9940B1}" dt="2022-05-11T02:42:34.787" v="66" actId="478"/>
          <ac:inkMkLst>
            <pc:docMk/>
            <pc:sldMk cId="1243719147" sldId="382"/>
            <ac:inkMk id="5" creationId="{6A23AC6B-9529-4B22-BB42-981C7C931DFC}"/>
          </ac:inkMkLst>
        </pc:inkChg>
        <pc:inkChg chg="del">
          <ac:chgData name="Parma Nand" userId="a214ac8f-221c-4393-b64b-d99306f8255f" providerId="ADAL" clId="{6865EF95-8A83-4460-B793-251C8B9940B1}" dt="2022-05-11T02:42:37.500" v="67" actId="478"/>
          <ac:inkMkLst>
            <pc:docMk/>
            <pc:sldMk cId="1243719147" sldId="382"/>
            <ac:inkMk id="6" creationId="{BDE194B9-6068-4F94-9A38-69233C9B2225}"/>
          </ac:inkMkLst>
        </pc:inkChg>
      </pc:sldChg>
      <pc:sldChg chg="delSp mod">
        <pc:chgData name="Parma Nand" userId="a214ac8f-221c-4393-b64b-d99306f8255f" providerId="ADAL" clId="{6865EF95-8A83-4460-B793-251C8B9940B1}" dt="2022-05-11T02:43:03.928" v="74" actId="478"/>
        <pc:sldMkLst>
          <pc:docMk/>
          <pc:sldMk cId="2113564772" sldId="383"/>
        </pc:sldMkLst>
        <pc:inkChg chg="del">
          <ac:chgData name="Parma Nand" userId="a214ac8f-221c-4393-b64b-d99306f8255f" providerId="ADAL" clId="{6865EF95-8A83-4460-B793-251C8B9940B1}" dt="2022-05-11T02:43:03.928" v="74" actId="478"/>
          <ac:inkMkLst>
            <pc:docMk/>
            <pc:sldMk cId="2113564772" sldId="383"/>
            <ac:inkMk id="3" creationId="{056EB257-B0C7-4F8F-A51F-BE8998235F83}"/>
          </ac:inkMkLst>
        </pc:inkChg>
      </pc:sldChg>
      <pc:sldChg chg="delSp mod">
        <pc:chgData name="Parma Nand" userId="a214ac8f-221c-4393-b64b-d99306f8255f" providerId="ADAL" clId="{6865EF95-8A83-4460-B793-251C8B9940B1}" dt="2022-05-11T02:43:09.279" v="75" actId="478"/>
        <pc:sldMkLst>
          <pc:docMk/>
          <pc:sldMk cId="2593183399" sldId="384"/>
        </pc:sldMkLst>
        <pc:inkChg chg="del">
          <ac:chgData name="Parma Nand" userId="a214ac8f-221c-4393-b64b-d99306f8255f" providerId="ADAL" clId="{6865EF95-8A83-4460-B793-251C8B9940B1}" dt="2022-05-11T02:43:09.279" v="75" actId="478"/>
          <ac:inkMkLst>
            <pc:docMk/>
            <pc:sldMk cId="2593183399" sldId="384"/>
            <ac:inkMk id="3" creationId="{5B26B53F-32C0-4B03-B688-EC5BEC8C6C65}"/>
          </ac:inkMkLst>
        </pc:inkChg>
      </pc:sldChg>
      <pc:sldChg chg="delSp mod">
        <pc:chgData name="Parma Nand" userId="a214ac8f-221c-4393-b64b-d99306f8255f" providerId="ADAL" clId="{6865EF95-8A83-4460-B793-251C8B9940B1}" dt="2022-05-11T02:43:28.029" v="80" actId="478"/>
        <pc:sldMkLst>
          <pc:docMk/>
          <pc:sldMk cId="3200842597" sldId="385"/>
        </pc:sldMkLst>
        <pc:inkChg chg="del">
          <ac:chgData name="Parma Nand" userId="a214ac8f-221c-4393-b64b-d99306f8255f" providerId="ADAL" clId="{6865EF95-8A83-4460-B793-251C8B9940B1}" dt="2022-05-11T02:43:28.029" v="80" actId="478"/>
          <ac:inkMkLst>
            <pc:docMk/>
            <pc:sldMk cId="3200842597" sldId="385"/>
            <ac:inkMk id="3" creationId="{0EF38D34-A717-4CDC-A909-46B0D10EFF55}"/>
          </ac:inkMkLst>
        </pc:inkChg>
      </pc:sldChg>
      <pc:sldChg chg="delSp mod">
        <pc:chgData name="Parma Nand" userId="a214ac8f-221c-4393-b64b-d99306f8255f" providerId="ADAL" clId="{6865EF95-8A83-4460-B793-251C8B9940B1}" dt="2022-05-11T22:45:01.211" v="84" actId="478"/>
        <pc:sldMkLst>
          <pc:docMk/>
          <pc:sldMk cId="668740951" sldId="387"/>
        </pc:sldMkLst>
        <pc:inkChg chg="del">
          <ac:chgData name="Parma Nand" userId="a214ac8f-221c-4393-b64b-d99306f8255f" providerId="ADAL" clId="{6865EF95-8A83-4460-B793-251C8B9940B1}" dt="2022-05-11T22:45:01.211" v="84" actId="478"/>
          <ac:inkMkLst>
            <pc:docMk/>
            <pc:sldMk cId="668740951" sldId="387"/>
            <ac:inkMk id="3" creationId="{BD72285C-53D7-4ABF-95BD-75BE860F5238}"/>
          </ac:inkMkLst>
        </pc:inkChg>
      </pc:sldChg>
      <pc:sldChg chg="delSp mod">
        <pc:chgData name="Parma Nand" userId="a214ac8f-221c-4393-b64b-d99306f8255f" providerId="ADAL" clId="{6865EF95-8A83-4460-B793-251C8B9940B1}" dt="2022-05-11T02:43:22.826" v="78" actId="478"/>
        <pc:sldMkLst>
          <pc:docMk/>
          <pc:sldMk cId="1369283829" sldId="388"/>
        </pc:sldMkLst>
        <pc:inkChg chg="del">
          <ac:chgData name="Parma Nand" userId="a214ac8f-221c-4393-b64b-d99306f8255f" providerId="ADAL" clId="{6865EF95-8A83-4460-B793-251C8B9940B1}" dt="2022-05-11T02:43:22.826" v="78" actId="478"/>
          <ac:inkMkLst>
            <pc:docMk/>
            <pc:sldMk cId="1369283829" sldId="388"/>
            <ac:inkMk id="3" creationId="{A7E09CB5-3E78-47E1-9297-2F2AA9C5124D}"/>
          </ac:inkMkLst>
        </pc:inkChg>
      </pc:sldChg>
      <pc:sldChg chg="delSp mod">
        <pc:chgData name="Parma Nand" userId="a214ac8f-221c-4393-b64b-d99306f8255f" providerId="ADAL" clId="{6865EF95-8A83-4460-B793-251C8B9940B1}" dt="2022-05-11T02:43:14.215" v="76" actId="478"/>
        <pc:sldMkLst>
          <pc:docMk/>
          <pc:sldMk cId="2571203508" sldId="389"/>
        </pc:sldMkLst>
        <pc:inkChg chg="del">
          <ac:chgData name="Parma Nand" userId="a214ac8f-221c-4393-b64b-d99306f8255f" providerId="ADAL" clId="{6865EF95-8A83-4460-B793-251C8B9940B1}" dt="2022-05-11T02:43:14.215" v="76" actId="478"/>
          <ac:inkMkLst>
            <pc:docMk/>
            <pc:sldMk cId="2571203508" sldId="389"/>
            <ac:inkMk id="5" creationId="{6D7CF1B9-9A9C-42D9-93CA-3D37B1E8B02B}"/>
          </ac:inkMkLst>
        </pc:inkChg>
      </pc:sldChg>
      <pc:sldChg chg="delSp mod">
        <pc:chgData name="Parma Nand" userId="a214ac8f-221c-4393-b64b-d99306f8255f" providerId="ADAL" clId="{6865EF95-8A83-4460-B793-251C8B9940B1}" dt="2022-05-11T02:43:18.275" v="77" actId="478"/>
        <pc:sldMkLst>
          <pc:docMk/>
          <pc:sldMk cId="3740859433" sldId="390"/>
        </pc:sldMkLst>
        <pc:inkChg chg="del">
          <ac:chgData name="Parma Nand" userId="a214ac8f-221c-4393-b64b-d99306f8255f" providerId="ADAL" clId="{6865EF95-8A83-4460-B793-251C8B9940B1}" dt="2022-05-11T02:43:18.275" v="77" actId="478"/>
          <ac:inkMkLst>
            <pc:docMk/>
            <pc:sldMk cId="3740859433" sldId="390"/>
            <ac:inkMk id="5" creationId="{AAAA9853-5DA0-48D1-9336-8F231F5A7F6E}"/>
          </ac:inkMkLst>
        </pc:inkChg>
      </pc:sldChg>
      <pc:sldChg chg="delSp mod">
        <pc:chgData name="Parma Nand" userId="a214ac8f-221c-4393-b64b-d99306f8255f" providerId="ADAL" clId="{6865EF95-8A83-4460-B793-251C8B9940B1}" dt="2022-05-11T02:43:25.661" v="79" actId="478"/>
        <pc:sldMkLst>
          <pc:docMk/>
          <pc:sldMk cId="994461121" sldId="391"/>
        </pc:sldMkLst>
        <pc:inkChg chg="del">
          <ac:chgData name="Parma Nand" userId="a214ac8f-221c-4393-b64b-d99306f8255f" providerId="ADAL" clId="{6865EF95-8A83-4460-B793-251C8B9940B1}" dt="2022-05-11T02:43:25.661" v="79" actId="478"/>
          <ac:inkMkLst>
            <pc:docMk/>
            <pc:sldMk cId="994461121" sldId="391"/>
            <ac:inkMk id="3" creationId="{2CFFC0C6-9D2D-4B84-A689-F9441F582CF2}"/>
          </ac:inkMkLst>
        </pc:inkChg>
      </pc:sldChg>
      <pc:sldChg chg="delSp mod">
        <pc:chgData name="Parma Nand" userId="a214ac8f-221c-4393-b64b-d99306f8255f" providerId="ADAL" clId="{6865EF95-8A83-4460-B793-251C8B9940B1}" dt="2022-05-11T02:43:30.639" v="81" actId="478"/>
        <pc:sldMkLst>
          <pc:docMk/>
          <pc:sldMk cId="2063953178" sldId="392"/>
        </pc:sldMkLst>
        <pc:inkChg chg="del">
          <ac:chgData name="Parma Nand" userId="a214ac8f-221c-4393-b64b-d99306f8255f" providerId="ADAL" clId="{6865EF95-8A83-4460-B793-251C8B9940B1}" dt="2022-05-11T02:43:30.639" v="81" actId="478"/>
          <ac:inkMkLst>
            <pc:docMk/>
            <pc:sldMk cId="2063953178" sldId="392"/>
            <ac:inkMk id="5" creationId="{5F93AEC4-8233-4E24-8586-80A54CF4DE5F}"/>
          </ac:inkMkLst>
        </pc:inkChg>
      </pc:sldChg>
      <pc:sldChg chg="delSp mod">
        <pc:chgData name="Parma Nand" userId="a214ac8f-221c-4393-b64b-d99306f8255f" providerId="ADAL" clId="{6865EF95-8A83-4460-B793-251C8B9940B1}" dt="2022-05-11T22:45:31.935" v="85" actId="478"/>
        <pc:sldMkLst>
          <pc:docMk/>
          <pc:sldMk cId="3118750483" sldId="394"/>
        </pc:sldMkLst>
        <pc:inkChg chg="del">
          <ac:chgData name="Parma Nand" userId="a214ac8f-221c-4393-b64b-d99306f8255f" providerId="ADAL" clId="{6865EF95-8A83-4460-B793-251C8B9940B1}" dt="2022-05-11T22:45:31.935" v="85" actId="478"/>
          <ac:inkMkLst>
            <pc:docMk/>
            <pc:sldMk cId="3118750483" sldId="394"/>
            <ac:inkMk id="4" creationId="{3090D445-2EC4-420F-8652-705828F9A16A}"/>
          </ac:inkMkLst>
        </pc:inkChg>
      </pc:sldChg>
      <pc:sldChg chg="delSp mod">
        <pc:chgData name="Parma Nand" userId="a214ac8f-221c-4393-b64b-d99306f8255f" providerId="ADAL" clId="{6865EF95-8A83-4460-B793-251C8B9940B1}" dt="2022-05-11T02:43:01.280" v="73" actId="478"/>
        <pc:sldMkLst>
          <pc:docMk/>
          <pc:sldMk cId="1276276297" sldId="395"/>
        </pc:sldMkLst>
        <pc:inkChg chg="del">
          <ac:chgData name="Parma Nand" userId="a214ac8f-221c-4393-b64b-d99306f8255f" providerId="ADAL" clId="{6865EF95-8A83-4460-B793-251C8B9940B1}" dt="2022-05-11T02:43:01.280" v="73" actId="478"/>
          <ac:inkMkLst>
            <pc:docMk/>
            <pc:sldMk cId="1276276297" sldId="395"/>
            <ac:inkMk id="2" creationId="{9FFFAF3D-44B9-4DAA-8196-8CA97FA2F06B}"/>
          </ac:inkMkLst>
        </pc:inkChg>
      </pc:sldChg>
    </pc:docChg>
  </pc:docChgLst>
  <pc:docChgLst>
    <pc:chgData name="Parma Nand" userId="a214ac8f-221c-4393-b64b-d99306f8255f" providerId="ADAL" clId="{088F682A-59A0-4267-A802-A1940E8B4A28}"/>
    <pc:docChg chg="undo custSel addSld delSld modSld sldOrd modMainMaster">
      <pc:chgData name="Parma Nand" userId="a214ac8f-221c-4393-b64b-d99306f8255f" providerId="ADAL" clId="{088F682A-59A0-4267-A802-A1940E8B4A28}" dt="2019-05-28T00:00:00.633" v="3998" actId="113"/>
      <pc:docMkLst>
        <pc:docMk/>
      </pc:docMkLst>
      <pc:sldChg chg="modSp">
        <pc:chgData name="Parma Nand" userId="a214ac8f-221c-4393-b64b-d99306f8255f" providerId="ADAL" clId="{088F682A-59A0-4267-A802-A1940E8B4A28}" dt="2019-05-22T21:47:04.827" v="0"/>
        <pc:sldMkLst>
          <pc:docMk/>
          <pc:sldMk cId="0" sldId="256"/>
        </pc:sldMkLst>
        <pc:spChg chg="mod">
          <ac:chgData name="Parma Nand" userId="a214ac8f-221c-4393-b64b-d99306f8255f" providerId="ADAL" clId="{088F682A-59A0-4267-A802-A1940E8B4A28}" dt="2019-05-22T21:47:04.827" v="0"/>
          <ac:spMkLst>
            <pc:docMk/>
            <pc:sldMk cId="0" sldId="256"/>
            <ac:spMk id="5122" creationId="{00000000-0000-0000-0000-000000000000}"/>
          </ac:spMkLst>
        </pc:spChg>
      </pc:sldChg>
      <pc:sldChg chg="modSp add">
        <pc:chgData name="Parma Nand" userId="a214ac8f-221c-4393-b64b-d99306f8255f" providerId="ADAL" clId="{088F682A-59A0-4267-A802-A1940E8B4A28}" dt="2019-05-27T22:28:42.187" v="3988" actId="113"/>
        <pc:sldMkLst>
          <pc:docMk/>
          <pc:sldMk cId="0" sldId="258"/>
        </pc:sldMkLst>
        <pc:spChg chg="mod">
          <ac:chgData name="Parma Nand" userId="a214ac8f-221c-4393-b64b-d99306f8255f" providerId="ADAL" clId="{088F682A-59A0-4267-A802-A1940E8B4A28}" dt="2019-05-27T22:28:42.187" v="3988" actId="113"/>
          <ac:spMkLst>
            <pc:docMk/>
            <pc:sldMk cId="0" sldId="258"/>
            <ac:spMk id="6147" creationId="{10155405-3699-4121-8290-79CFBAFAE1F9}"/>
          </ac:spMkLst>
        </pc:spChg>
      </pc:sldChg>
      <pc:sldChg chg="add">
        <pc:chgData name="Parma Nand" userId="a214ac8f-221c-4393-b64b-d99306f8255f" providerId="ADAL" clId="{088F682A-59A0-4267-A802-A1940E8B4A28}" dt="2019-05-22T21:47:38.967" v="43"/>
        <pc:sldMkLst>
          <pc:docMk/>
          <pc:sldMk cId="0" sldId="259"/>
        </pc:sldMkLst>
      </pc:sldChg>
      <pc:sldChg chg="add">
        <pc:chgData name="Parma Nand" userId="a214ac8f-221c-4393-b64b-d99306f8255f" providerId="ADAL" clId="{088F682A-59A0-4267-A802-A1940E8B4A28}" dt="2019-05-22T21:47:38.967" v="43"/>
        <pc:sldMkLst>
          <pc:docMk/>
          <pc:sldMk cId="0" sldId="260"/>
        </pc:sldMkLst>
      </pc:sldChg>
      <pc:sldChg chg="modSp add modAnim">
        <pc:chgData name="Parma Nand" userId="a214ac8f-221c-4393-b64b-d99306f8255f" providerId="ADAL" clId="{088F682A-59A0-4267-A802-A1940E8B4A28}" dt="2019-05-22T22:10:14.435" v="1732" actId="20577"/>
        <pc:sldMkLst>
          <pc:docMk/>
          <pc:sldMk cId="0" sldId="261"/>
        </pc:sldMkLst>
        <pc:spChg chg="mod">
          <ac:chgData name="Parma Nand" userId="a214ac8f-221c-4393-b64b-d99306f8255f" providerId="ADAL" clId="{088F682A-59A0-4267-A802-A1940E8B4A28}" dt="2019-05-22T22:09:40.965" v="1724" actId="20577"/>
          <ac:spMkLst>
            <pc:docMk/>
            <pc:sldMk cId="0" sldId="261"/>
            <ac:spMk id="8195" creationId="{91E8C0EF-31F6-4E50-BC66-B0F07C644721}"/>
          </ac:spMkLst>
        </pc:spChg>
      </pc:sldChg>
      <pc:sldChg chg="add">
        <pc:chgData name="Parma Nand" userId="a214ac8f-221c-4393-b64b-d99306f8255f" providerId="ADAL" clId="{088F682A-59A0-4267-A802-A1940E8B4A28}" dt="2019-05-22T21:47:38.967" v="43"/>
        <pc:sldMkLst>
          <pc:docMk/>
          <pc:sldMk cId="0" sldId="262"/>
        </pc:sldMkLst>
      </pc:sldChg>
      <pc:sldChg chg="add">
        <pc:chgData name="Parma Nand" userId="a214ac8f-221c-4393-b64b-d99306f8255f" providerId="ADAL" clId="{088F682A-59A0-4267-A802-A1940E8B4A28}" dt="2019-05-22T21:47:38.967" v="43"/>
        <pc:sldMkLst>
          <pc:docMk/>
          <pc:sldMk cId="0" sldId="280"/>
        </pc:sldMkLst>
      </pc:sldChg>
      <pc:sldChg chg="delSp add ord">
        <pc:chgData name="Parma Nand" userId="a214ac8f-221c-4393-b64b-d99306f8255f" providerId="ADAL" clId="{088F682A-59A0-4267-A802-A1940E8B4A28}" dt="2019-05-22T23:29:30.607" v="2651"/>
        <pc:sldMkLst>
          <pc:docMk/>
          <pc:sldMk cId="0" sldId="324"/>
        </pc:sldMkLst>
        <pc:picChg chg="del">
          <ac:chgData name="Parma Nand" userId="a214ac8f-221c-4393-b64b-d99306f8255f" providerId="ADAL" clId="{088F682A-59A0-4267-A802-A1940E8B4A28}" dt="2019-05-22T22:40:12.245" v="1741" actId="478"/>
          <ac:picMkLst>
            <pc:docMk/>
            <pc:sldMk cId="0" sldId="324"/>
            <ac:picMk id="2" creationId="{FB91427C-FFBA-4A44-8DD3-71450854C94F}"/>
          </ac:picMkLst>
        </pc:picChg>
      </pc:sldChg>
      <pc:sldChg chg="add">
        <pc:chgData name="Parma Nand" userId="a214ac8f-221c-4393-b64b-d99306f8255f" providerId="ADAL" clId="{088F682A-59A0-4267-A802-A1940E8B4A28}" dt="2019-05-22T21:47:38.967" v="43"/>
        <pc:sldMkLst>
          <pc:docMk/>
          <pc:sldMk cId="0" sldId="328"/>
        </pc:sldMkLst>
      </pc:sldChg>
      <pc:sldChg chg="add">
        <pc:chgData name="Parma Nand" userId="a214ac8f-221c-4393-b64b-d99306f8255f" providerId="ADAL" clId="{088F682A-59A0-4267-A802-A1940E8B4A28}" dt="2019-05-22T21:47:38.967" v="43"/>
        <pc:sldMkLst>
          <pc:docMk/>
          <pc:sldMk cId="0" sldId="329"/>
        </pc:sldMkLst>
      </pc:sldChg>
      <pc:sldChg chg="add">
        <pc:chgData name="Parma Nand" userId="a214ac8f-221c-4393-b64b-d99306f8255f" providerId="ADAL" clId="{088F682A-59A0-4267-A802-A1940E8B4A28}" dt="2019-05-22T21:47:38.967" v="43"/>
        <pc:sldMkLst>
          <pc:docMk/>
          <pc:sldMk cId="0" sldId="330"/>
        </pc:sldMkLst>
      </pc:sldChg>
      <pc:sldChg chg="add">
        <pc:chgData name="Parma Nand" userId="a214ac8f-221c-4393-b64b-d99306f8255f" providerId="ADAL" clId="{088F682A-59A0-4267-A802-A1940E8B4A28}" dt="2019-05-22T21:47:38.967" v="43"/>
        <pc:sldMkLst>
          <pc:docMk/>
          <pc:sldMk cId="0" sldId="331"/>
        </pc:sldMkLst>
      </pc:sldChg>
      <pc:sldChg chg="add">
        <pc:chgData name="Parma Nand" userId="a214ac8f-221c-4393-b64b-d99306f8255f" providerId="ADAL" clId="{088F682A-59A0-4267-A802-A1940E8B4A28}" dt="2019-05-22T21:47:38.967" v="43"/>
        <pc:sldMkLst>
          <pc:docMk/>
          <pc:sldMk cId="0" sldId="350"/>
        </pc:sldMkLst>
      </pc:sldChg>
      <pc:sldChg chg="modSp add">
        <pc:chgData name="Parma Nand" userId="a214ac8f-221c-4393-b64b-d99306f8255f" providerId="ADAL" clId="{088F682A-59A0-4267-A802-A1940E8B4A28}" dt="2019-05-22T22:10:32.204" v="1738" actId="20577"/>
        <pc:sldMkLst>
          <pc:docMk/>
          <pc:sldMk cId="0" sldId="352"/>
        </pc:sldMkLst>
        <pc:spChg chg="mod">
          <ac:chgData name="Parma Nand" userId="a214ac8f-221c-4393-b64b-d99306f8255f" providerId="ADAL" clId="{088F682A-59A0-4267-A802-A1940E8B4A28}" dt="2019-05-22T22:10:32.204" v="1738" actId="20577"/>
          <ac:spMkLst>
            <pc:docMk/>
            <pc:sldMk cId="0" sldId="352"/>
            <ac:spMk id="34819" creationId="{693EE3D5-9D31-49CA-A24F-30F355EE8D2C}"/>
          </ac:spMkLst>
        </pc:spChg>
      </pc:sldChg>
      <pc:sldChg chg="add">
        <pc:chgData name="Parma Nand" userId="a214ac8f-221c-4393-b64b-d99306f8255f" providerId="ADAL" clId="{088F682A-59A0-4267-A802-A1940E8B4A28}" dt="2019-05-22T21:47:38.967" v="43"/>
        <pc:sldMkLst>
          <pc:docMk/>
          <pc:sldMk cId="0" sldId="354"/>
        </pc:sldMkLst>
      </pc:sldChg>
      <pc:sldChg chg="add">
        <pc:chgData name="Parma Nand" userId="a214ac8f-221c-4393-b64b-d99306f8255f" providerId="ADAL" clId="{088F682A-59A0-4267-A802-A1940E8B4A28}" dt="2019-05-22T21:47:38.967" v="43"/>
        <pc:sldMkLst>
          <pc:docMk/>
          <pc:sldMk cId="0" sldId="355"/>
        </pc:sldMkLst>
      </pc:sldChg>
      <pc:sldChg chg="add">
        <pc:chgData name="Parma Nand" userId="a214ac8f-221c-4393-b64b-d99306f8255f" providerId="ADAL" clId="{088F682A-59A0-4267-A802-A1940E8B4A28}" dt="2019-05-22T21:47:38.967" v="43"/>
        <pc:sldMkLst>
          <pc:docMk/>
          <pc:sldMk cId="0" sldId="356"/>
        </pc:sldMkLst>
      </pc:sldChg>
      <pc:sldChg chg="add">
        <pc:chgData name="Parma Nand" userId="a214ac8f-221c-4393-b64b-d99306f8255f" providerId="ADAL" clId="{088F682A-59A0-4267-A802-A1940E8B4A28}" dt="2019-05-22T21:47:38.967" v="43"/>
        <pc:sldMkLst>
          <pc:docMk/>
          <pc:sldMk cId="0" sldId="359"/>
        </pc:sldMkLst>
      </pc:sldChg>
      <pc:sldChg chg="add">
        <pc:chgData name="Parma Nand" userId="a214ac8f-221c-4393-b64b-d99306f8255f" providerId="ADAL" clId="{088F682A-59A0-4267-A802-A1940E8B4A28}" dt="2019-05-22T21:47:38.967" v="43"/>
        <pc:sldMkLst>
          <pc:docMk/>
          <pc:sldMk cId="0" sldId="361"/>
        </pc:sldMkLst>
      </pc:sldChg>
      <pc:sldChg chg="add">
        <pc:chgData name="Parma Nand" userId="a214ac8f-221c-4393-b64b-d99306f8255f" providerId="ADAL" clId="{088F682A-59A0-4267-A802-A1940E8B4A28}" dt="2019-05-22T21:47:38.967" v="43"/>
        <pc:sldMkLst>
          <pc:docMk/>
          <pc:sldMk cId="0" sldId="362"/>
        </pc:sldMkLst>
      </pc:sldChg>
      <pc:sldChg chg="modSp add">
        <pc:chgData name="Parma Nand" userId="a214ac8f-221c-4393-b64b-d99306f8255f" providerId="ADAL" clId="{088F682A-59A0-4267-A802-A1940E8B4A28}" dt="2019-05-27T23:55:40.981" v="3994" actId="20577"/>
        <pc:sldMkLst>
          <pc:docMk/>
          <pc:sldMk cId="0" sldId="363"/>
        </pc:sldMkLst>
        <pc:spChg chg="mod">
          <ac:chgData name="Parma Nand" userId="a214ac8f-221c-4393-b64b-d99306f8255f" providerId="ADAL" clId="{088F682A-59A0-4267-A802-A1940E8B4A28}" dt="2019-05-27T23:55:40.981" v="3994" actId="20577"/>
          <ac:spMkLst>
            <pc:docMk/>
            <pc:sldMk cId="0" sldId="363"/>
            <ac:spMk id="24579" creationId="{482960A0-F917-4165-82A0-B13E5A9008EF}"/>
          </ac:spMkLst>
        </pc:spChg>
      </pc:sldChg>
      <pc:sldChg chg="add">
        <pc:chgData name="Parma Nand" userId="a214ac8f-221c-4393-b64b-d99306f8255f" providerId="ADAL" clId="{088F682A-59A0-4267-A802-A1940E8B4A28}" dt="2019-05-22T21:47:38.967" v="43"/>
        <pc:sldMkLst>
          <pc:docMk/>
          <pc:sldMk cId="0" sldId="364"/>
        </pc:sldMkLst>
      </pc:sldChg>
      <pc:sldChg chg="add">
        <pc:chgData name="Parma Nand" userId="a214ac8f-221c-4393-b64b-d99306f8255f" providerId="ADAL" clId="{088F682A-59A0-4267-A802-A1940E8B4A28}" dt="2019-05-22T21:47:38.967" v="43"/>
        <pc:sldMkLst>
          <pc:docMk/>
          <pc:sldMk cId="0" sldId="365"/>
        </pc:sldMkLst>
      </pc:sldChg>
      <pc:sldChg chg="modSp add">
        <pc:chgData name="Parma Nand" userId="a214ac8f-221c-4393-b64b-d99306f8255f" providerId="ADAL" clId="{088F682A-59A0-4267-A802-A1940E8B4A28}" dt="2019-05-22T23:38:28.524" v="2711" actId="1076"/>
        <pc:sldMkLst>
          <pc:docMk/>
          <pc:sldMk cId="0" sldId="368"/>
        </pc:sldMkLst>
        <pc:graphicFrameChg chg="mod">
          <ac:chgData name="Parma Nand" userId="a214ac8f-221c-4393-b64b-d99306f8255f" providerId="ADAL" clId="{088F682A-59A0-4267-A802-A1940E8B4A28}" dt="2019-05-22T23:38:28.524" v="2711" actId="1076"/>
          <ac:graphicFrameMkLst>
            <pc:docMk/>
            <pc:sldMk cId="0" sldId="368"/>
            <ac:graphicFrameMk id="87266" creationId="{B8DADC77-E05A-415E-AE27-6C1640D4C155}"/>
          </ac:graphicFrameMkLst>
        </pc:graphicFrameChg>
      </pc:sldChg>
      <pc:sldChg chg="add">
        <pc:chgData name="Parma Nand" userId="a214ac8f-221c-4393-b64b-d99306f8255f" providerId="ADAL" clId="{088F682A-59A0-4267-A802-A1940E8B4A28}" dt="2019-05-22T21:47:38.967" v="43"/>
        <pc:sldMkLst>
          <pc:docMk/>
          <pc:sldMk cId="0" sldId="369"/>
        </pc:sldMkLst>
      </pc:sldChg>
      <pc:sldChg chg="modSp add">
        <pc:chgData name="Parma Nand" userId="a214ac8f-221c-4393-b64b-d99306f8255f" providerId="ADAL" clId="{088F682A-59A0-4267-A802-A1940E8B4A28}" dt="2019-05-27T23:58:23.344" v="3996" actId="20577"/>
        <pc:sldMkLst>
          <pc:docMk/>
          <pc:sldMk cId="0" sldId="374"/>
        </pc:sldMkLst>
        <pc:spChg chg="mod">
          <ac:chgData name="Parma Nand" userId="a214ac8f-221c-4393-b64b-d99306f8255f" providerId="ADAL" clId="{088F682A-59A0-4267-A802-A1940E8B4A28}" dt="2019-05-27T23:58:23.344" v="3996" actId="20577"/>
          <ac:spMkLst>
            <pc:docMk/>
            <pc:sldMk cId="0" sldId="374"/>
            <ac:spMk id="31747" creationId="{FE3E3596-F002-456C-B277-91CDD2B42CDA}"/>
          </ac:spMkLst>
        </pc:spChg>
      </pc:sldChg>
      <pc:sldChg chg="modSp add">
        <pc:chgData name="Parma Nand" userId="a214ac8f-221c-4393-b64b-d99306f8255f" providerId="ADAL" clId="{088F682A-59A0-4267-A802-A1940E8B4A28}" dt="2019-05-28T00:00:00.633" v="3998" actId="113"/>
        <pc:sldMkLst>
          <pc:docMk/>
          <pc:sldMk cId="0" sldId="375"/>
        </pc:sldMkLst>
        <pc:spChg chg="mod">
          <ac:chgData name="Parma Nand" userId="a214ac8f-221c-4393-b64b-d99306f8255f" providerId="ADAL" clId="{088F682A-59A0-4267-A802-A1940E8B4A28}" dt="2019-05-28T00:00:00.633" v="3998" actId="113"/>
          <ac:spMkLst>
            <pc:docMk/>
            <pc:sldMk cId="0" sldId="375"/>
            <ac:spMk id="34819" creationId="{DF309C5B-9CB5-4AED-9D37-9E4F36DE4CFC}"/>
          </ac:spMkLst>
        </pc:spChg>
      </pc:sldChg>
      <pc:sldChg chg="add">
        <pc:chgData name="Parma Nand" userId="a214ac8f-221c-4393-b64b-d99306f8255f" providerId="ADAL" clId="{088F682A-59A0-4267-A802-A1940E8B4A28}" dt="2019-05-22T21:47:38.967" v="43"/>
        <pc:sldMkLst>
          <pc:docMk/>
          <pc:sldMk cId="0" sldId="376"/>
        </pc:sldMkLst>
      </pc:sldChg>
      <pc:sldChg chg="modSp add">
        <pc:chgData name="Parma Nand" userId="a214ac8f-221c-4393-b64b-d99306f8255f" providerId="ADAL" clId="{088F682A-59A0-4267-A802-A1940E8B4A28}" dt="2019-05-22T22:39:18.503" v="1740" actId="1076"/>
        <pc:sldMkLst>
          <pc:docMk/>
          <pc:sldMk cId="0" sldId="378"/>
        </pc:sldMkLst>
        <pc:spChg chg="mod">
          <ac:chgData name="Parma Nand" userId="a214ac8f-221c-4393-b64b-d99306f8255f" providerId="ADAL" clId="{088F682A-59A0-4267-A802-A1940E8B4A28}" dt="2019-05-22T22:39:18.503" v="1740" actId="1076"/>
          <ac:spMkLst>
            <pc:docMk/>
            <pc:sldMk cId="0" sldId="378"/>
            <ac:spMk id="37891" creationId="{C0EBCAA5-51A8-4575-B716-342493FAFEAB}"/>
          </ac:spMkLst>
        </pc:spChg>
      </pc:sldChg>
      <pc:sldChg chg="add">
        <pc:chgData name="Parma Nand" userId="a214ac8f-221c-4393-b64b-d99306f8255f" providerId="ADAL" clId="{088F682A-59A0-4267-A802-A1940E8B4A28}" dt="2019-05-22T21:47:38.967" v="43"/>
        <pc:sldMkLst>
          <pc:docMk/>
          <pc:sldMk cId="0" sldId="379"/>
        </pc:sldMkLst>
      </pc:sldChg>
      <pc:sldChg chg="add">
        <pc:chgData name="Parma Nand" userId="a214ac8f-221c-4393-b64b-d99306f8255f" providerId="ADAL" clId="{088F682A-59A0-4267-A802-A1940E8B4A28}" dt="2019-05-22T21:47:38.967" v="43"/>
        <pc:sldMkLst>
          <pc:docMk/>
          <pc:sldMk cId="0" sldId="380"/>
        </pc:sldMkLst>
      </pc:sldChg>
      <pc:sldChg chg="modSp add ord">
        <pc:chgData name="Parma Nand" userId="a214ac8f-221c-4393-b64b-d99306f8255f" providerId="ADAL" clId="{088F682A-59A0-4267-A802-A1940E8B4A28}" dt="2019-05-22T23:23:11.059" v="2545" actId="404"/>
        <pc:sldMkLst>
          <pc:docMk/>
          <pc:sldMk cId="3542822722" sldId="381"/>
        </pc:sldMkLst>
        <pc:spChg chg="mod">
          <ac:chgData name="Parma Nand" userId="a214ac8f-221c-4393-b64b-d99306f8255f" providerId="ADAL" clId="{088F682A-59A0-4267-A802-A1940E8B4A28}" dt="2019-05-22T23:06:38.272" v="2057" actId="5793"/>
          <ac:spMkLst>
            <pc:docMk/>
            <pc:sldMk cId="3542822722" sldId="381"/>
            <ac:spMk id="2" creationId="{DD21B5CC-B86B-4544-B70B-7EA0E8B8128F}"/>
          </ac:spMkLst>
        </pc:spChg>
        <pc:spChg chg="mod">
          <ac:chgData name="Parma Nand" userId="a214ac8f-221c-4393-b64b-d99306f8255f" providerId="ADAL" clId="{088F682A-59A0-4267-A802-A1940E8B4A28}" dt="2019-05-22T23:23:11.059" v="2545" actId="404"/>
          <ac:spMkLst>
            <pc:docMk/>
            <pc:sldMk cId="3542822722" sldId="381"/>
            <ac:spMk id="3" creationId="{F4A3F855-2DB5-46ED-A6FC-DF2CFB4C435C}"/>
          </ac:spMkLst>
        </pc:spChg>
      </pc:sldChg>
      <pc:sldChg chg="addSp modSp add modAnim">
        <pc:chgData name="Parma Nand" userId="a214ac8f-221c-4393-b64b-d99306f8255f" providerId="ADAL" clId="{088F682A-59A0-4267-A802-A1940E8B4A28}" dt="2019-05-26T22:44:14.234" v="3927" actId="20577"/>
        <pc:sldMkLst>
          <pc:docMk/>
          <pc:sldMk cId="1243719147" sldId="382"/>
        </pc:sldMkLst>
        <pc:spChg chg="mod">
          <ac:chgData name="Parma Nand" userId="a214ac8f-221c-4393-b64b-d99306f8255f" providerId="ADAL" clId="{088F682A-59A0-4267-A802-A1940E8B4A28}" dt="2019-05-22T23:08:29.468" v="2218" actId="20577"/>
          <ac:spMkLst>
            <pc:docMk/>
            <pc:sldMk cId="1243719147" sldId="382"/>
            <ac:spMk id="2" creationId="{9D1DD1C0-8552-40AB-9E2F-F84347281B92}"/>
          </ac:spMkLst>
        </pc:spChg>
        <pc:spChg chg="mod">
          <ac:chgData name="Parma Nand" userId="a214ac8f-221c-4393-b64b-d99306f8255f" providerId="ADAL" clId="{088F682A-59A0-4267-A802-A1940E8B4A28}" dt="2019-05-26T22:44:14.234" v="3927" actId="20577"/>
          <ac:spMkLst>
            <pc:docMk/>
            <pc:sldMk cId="1243719147" sldId="382"/>
            <ac:spMk id="3" creationId="{A51BD098-3AAD-41B2-8F80-466065BB8BBB}"/>
          </ac:spMkLst>
        </pc:spChg>
        <pc:spChg chg="add mod">
          <ac:chgData name="Parma Nand" userId="a214ac8f-221c-4393-b64b-d99306f8255f" providerId="ADAL" clId="{088F682A-59A0-4267-A802-A1940E8B4A28}" dt="2019-05-22T23:27:44.567" v="2645" actId="403"/>
          <ac:spMkLst>
            <pc:docMk/>
            <pc:sldMk cId="1243719147" sldId="382"/>
            <ac:spMk id="4" creationId="{A8D76A7E-89AF-4CE6-9FF1-28C1F4199435}"/>
          </ac:spMkLst>
        </pc:spChg>
      </pc:sldChg>
      <pc:sldChg chg="addSp delSp modSp add setBg">
        <pc:chgData name="Parma Nand" userId="a214ac8f-221c-4393-b64b-d99306f8255f" providerId="ADAL" clId="{088F682A-59A0-4267-A802-A1940E8B4A28}" dt="2019-05-22T23:35:32.298" v="2704"/>
        <pc:sldMkLst>
          <pc:docMk/>
          <pc:sldMk cId="2113564772" sldId="383"/>
        </pc:sldMkLst>
        <pc:spChg chg="mod">
          <ac:chgData name="Parma Nand" userId="a214ac8f-221c-4393-b64b-d99306f8255f" providerId="ADAL" clId="{088F682A-59A0-4267-A802-A1940E8B4A28}" dt="2019-05-22T23:34:51.602" v="2697" actId="20577"/>
          <ac:spMkLst>
            <pc:docMk/>
            <pc:sldMk cId="2113564772" sldId="383"/>
            <ac:spMk id="2" creationId="{20C3558D-F865-4586-8E7C-C8D60D748C68}"/>
          </ac:spMkLst>
        </pc:spChg>
        <pc:spChg chg="del">
          <ac:chgData name="Parma Nand" userId="a214ac8f-221c-4393-b64b-d99306f8255f" providerId="ADAL" clId="{088F682A-59A0-4267-A802-A1940E8B4A28}" dt="2019-05-22T23:34:55.644" v="2698" actId="478"/>
          <ac:spMkLst>
            <pc:docMk/>
            <pc:sldMk cId="2113564772" sldId="383"/>
            <ac:spMk id="3" creationId="{4BF76E04-A0E5-449C-9D75-4DFF2351EA8C}"/>
          </ac:spMkLst>
        </pc:spChg>
        <pc:picChg chg="add mod">
          <ac:chgData name="Parma Nand" userId="a214ac8f-221c-4393-b64b-d99306f8255f" providerId="ADAL" clId="{088F682A-59A0-4267-A802-A1940E8B4A28}" dt="2019-05-22T23:35:10.799" v="2703" actId="1076"/>
          <ac:picMkLst>
            <pc:docMk/>
            <pc:sldMk cId="2113564772" sldId="383"/>
            <ac:picMk id="5" creationId="{0A7E4A78-9239-466A-A909-414BBFF8ACAE}"/>
          </ac:picMkLst>
        </pc:picChg>
      </pc:sldChg>
      <pc:sldChg chg="addSp delSp modSp add">
        <pc:chgData name="Parma Nand" userId="a214ac8f-221c-4393-b64b-d99306f8255f" providerId="ADAL" clId="{088F682A-59A0-4267-A802-A1940E8B4A28}" dt="2019-05-26T23:29:41.574" v="3986" actId="14100"/>
        <pc:sldMkLst>
          <pc:docMk/>
          <pc:sldMk cId="2593183399" sldId="384"/>
        </pc:sldMkLst>
        <pc:spChg chg="mod">
          <ac:chgData name="Parma Nand" userId="a214ac8f-221c-4393-b64b-d99306f8255f" providerId="ADAL" clId="{088F682A-59A0-4267-A802-A1940E8B4A28}" dt="2019-05-26T23:27:19.459" v="3979" actId="404"/>
          <ac:spMkLst>
            <pc:docMk/>
            <pc:sldMk cId="2593183399" sldId="384"/>
            <ac:spMk id="2" creationId="{797B4142-BD06-4CB4-BA66-DEAD0E4C94EC}"/>
          </ac:spMkLst>
        </pc:spChg>
        <pc:spChg chg="del">
          <ac:chgData name="Parma Nand" userId="a214ac8f-221c-4393-b64b-d99306f8255f" providerId="ADAL" clId="{088F682A-59A0-4267-A802-A1940E8B4A28}" dt="2019-05-22T23:43:52.262" v="2712" actId="931"/>
          <ac:spMkLst>
            <pc:docMk/>
            <pc:sldMk cId="2593183399" sldId="384"/>
            <ac:spMk id="3" creationId="{EEB5F667-B989-4DD2-A4B3-D538DA3C3181}"/>
          </ac:spMkLst>
        </pc:spChg>
        <pc:picChg chg="add mod">
          <ac:chgData name="Parma Nand" userId="a214ac8f-221c-4393-b64b-d99306f8255f" providerId="ADAL" clId="{088F682A-59A0-4267-A802-A1940E8B4A28}" dt="2019-05-26T23:29:41.574" v="3986" actId="14100"/>
          <ac:picMkLst>
            <pc:docMk/>
            <pc:sldMk cId="2593183399" sldId="384"/>
            <ac:picMk id="5" creationId="{3EC12AC6-54B9-4354-B39F-1096DCE78797}"/>
          </ac:picMkLst>
        </pc:picChg>
      </pc:sldChg>
      <pc:sldChg chg="addSp delSp modSp add">
        <pc:chgData name="Parma Nand" userId="a214ac8f-221c-4393-b64b-d99306f8255f" providerId="ADAL" clId="{088F682A-59A0-4267-A802-A1940E8B4A28}" dt="2019-05-24T00:07:26.193" v="2794" actId="20577"/>
        <pc:sldMkLst>
          <pc:docMk/>
          <pc:sldMk cId="3200842597" sldId="385"/>
        </pc:sldMkLst>
        <pc:spChg chg="mod">
          <ac:chgData name="Parma Nand" userId="a214ac8f-221c-4393-b64b-d99306f8255f" providerId="ADAL" clId="{088F682A-59A0-4267-A802-A1940E8B4A28}" dt="2019-05-24T00:07:26.193" v="2794" actId="20577"/>
          <ac:spMkLst>
            <pc:docMk/>
            <pc:sldMk cId="3200842597" sldId="385"/>
            <ac:spMk id="2" creationId="{C2884548-C302-4307-B2ED-0F73B0457B5E}"/>
          </ac:spMkLst>
        </pc:spChg>
        <pc:spChg chg="del">
          <ac:chgData name="Parma Nand" userId="a214ac8f-221c-4393-b64b-d99306f8255f" providerId="ADAL" clId="{088F682A-59A0-4267-A802-A1940E8B4A28}" dt="2019-05-24T00:06:38.620" v="2719" actId="478"/>
          <ac:spMkLst>
            <pc:docMk/>
            <pc:sldMk cId="3200842597" sldId="385"/>
            <ac:spMk id="3" creationId="{A4D49E04-72A9-4A26-8E5A-6938AF6BD36A}"/>
          </ac:spMkLst>
        </pc:spChg>
        <pc:picChg chg="add mod">
          <ac:chgData name="Parma Nand" userId="a214ac8f-221c-4393-b64b-d99306f8255f" providerId="ADAL" clId="{088F682A-59A0-4267-A802-A1940E8B4A28}" dt="2019-05-24T00:06:44.364" v="2722" actId="14100"/>
          <ac:picMkLst>
            <pc:docMk/>
            <pc:sldMk cId="3200842597" sldId="385"/>
            <ac:picMk id="4" creationId="{27701705-68F7-4CB4-92FE-32BD27D91471}"/>
          </ac:picMkLst>
        </pc:picChg>
      </pc:sldChg>
      <pc:sldChg chg="addSp delSp modSp add">
        <pc:chgData name="Parma Nand" userId="a214ac8f-221c-4393-b64b-d99306f8255f" providerId="ADAL" clId="{088F682A-59A0-4267-A802-A1940E8B4A28}" dt="2019-05-24T00:12:21.822" v="2815" actId="14100"/>
        <pc:sldMkLst>
          <pc:docMk/>
          <pc:sldMk cId="1935405617" sldId="386"/>
        </pc:sldMkLst>
        <pc:spChg chg="mod">
          <ac:chgData name="Parma Nand" userId="a214ac8f-221c-4393-b64b-d99306f8255f" providerId="ADAL" clId="{088F682A-59A0-4267-A802-A1940E8B4A28}" dt="2019-05-24T00:11:44.280" v="2809" actId="20577"/>
          <ac:spMkLst>
            <pc:docMk/>
            <pc:sldMk cId="1935405617" sldId="386"/>
            <ac:spMk id="2" creationId="{C8B3E220-CFE9-4C2A-8FFE-9B521F0DE5FD}"/>
          </ac:spMkLst>
        </pc:spChg>
        <pc:spChg chg="del">
          <ac:chgData name="Parma Nand" userId="a214ac8f-221c-4393-b64b-d99306f8255f" providerId="ADAL" clId="{088F682A-59A0-4267-A802-A1940E8B4A28}" dt="2019-05-24T00:11:32.050" v="2795" actId="478"/>
          <ac:spMkLst>
            <pc:docMk/>
            <pc:sldMk cId="1935405617" sldId="386"/>
            <ac:spMk id="3" creationId="{05F6E93D-BDED-463F-8F7D-6CB77D36E807}"/>
          </ac:spMkLst>
        </pc:spChg>
        <pc:picChg chg="add del mod">
          <ac:chgData name="Parma Nand" userId="a214ac8f-221c-4393-b64b-d99306f8255f" providerId="ADAL" clId="{088F682A-59A0-4267-A802-A1940E8B4A28}" dt="2019-05-24T00:11:51.983" v="2810" actId="478"/>
          <ac:picMkLst>
            <pc:docMk/>
            <pc:sldMk cId="1935405617" sldId="386"/>
            <ac:picMk id="4" creationId="{44C6153D-E2A8-4D08-9C86-24131E34BE5E}"/>
          </ac:picMkLst>
        </pc:picChg>
        <pc:picChg chg="add mod">
          <ac:chgData name="Parma Nand" userId="a214ac8f-221c-4393-b64b-d99306f8255f" providerId="ADAL" clId="{088F682A-59A0-4267-A802-A1940E8B4A28}" dt="2019-05-24T00:12:21.822" v="2815" actId="14100"/>
          <ac:picMkLst>
            <pc:docMk/>
            <pc:sldMk cId="1935405617" sldId="386"/>
            <ac:picMk id="5" creationId="{61572D7A-3269-4591-A6D1-D5B7501FCD02}"/>
          </ac:picMkLst>
        </pc:picChg>
      </pc:sldChg>
      <pc:sldChg chg="addSp delSp modSp add">
        <pc:chgData name="Parma Nand" userId="a214ac8f-221c-4393-b64b-d99306f8255f" providerId="ADAL" clId="{088F682A-59A0-4267-A802-A1940E8B4A28}" dt="2019-05-24T00:28:14.316" v="3098" actId="1076"/>
        <pc:sldMkLst>
          <pc:docMk/>
          <pc:sldMk cId="668740951" sldId="387"/>
        </pc:sldMkLst>
        <pc:spChg chg="mod">
          <ac:chgData name="Parma Nand" userId="a214ac8f-221c-4393-b64b-d99306f8255f" providerId="ADAL" clId="{088F682A-59A0-4267-A802-A1940E8B4A28}" dt="2019-05-24T00:16:01.808" v="2836" actId="20577"/>
          <ac:spMkLst>
            <pc:docMk/>
            <pc:sldMk cId="668740951" sldId="387"/>
            <ac:spMk id="2" creationId="{4BAF1C07-5554-431D-831E-5195BD02FE2F}"/>
          </ac:spMkLst>
        </pc:spChg>
        <pc:spChg chg="del">
          <ac:chgData name="Parma Nand" userId="a214ac8f-221c-4393-b64b-d99306f8255f" providerId="ADAL" clId="{088F682A-59A0-4267-A802-A1940E8B4A28}" dt="2019-05-24T00:16:05.682" v="2837" actId="478"/>
          <ac:spMkLst>
            <pc:docMk/>
            <pc:sldMk cId="668740951" sldId="387"/>
            <ac:spMk id="3" creationId="{682FFA88-D120-4158-8D3E-7933D3E01243}"/>
          </ac:spMkLst>
        </pc:spChg>
        <pc:spChg chg="add mod">
          <ac:chgData name="Parma Nand" userId="a214ac8f-221c-4393-b64b-d99306f8255f" providerId="ADAL" clId="{088F682A-59A0-4267-A802-A1940E8B4A28}" dt="2019-05-24T00:28:08.725" v="3096" actId="5793"/>
          <ac:spMkLst>
            <pc:docMk/>
            <pc:sldMk cId="668740951" sldId="387"/>
            <ac:spMk id="7" creationId="{1F17C63A-E82E-41CA-90F3-0C7F700660AE}"/>
          </ac:spMkLst>
        </pc:spChg>
        <pc:picChg chg="add del mod">
          <ac:chgData name="Parma Nand" userId="a214ac8f-221c-4393-b64b-d99306f8255f" providerId="ADAL" clId="{088F682A-59A0-4267-A802-A1940E8B4A28}" dt="2019-05-24T00:23:21.295" v="2882" actId="478"/>
          <ac:picMkLst>
            <pc:docMk/>
            <pc:sldMk cId="668740951" sldId="387"/>
            <ac:picMk id="4" creationId="{052AE811-9468-4CD7-B0F2-682EC97C2713}"/>
          </ac:picMkLst>
        </pc:picChg>
        <pc:picChg chg="add mod">
          <ac:chgData name="Parma Nand" userId="a214ac8f-221c-4393-b64b-d99306f8255f" providerId="ADAL" clId="{088F682A-59A0-4267-A802-A1940E8B4A28}" dt="2019-05-24T00:24:17.053" v="2884" actId="1076"/>
          <ac:picMkLst>
            <pc:docMk/>
            <pc:sldMk cId="668740951" sldId="387"/>
            <ac:picMk id="5" creationId="{0518024F-9018-4F01-AB97-DE24A549DB64}"/>
          </ac:picMkLst>
        </pc:picChg>
        <pc:picChg chg="add del">
          <ac:chgData name="Parma Nand" userId="a214ac8f-221c-4393-b64b-d99306f8255f" providerId="ADAL" clId="{088F682A-59A0-4267-A802-A1940E8B4A28}" dt="2019-05-24T00:25:20.514" v="2886"/>
          <ac:picMkLst>
            <pc:docMk/>
            <pc:sldMk cId="668740951" sldId="387"/>
            <ac:picMk id="6" creationId="{4DB6D912-6F0F-4C2B-BB9E-EE835558EB22}"/>
          </ac:picMkLst>
        </pc:picChg>
        <pc:picChg chg="add mod">
          <ac:chgData name="Parma Nand" userId="a214ac8f-221c-4393-b64b-d99306f8255f" providerId="ADAL" clId="{088F682A-59A0-4267-A802-A1940E8B4A28}" dt="2019-05-24T00:28:14.316" v="3098" actId="1076"/>
          <ac:picMkLst>
            <pc:docMk/>
            <pc:sldMk cId="668740951" sldId="387"/>
            <ac:picMk id="8" creationId="{37AE2138-B596-4768-9E51-AE5ED1F43163}"/>
          </ac:picMkLst>
        </pc:picChg>
      </pc:sldChg>
      <pc:sldChg chg="addSp delSp modSp add">
        <pc:chgData name="Parma Nand" userId="a214ac8f-221c-4393-b64b-d99306f8255f" providerId="ADAL" clId="{088F682A-59A0-4267-A802-A1940E8B4A28}" dt="2019-05-24T03:49:57.315" v="3638" actId="313"/>
        <pc:sldMkLst>
          <pc:docMk/>
          <pc:sldMk cId="1369283829" sldId="388"/>
        </pc:sldMkLst>
        <pc:spChg chg="mod">
          <ac:chgData name="Parma Nand" userId="a214ac8f-221c-4393-b64b-d99306f8255f" providerId="ADAL" clId="{088F682A-59A0-4267-A802-A1940E8B4A28}" dt="2019-05-24T03:49:57.315" v="3638" actId="313"/>
          <ac:spMkLst>
            <pc:docMk/>
            <pc:sldMk cId="1369283829" sldId="388"/>
            <ac:spMk id="2" creationId="{ECCA89B6-7E33-4E5B-BA94-BF3EC94597E6}"/>
          </ac:spMkLst>
        </pc:spChg>
        <pc:spChg chg="del">
          <ac:chgData name="Parma Nand" userId="a214ac8f-221c-4393-b64b-d99306f8255f" providerId="ADAL" clId="{088F682A-59A0-4267-A802-A1940E8B4A28}" dt="2019-05-24T00:17:20.259" v="2841" actId="478"/>
          <ac:spMkLst>
            <pc:docMk/>
            <pc:sldMk cId="1369283829" sldId="388"/>
            <ac:spMk id="3" creationId="{CB1DF657-7649-4F11-843C-88FA53A62C53}"/>
          </ac:spMkLst>
        </pc:spChg>
        <pc:picChg chg="add">
          <ac:chgData name="Parma Nand" userId="a214ac8f-221c-4393-b64b-d99306f8255f" providerId="ADAL" clId="{088F682A-59A0-4267-A802-A1940E8B4A28}" dt="2019-05-24T00:17:27.792" v="2842"/>
          <ac:picMkLst>
            <pc:docMk/>
            <pc:sldMk cId="1369283829" sldId="388"/>
            <ac:picMk id="4" creationId="{B96C5BF4-377D-40B4-A5F7-D4E608811112}"/>
          </ac:picMkLst>
        </pc:picChg>
      </pc:sldChg>
      <pc:sldChg chg="addSp delSp modSp add">
        <pc:chgData name="Parma Nand" userId="a214ac8f-221c-4393-b64b-d99306f8255f" providerId="ADAL" clId="{088F682A-59A0-4267-A802-A1940E8B4A28}" dt="2019-05-24T00:32:32.575" v="3106" actId="1076"/>
        <pc:sldMkLst>
          <pc:docMk/>
          <pc:sldMk cId="2571203508" sldId="389"/>
        </pc:sldMkLst>
        <pc:picChg chg="add mod">
          <ac:chgData name="Parma Nand" userId="a214ac8f-221c-4393-b64b-d99306f8255f" providerId="ADAL" clId="{088F682A-59A0-4267-A802-A1940E8B4A28}" dt="2019-05-24T00:32:06.913" v="3102" actId="1076"/>
          <ac:picMkLst>
            <pc:docMk/>
            <pc:sldMk cId="2571203508" sldId="389"/>
            <ac:picMk id="3" creationId="{1D1AF659-D23F-49A7-A05D-F13F037BD660}"/>
          </ac:picMkLst>
        </pc:picChg>
        <pc:picChg chg="add mod">
          <ac:chgData name="Parma Nand" userId="a214ac8f-221c-4393-b64b-d99306f8255f" providerId="ADAL" clId="{088F682A-59A0-4267-A802-A1940E8B4A28}" dt="2019-05-24T00:32:32.575" v="3106" actId="1076"/>
          <ac:picMkLst>
            <pc:docMk/>
            <pc:sldMk cId="2571203508" sldId="389"/>
            <ac:picMk id="4" creationId="{90C179EE-352D-4F73-A113-4AB3513E64A4}"/>
          </ac:picMkLst>
        </pc:picChg>
        <pc:picChg chg="del mod">
          <ac:chgData name="Parma Nand" userId="a214ac8f-221c-4393-b64b-d99306f8255f" providerId="ADAL" clId="{088F682A-59A0-4267-A802-A1940E8B4A28}" dt="2019-05-24T00:32:14.342" v="3104" actId="478"/>
          <ac:picMkLst>
            <pc:docMk/>
            <pc:sldMk cId="2571203508" sldId="389"/>
            <ac:picMk id="5" creationId="{0518024F-9018-4F01-AB97-DE24A549DB64}"/>
          </ac:picMkLst>
        </pc:picChg>
        <pc:picChg chg="del">
          <ac:chgData name="Parma Nand" userId="a214ac8f-221c-4393-b64b-d99306f8255f" providerId="ADAL" clId="{088F682A-59A0-4267-A802-A1940E8B4A28}" dt="2019-05-24T00:31:59.885" v="3100" actId="478"/>
          <ac:picMkLst>
            <pc:docMk/>
            <pc:sldMk cId="2571203508" sldId="389"/>
            <ac:picMk id="8" creationId="{37AE2138-B596-4768-9E51-AE5ED1F43163}"/>
          </ac:picMkLst>
        </pc:picChg>
      </pc:sldChg>
      <pc:sldChg chg="addSp delSp modSp add">
        <pc:chgData name="Parma Nand" userId="a214ac8f-221c-4393-b64b-d99306f8255f" providerId="ADAL" clId="{088F682A-59A0-4267-A802-A1940E8B4A28}" dt="2019-05-24T00:37:45.222" v="3204" actId="20577"/>
        <pc:sldMkLst>
          <pc:docMk/>
          <pc:sldMk cId="3740859433" sldId="390"/>
        </pc:sldMkLst>
        <pc:spChg chg="mod">
          <ac:chgData name="Parma Nand" userId="a214ac8f-221c-4393-b64b-d99306f8255f" providerId="ADAL" clId="{088F682A-59A0-4267-A802-A1940E8B4A28}" dt="2019-05-24T00:37:12.299" v="3156" actId="20577"/>
          <ac:spMkLst>
            <pc:docMk/>
            <pc:sldMk cId="3740859433" sldId="390"/>
            <ac:spMk id="2" creationId="{AC0B8441-65AA-45EC-9AFE-F567D3A3D67C}"/>
          </ac:spMkLst>
        </pc:spChg>
        <pc:spChg chg="add del mod">
          <ac:chgData name="Parma Nand" userId="a214ac8f-221c-4393-b64b-d99306f8255f" providerId="ADAL" clId="{088F682A-59A0-4267-A802-A1940E8B4A28}" dt="2019-05-24T00:37:45.222" v="3204" actId="20577"/>
          <ac:spMkLst>
            <pc:docMk/>
            <pc:sldMk cId="3740859433" sldId="390"/>
            <ac:spMk id="3" creationId="{A8B64DF6-BEFA-486A-9A99-47501BDAAB0A}"/>
          </ac:spMkLst>
        </pc:spChg>
        <pc:picChg chg="add mod">
          <ac:chgData name="Parma Nand" userId="a214ac8f-221c-4393-b64b-d99306f8255f" providerId="ADAL" clId="{088F682A-59A0-4267-A802-A1940E8B4A28}" dt="2019-05-24T00:36:50.928" v="3112" actId="1076"/>
          <ac:picMkLst>
            <pc:docMk/>
            <pc:sldMk cId="3740859433" sldId="390"/>
            <ac:picMk id="4" creationId="{B34502EF-2D76-44C6-8201-DC7B9A06623A}"/>
          </ac:picMkLst>
        </pc:picChg>
      </pc:sldChg>
      <pc:sldChg chg="addSp delSp modSp add">
        <pc:chgData name="Parma Nand" userId="a214ac8f-221c-4393-b64b-d99306f8255f" providerId="ADAL" clId="{088F682A-59A0-4267-A802-A1940E8B4A28}" dt="2019-05-24T00:39:43.833" v="3222" actId="1076"/>
        <pc:sldMkLst>
          <pc:docMk/>
          <pc:sldMk cId="994461121" sldId="391"/>
        </pc:sldMkLst>
        <pc:spChg chg="mod">
          <ac:chgData name="Parma Nand" userId="a214ac8f-221c-4393-b64b-d99306f8255f" providerId="ADAL" clId="{088F682A-59A0-4267-A802-A1940E8B4A28}" dt="2019-05-24T00:39:11.107" v="3216" actId="20577"/>
          <ac:spMkLst>
            <pc:docMk/>
            <pc:sldMk cId="994461121" sldId="391"/>
            <ac:spMk id="2" creationId="{578DB695-46E3-43BD-8210-99A75F09EA33}"/>
          </ac:spMkLst>
        </pc:spChg>
        <pc:spChg chg="del mod">
          <ac:chgData name="Parma Nand" userId="a214ac8f-221c-4393-b64b-d99306f8255f" providerId="ADAL" clId="{088F682A-59A0-4267-A802-A1940E8B4A28}" dt="2019-05-24T00:39:33.311" v="3218"/>
          <ac:spMkLst>
            <pc:docMk/>
            <pc:sldMk cId="994461121" sldId="391"/>
            <ac:spMk id="3" creationId="{EF0024A4-47DA-49D3-B869-6EDF255B15E1}"/>
          </ac:spMkLst>
        </pc:spChg>
        <pc:picChg chg="add mod">
          <ac:chgData name="Parma Nand" userId="a214ac8f-221c-4393-b64b-d99306f8255f" providerId="ADAL" clId="{088F682A-59A0-4267-A802-A1940E8B4A28}" dt="2019-05-24T00:39:43.833" v="3222" actId="1076"/>
          <ac:picMkLst>
            <pc:docMk/>
            <pc:sldMk cId="994461121" sldId="391"/>
            <ac:picMk id="4" creationId="{F3FDD829-C6AF-4E38-AA9F-110C3C9F9AB4}"/>
          </ac:picMkLst>
        </pc:picChg>
      </pc:sldChg>
      <pc:sldChg chg="addSp modSp add">
        <pc:chgData name="Parma Nand" userId="a214ac8f-221c-4393-b64b-d99306f8255f" providerId="ADAL" clId="{088F682A-59A0-4267-A802-A1940E8B4A28}" dt="2019-05-24T00:46:19.387" v="3371" actId="20577"/>
        <pc:sldMkLst>
          <pc:docMk/>
          <pc:sldMk cId="2063953178" sldId="392"/>
        </pc:sldMkLst>
        <pc:spChg chg="mod">
          <ac:chgData name="Parma Nand" userId="a214ac8f-221c-4393-b64b-d99306f8255f" providerId="ADAL" clId="{088F682A-59A0-4267-A802-A1940E8B4A28}" dt="2019-05-24T00:45:28.550" v="3295" actId="20577"/>
          <ac:spMkLst>
            <pc:docMk/>
            <pc:sldMk cId="2063953178" sldId="392"/>
            <ac:spMk id="2" creationId="{36481B71-9276-4EA1-9053-59FF081233A6}"/>
          </ac:spMkLst>
        </pc:spChg>
        <pc:spChg chg="mod">
          <ac:chgData name="Parma Nand" userId="a214ac8f-221c-4393-b64b-d99306f8255f" providerId="ADAL" clId="{088F682A-59A0-4267-A802-A1940E8B4A28}" dt="2019-05-24T00:46:19.387" v="3371" actId="20577"/>
          <ac:spMkLst>
            <pc:docMk/>
            <pc:sldMk cId="2063953178" sldId="392"/>
            <ac:spMk id="3" creationId="{E29E3149-ED84-40A3-AD31-CBD4A5AFD69E}"/>
          </ac:spMkLst>
        </pc:spChg>
        <pc:picChg chg="add mod">
          <ac:chgData name="Parma Nand" userId="a214ac8f-221c-4393-b64b-d99306f8255f" providerId="ADAL" clId="{088F682A-59A0-4267-A802-A1940E8B4A28}" dt="2019-05-24T00:44:54.755" v="3227" actId="1076"/>
          <ac:picMkLst>
            <pc:docMk/>
            <pc:sldMk cId="2063953178" sldId="392"/>
            <ac:picMk id="4" creationId="{A71F96E0-903A-4DE9-9CD7-515507DEEBEC}"/>
          </ac:picMkLst>
        </pc:picChg>
      </pc:sldChg>
      <pc:sldChg chg="addSp modSp add">
        <pc:chgData name="Parma Nand" userId="a214ac8f-221c-4393-b64b-d99306f8255f" providerId="ADAL" clId="{088F682A-59A0-4267-A802-A1940E8B4A28}" dt="2019-05-24T03:54:33.172" v="3844" actId="20577"/>
        <pc:sldMkLst>
          <pc:docMk/>
          <pc:sldMk cId="1216561462" sldId="393"/>
        </pc:sldMkLst>
        <pc:spChg chg="mod">
          <ac:chgData name="Parma Nand" userId="a214ac8f-221c-4393-b64b-d99306f8255f" providerId="ADAL" clId="{088F682A-59A0-4267-A802-A1940E8B4A28}" dt="2019-05-24T03:54:33.172" v="3844" actId="20577"/>
          <ac:spMkLst>
            <pc:docMk/>
            <pc:sldMk cId="1216561462" sldId="393"/>
            <ac:spMk id="2" creationId="{C8E5BA70-8A14-40D0-90B0-0CCE3B350823}"/>
          </ac:spMkLst>
        </pc:spChg>
        <pc:spChg chg="mod">
          <ac:chgData name="Parma Nand" userId="a214ac8f-221c-4393-b64b-d99306f8255f" providerId="ADAL" clId="{088F682A-59A0-4267-A802-A1940E8B4A28}" dt="2019-05-24T03:54:22.012" v="3842" actId="207"/>
          <ac:spMkLst>
            <pc:docMk/>
            <pc:sldMk cId="1216561462" sldId="393"/>
            <ac:spMk id="3" creationId="{25A18F73-0A8E-494B-8E65-187626FC6945}"/>
          </ac:spMkLst>
        </pc:spChg>
        <pc:spChg chg="add mod">
          <ac:chgData name="Parma Nand" userId="a214ac8f-221c-4393-b64b-d99306f8255f" providerId="ADAL" clId="{088F682A-59A0-4267-A802-A1940E8B4A28}" dt="2019-05-24T03:54:27.496" v="3843" actId="207"/>
          <ac:spMkLst>
            <pc:docMk/>
            <pc:sldMk cId="1216561462" sldId="393"/>
            <ac:spMk id="4" creationId="{D5229128-C3E5-486A-A85F-02BC723BB20B}"/>
          </ac:spMkLst>
        </pc:spChg>
      </pc:sldChg>
      <pc:sldChg chg="modSp add ord">
        <pc:chgData name="Parma Nand" userId="a214ac8f-221c-4393-b64b-d99306f8255f" providerId="ADAL" clId="{088F682A-59A0-4267-A802-A1940E8B4A28}" dt="2019-05-24T03:47:54.987" v="3621" actId="404"/>
        <pc:sldMkLst>
          <pc:docMk/>
          <pc:sldMk cId="3118750483" sldId="394"/>
        </pc:sldMkLst>
        <pc:spChg chg="mod">
          <ac:chgData name="Parma Nand" userId="a214ac8f-221c-4393-b64b-d99306f8255f" providerId="ADAL" clId="{088F682A-59A0-4267-A802-A1940E8B4A28}" dt="2019-05-24T03:45:08.293" v="3466" actId="20577"/>
          <ac:spMkLst>
            <pc:docMk/>
            <pc:sldMk cId="3118750483" sldId="394"/>
            <ac:spMk id="2" creationId="{913DBC5E-F700-472C-A13C-FB3A223AB615}"/>
          </ac:spMkLst>
        </pc:spChg>
        <pc:spChg chg="mod">
          <ac:chgData name="Parma Nand" userId="a214ac8f-221c-4393-b64b-d99306f8255f" providerId="ADAL" clId="{088F682A-59A0-4267-A802-A1940E8B4A28}" dt="2019-05-24T03:47:54.987" v="3621" actId="404"/>
          <ac:spMkLst>
            <pc:docMk/>
            <pc:sldMk cId="3118750483" sldId="394"/>
            <ac:spMk id="3" creationId="{46991C80-DB42-453C-8F7D-78FFF182F3A4}"/>
          </ac:spMkLst>
        </pc:spChg>
      </pc:sldChg>
      <pc:sldMasterChg chg="modSp setBg modSldLayout">
        <pc:chgData name="Parma Nand" userId="a214ac8f-221c-4393-b64b-d99306f8255f" providerId="ADAL" clId="{088F682A-59A0-4267-A802-A1940E8B4A28}" dt="2019-05-27T22:47:31.104" v="3990" actId="20577"/>
        <pc:sldMasterMkLst>
          <pc:docMk/>
          <pc:sldMasterMk cId="0" sldId="2147483651"/>
        </pc:sldMasterMkLst>
        <pc:spChg chg="mod">
          <ac:chgData name="Parma Nand" userId="a214ac8f-221c-4393-b64b-d99306f8255f" providerId="ADAL" clId="{088F682A-59A0-4267-A802-A1940E8B4A28}" dt="2019-05-27T22:47:31.104" v="3990" actId="20577"/>
          <ac:spMkLst>
            <pc:docMk/>
            <pc:sldMasterMk cId="0" sldId="2147483651"/>
            <ac:spMk id="98316" creationId="{00000000-0000-0000-0000-000000000000}"/>
          </ac:spMkLst>
        </pc:spChg>
        <pc:sldLayoutChg chg="setBg">
          <pc:chgData name="Parma Nand" userId="a214ac8f-221c-4393-b64b-d99306f8255f" providerId="ADAL" clId="{088F682A-59A0-4267-A802-A1940E8B4A28}" dt="2019-05-22T23:36:02.762" v="2705"/>
          <pc:sldLayoutMkLst>
            <pc:docMk/>
            <pc:sldMasterMk cId="0" sldId="2147483651"/>
            <pc:sldLayoutMk cId="2603328412" sldId="2147483791"/>
          </pc:sldLayoutMkLst>
        </pc:sldLayoutChg>
      </pc:sldMasterChg>
    </pc:docChg>
  </pc:docChgLst>
  <pc:docChgLst>
    <pc:chgData name="Parma Nand" userId="a214ac8f-221c-4393-b64b-d99306f8255f" providerId="ADAL" clId="{0948B95D-443F-480A-920A-35336B023CFE}"/>
    <pc:docChg chg="custSel delSld modSld">
      <pc:chgData name="Parma Nand" userId="a214ac8f-221c-4393-b64b-d99306f8255f" providerId="ADAL" clId="{0948B95D-443F-480A-920A-35336B023CFE}" dt="2019-05-08T21:30:04.797" v="2" actId="2696"/>
      <pc:docMkLst>
        <pc:docMk/>
      </pc:docMkLst>
    </pc:docChg>
  </pc:docChgLst>
  <pc:docChgLst>
    <pc:chgData name="Parma Nand" userId="a214ac8f-221c-4393-b64b-d99306f8255f" providerId="ADAL" clId="{C18FDDFC-8A44-4417-B9A2-7AF1AC3BD53B}"/>
    <pc:docChg chg="modSld">
      <pc:chgData name="Parma Nand" userId="a214ac8f-221c-4393-b64b-d99306f8255f" providerId="ADAL" clId="{C18FDDFC-8A44-4417-B9A2-7AF1AC3BD53B}" dt="2024-03-25T22:38:37.358" v="17" actId="6549"/>
      <pc:docMkLst>
        <pc:docMk/>
      </pc:docMkLst>
      <pc:sldChg chg="modSp mod">
        <pc:chgData name="Parma Nand" userId="a214ac8f-221c-4393-b64b-d99306f8255f" providerId="ADAL" clId="{C18FDDFC-8A44-4417-B9A2-7AF1AC3BD53B}" dt="2024-03-25T22:38:37.358" v="17" actId="6549"/>
        <pc:sldMkLst>
          <pc:docMk/>
          <pc:sldMk cId="297863886" sldId="396"/>
        </pc:sldMkLst>
        <pc:spChg chg="mod">
          <ac:chgData name="Parma Nand" userId="a214ac8f-221c-4393-b64b-d99306f8255f" providerId="ADAL" clId="{C18FDDFC-8A44-4417-B9A2-7AF1AC3BD53B}" dt="2024-03-25T22:38:37.358" v="17" actId="6549"/>
          <ac:spMkLst>
            <pc:docMk/>
            <pc:sldMk cId="297863886" sldId="396"/>
            <ac:spMk id="3" creationId="{576337C1-A40B-A156-FA41-2BE0C94214E3}"/>
          </ac:spMkLst>
        </pc:spChg>
      </pc:sldChg>
    </pc:docChg>
  </pc:docChgLst>
  <pc:docChgLst>
    <pc:chgData name="Parma Nand" userId="a214ac8f-221c-4393-b64b-d99306f8255f" providerId="ADAL" clId="{E72F1A5B-0A9F-4DFC-93D3-B94C7E861456}"/>
    <pc:docChg chg="undo custSel addSld delSld modSld modMainMaster">
      <pc:chgData name="Parma Nand" userId="a214ac8f-221c-4393-b64b-d99306f8255f" providerId="ADAL" clId="{E72F1A5B-0A9F-4DFC-93D3-B94C7E861456}" dt="2023-04-03T05:01:36" v="411" actId="20577"/>
      <pc:docMkLst>
        <pc:docMk/>
      </pc:docMkLst>
      <pc:sldChg chg="modSp">
        <pc:chgData name="Parma Nand" userId="a214ac8f-221c-4393-b64b-d99306f8255f" providerId="ADAL" clId="{E72F1A5B-0A9F-4DFC-93D3-B94C7E861456}" dt="2023-04-03T04:30:54.483" v="317" actId="1076"/>
        <pc:sldMkLst>
          <pc:docMk/>
          <pc:sldMk cId="0" sldId="260"/>
        </pc:sldMkLst>
        <pc:picChg chg="mod">
          <ac:chgData name="Parma Nand" userId="a214ac8f-221c-4393-b64b-d99306f8255f" providerId="ADAL" clId="{E72F1A5B-0A9F-4DFC-93D3-B94C7E861456}" dt="2023-04-03T04:30:54.483" v="317" actId="1076"/>
          <ac:picMkLst>
            <pc:docMk/>
            <pc:sldMk cId="0" sldId="260"/>
            <ac:picMk id="5" creationId="{9FCA9F01-80E9-4164-BABC-D6F6398D8CCD}"/>
          </ac:picMkLst>
        </pc:picChg>
      </pc:sldChg>
      <pc:sldChg chg="modSp mod">
        <pc:chgData name="Parma Nand" userId="a214ac8f-221c-4393-b64b-d99306f8255f" providerId="ADAL" clId="{E72F1A5B-0A9F-4DFC-93D3-B94C7E861456}" dt="2023-04-02T22:16:20.407" v="202" actId="20577"/>
        <pc:sldMkLst>
          <pc:docMk/>
          <pc:sldMk cId="0" sldId="331"/>
        </pc:sldMkLst>
        <pc:spChg chg="mod">
          <ac:chgData name="Parma Nand" userId="a214ac8f-221c-4393-b64b-d99306f8255f" providerId="ADAL" clId="{E72F1A5B-0A9F-4DFC-93D3-B94C7E861456}" dt="2023-04-02T22:16:20.407" v="202" actId="20577"/>
          <ac:spMkLst>
            <pc:docMk/>
            <pc:sldMk cId="0" sldId="331"/>
            <ac:spMk id="14339" creationId="{0DE30080-EE1E-4797-858F-F952896191A8}"/>
          </ac:spMkLst>
        </pc:spChg>
      </pc:sldChg>
      <pc:sldChg chg="modSp mod">
        <pc:chgData name="Parma Nand" userId="a214ac8f-221c-4393-b64b-d99306f8255f" providerId="ADAL" clId="{E72F1A5B-0A9F-4DFC-93D3-B94C7E861456}" dt="2023-04-03T04:54:09.129" v="318" actId="1076"/>
        <pc:sldMkLst>
          <pc:docMk/>
          <pc:sldMk cId="0" sldId="369"/>
        </pc:sldMkLst>
        <pc:graphicFrameChg chg="mod">
          <ac:chgData name="Parma Nand" userId="a214ac8f-221c-4393-b64b-d99306f8255f" providerId="ADAL" clId="{E72F1A5B-0A9F-4DFC-93D3-B94C7E861456}" dt="2023-04-03T04:54:09.129" v="318" actId="1076"/>
          <ac:graphicFrameMkLst>
            <pc:docMk/>
            <pc:sldMk cId="0" sldId="369"/>
            <ac:graphicFrameMk id="12" creationId="{507C7E26-CC13-BB6A-3822-3CB07DAFFDF9}"/>
          </ac:graphicFrameMkLst>
        </pc:graphicFrameChg>
      </pc:sldChg>
      <pc:sldChg chg="modSp mod">
        <pc:chgData name="Parma Nand" userId="a214ac8f-221c-4393-b64b-d99306f8255f" providerId="ADAL" clId="{E72F1A5B-0A9F-4DFC-93D3-B94C7E861456}" dt="2023-04-02T22:34:48.745" v="208" actId="207"/>
        <pc:sldMkLst>
          <pc:docMk/>
          <pc:sldMk cId="0" sldId="374"/>
        </pc:sldMkLst>
        <pc:spChg chg="mod">
          <ac:chgData name="Parma Nand" userId="a214ac8f-221c-4393-b64b-d99306f8255f" providerId="ADAL" clId="{E72F1A5B-0A9F-4DFC-93D3-B94C7E861456}" dt="2023-04-02T22:34:48.745" v="208" actId="207"/>
          <ac:spMkLst>
            <pc:docMk/>
            <pc:sldMk cId="0" sldId="374"/>
            <ac:spMk id="31747" creationId="{FE3E3596-F002-456C-B277-91CDD2B42CDA}"/>
          </ac:spMkLst>
        </pc:spChg>
      </pc:sldChg>
      <pc:sldChg chg="modSp mod">
        <pc:chgData name="Parma Nand" userId="a214ac8f-221c-4393-b64b-d99306f8255f" providerId="ADAL" clId="{E72F1A5B-0A9F-4DFC-93D3-B94C7E861456}" dt="2023-04-03T04:56:48.868" v="319" actId="6549"/>
        <pc:sldMkLst>
          <pc:docMk/>
          <pc:sldMk cId="0" sldId="375"/>
        </pc:sldMkLst>
        <pc:spChg chg="mod">
          <ac:chgData name="Parma Nand" userId="a214ac8f-221c-4393-b64b-d99306f8255f" providerId="ADAL" clId="{E72F1A5B-0A9F-4DFC-93D3-B94C7E861456}" dt="2023-04-03T04:56:48.868" v="319" actId="6549"/>
          <ac:spMkLst>
            <pc:docMk/>
            <pc:sldMk cId="0" sldId="375"/>
            <ac:spMk id="34819" creationId="{DF309C5B-9CB5-4AED-9D37-9E4F36DE4CFC}"/>
          </ac:spMkLst>
        </pc:spChg>
      </pc:sldChg>
      <pc:sldChg chg="modSp mod">
        <pc:chgData name="Parma Nand" userId="a214ac8f-221c-4393-b64b-d99306f8255f" providerId="ADAL" clId="{E72F1A5B-0A9F-4DFC-93D3-B94C7E861456}" dt="2023-04-02T22:31:43.342" v="207" actId="20577"/>
        <pc:sldMkLst>
          <pc:docMk/>
          <pc:sldMk cId="3542822722" sldId="381"/>
        </pc:sldMkLst>
        <pc:spChg chg="mod">
          <ac:chgData name="Parma Nand" userId="a214ac8f-221c-4393-b64b-d99306f8255f" providerId="ADAL" clId="{E72F1A5B-0A9F-4DFC-93D3-B94C7E861456}" dt="2023-04-02T22:31:43.342" v="207" actId="20577"/>
          <ac:spMkLst>
            <pc:docMk/>
            <pc:sldMk cId="3542822722" sldId="381"/>
            <ac:spMk id="3" creationId="{F4A3F855-2DB5-46ED-A6FC-DF2CFB4C435C}"/>
          </ac:spMkLst>
        </pc:spChg>
      </pc:sldChg>
      <pc:sldChg chg="del">
        <pc:chgData name="Parma Nand" userId="a214ac8f-221c-4393-b64b-d99306f8255f" providerId="ADAL" clId="{E72F1A5B-0A9F-4DFC-93D3-B94C7E861456}" dt="2023-03-28T23:07:56.296" v="0" actId="47"/>
        <pc:sldMkLst>
          <pc:docMk/>
          <pc:sldMk cId="1243719147" sldId="382"/>
        </pc:sldMkLst>
      </pc:sldChg>
      <pc:sldChg chg="addSp delSp modSp mod">
        <pc:chgData name="Parma Nand" userId="a214ac8f-221c-4393-b64b-d99306f8255f" providerId="ADAL" clId="{E72F1A5B-0A9F-4DFC-93D3-B94C7E861456}" dt="2023-04-03T05:01:36" v="411" actId="20577"/>
        <pc:sldMkLst>
          <pc:docMk/>
          <pc:sldMk cId="994461121" sldId="391"/>
        </pc:sldMkLst>
        <pc:spChg chg="mod">
          <ac:chgData name="Parma Nand" userId="a214ac8f-221c-4393-b64b-d99306f8255f" providerId="ADAL" clId="{E72F1A5B-0A9F-4DFC-93D3-B94C7E861456}" dt="2023-04-03T04:59:43.574" v="337" actId="20577"/>
          <ac:spMkLst>
            <pc:docMk/>
            <pc:sldMk cId="994461121" sldId="391"/>
            <ac:spMk id="2" creationId="{578DB695-46E3-43BD-8210-99A75F09EA33}"/>
          </ac:spMkLst>
        </pc:spChg>
        <pc:spChg chg="add del">
          <ac:chgData name="Parma Nand" userId="a214ac8f-221c-4393-b64b-d99306f8255f" providerId="ADAL" clId="{E72F1A5B-0A9F-4DFC-93D3-B94C7E861456}" dt="2023-04-03T05:00:08.218" v="340" actId="22"/>
          <ac:spMkLst>
            <pc:docMk/>
            <pc:sldMk cId="994461121" sldId="391"/>
            <ac:spMk id="5" creationId="{4AF5BA91-F6A9-5FB3-B880-9B96C34415B2}"/>
          </ac:spMkLst>
        </pc:spChg>
        <pc:spChg chg="add mod">
          <ac:chgData name="Parma Nand" userId="a214ac8f-221c-4393-b64b-d99306f8255f" providerId="ADAL" clId="{E72F1A5B-0A9F-4DFC-93D3-B94C7E861456}" dt="2023-04-03T05:01:36" v="411" actId="20577"/>
          <ac:spMkLst>
            <pc:docMk/>
            <pc:sldMk cId="994461121" sldId="391"/>
            <ac:spMk id="6" creationId="{C4A6E506-8902-8620-3048-215AB0F6A049}"/>
          </ac:spMkLst>
        </pc:spChg>
        <pc:picChg chg="mod">
          <ac:chgData name="Parma Nand" userId="a214ac8f-221c-4393-b64b-d99306f8255f" providerId="ADAL" clId="{E72F1A5B-0A9F-4DFC-93D3-B94C7E861456}" dt="2023-04-03T04:59:53.613" v="338" actId="1076"/>
          <ac:picMkLst>
            <pc:docMk/>
            <pc:sldMk cId="994461121" sldId="391"/>
            <ac:picMk id="4" creationId="{F3FDD829-C6AF-4E38-AA9F-110C3C9F9AB4}"/>
          </ac:picMkLst>
        </pc:picChg>
      </pc:sldChg>
      <pc:sldChg chg="modSp new mod">
        <pc:chgData name="Parma Nand" userId="a214ac8f-221c-4393-b64b-d99306f8255f" providerId="ADAL" clId="{E72F1A5B-0A9F-4DFC-93D3-B94C7E861456}" dt="2023-03-29T00:37:45.086" v="192" actId="20577"/>
        <pc:sldMkLst>
          <pc:docMk/>
          <pc:sldMk cId="297863886" sldId="396"/>
        </pc:sldMkLst>
        <pc:spChg chg="mod">
          <ac:chgData name="Parma Nand" userId="a214ac8f-221c-4393-b64b-d99306f8255f" providerId="ADAL" clId="{E72F1A5B-0A9F-4DFC-93D3-B94C7E861456}" dt="2023-03-29T00:21:00.022" v="12" actId="20577"/>
          <ac:spMkLst>
            <pc:docMk/>
            <pc:sldMk cId="297863886" sldId="396"/>
            <ac:spMk id="2" creationId="{5FC47D11-C46B-9174-C43B-3784C4063604}"/>
          </ac:spMkLst>
        </pc:spChg>
        <pc:spChg chg="mod">
          <ac:chgData name="Parma Nand" userId="a214ac8f-221c-4393-b64b-d99306f8255f" providerId="ADAL" clId="{E72F1A5B-0A9F-4DFC-93D3-B94C7E861456}" dt="2023-03-29T00:37:45.086" v="192" actId="20577"/>
          <ac:spMkLst>
            <pc:docMk/>
            <pc:sldMk cId="297863886" sldId="396"/>
            <ac:spMk id="3" creationId="{576337C1-A40B-A156-FA41-2BE0C94214E3}"/>
          </ac:spMkLst>
        </pc:spChg>
      </pc:sldChg>
      <pc:sldChg chg="addSp delSp modSp new mod">
        <pc:chgData name="Parma Nand" userId="a214ac8f-221c-4393-b64b-d99306f8255f" providerId="ADAL" clId="{E72F1A5B-0A9F-4DFC-93D3-B94C7E861456}" dt="2023-04-02T22:43:06.318" v="247" actId="14100"/>
        <pc:sldMkLst>
          <pc:docMk/>
          <pc:sldMk cId="859058390" sldId="397"/>
        </pc:sldMkLst>
        <pc:spChg chg="mod">
          <ac:chgData name="Parma Nand" userId="a214ac8f-221c-4393-b64b-d99306f8255f" providerId="ADAL" clId="{E72F1A5B-0A9F-4DFC-93D3-B94C7E861456}" dt="2023-04-02T22:42:39.820" v="243" actId="20577"/>
          <ac:spMkLst>
            <pc:docMk/>
            <pc:sldMk cId="859058390" sldId="397"/>
            <ac:spMk id="2" creationId="{FE7AE4ED-E06D-5E0E-277F-C23A151AD22A}"/>
          </ac:spMkLst>
        </pc:spChg>
        <pc:spChg chg="del mod">
          <ac:chgData name="Parma Nand" userId="a214ac8f-221c-4393-b64b-d99306f8255f" providerId="ADAL" clId="{E72F1A5B-0A9F-4DFC-93D3-B94C7E861456}" dt="2023-04-02T22:42:57.379" v="245" actId="478"/>
          <ac:spMkLst>
            <pc:docMk/>
            <pc:sldMk cId="859058390" sldId="397"/>
            <ac:spMk id="3" creationId="{BE23A960-3DF7-5E59-2875-35C9FC2FCA10}"/>
          </ac:spMkLst>
        </pc:spChg>
        <pc:picChg chg="add mod">
          <ac:chgData name="Parma Nand" userId="a214ac8f-221c-4393-b64b-d99306f8255f" providerId="ADAL" clId="{E72F1A5B-0A9F-4DFC-93D3-B94C7E861456}" dt="2023-04-02T22:43:06.318" v="247" actId="14100"/>
          <ac:picMkLst>
            <pc:docMk/>
            <pc:sldMk cId="859058390" sldId="397"/>
            <ac:picMk id="5" creationId="{6555DA6B-41E3-BF3D-7B5D-1A546A9955C6}"/>
          </ac:picMkLst>
        </pc:picChg>
      </pc:sldChg>
      <pc:sldMasterChg chg="modSp mod modSldLayout">
        <pc:chgData name="Parma Nand" userId="a214ac8f-221c-4393-b64b-d99306f8255f" providerId="ADAL" clId="{E72F1A5B-0A9F-4DFC-93D3-B94C7E861456}" dt="2023-04-02T21:54:20.469" v="196" actId="20577"/>
        <pc:sldMasterMkLst>
          <pc:docMk/>
          <pc:sldMasterMk cId="0" sldId="2147483651"/>
        </pc:sldMasterMkLst>
        <pc:spChg chg="mod">
          <ac:chgData name="Parma Nand" userId="a214ac8f-221c-4393-b64b-d99306f8255f" providerId="ADAL" clId="{E72F1A5B-0A9F-4DFC-93D3-B94C7E861456}" dt="2023-04-02T21:54:20.469" v="196" actId="20577"/>
          <ac:spMkLst>
            <pc:docMk/>
            <pc:sldMasterMk cId="0" sldId="2147483651"/>
            <ac:spMk id="98316" creationId="{00000000-0000-0000-0000-000000000000}"/>
          </ac:spMkLst>
        </pc:spChg>
        <pc:sldLayoutChg chg="modSp mod">
          <pc:chgData name="Parma Nand" userId="a214ac8f-221c-4393-b64b-d99306f8255f" providerId="ADAL" clId="{E72F1A5B-0A9F-4DFC-93D3-B94C7E861456}" dt="2023-04-02T21:54:09.988" v="194" actId="14100"/>
          <pc:sldLayoutMkLst>
            <pc:docMk/>
            <pc:sldMasterMk cId="0" sldId="2147483651"/>
            <pc:sldLayoutMk cId="4291736758" sldId="2147483800"/>
          </pc:sldLayoutMkLst>
          <pc:spChg chg="mod">
            <ac:chgData name="Parma Nand" userId="a214ac8f-221c-4393-b64b-d99306f8255f" providerId="ADAL" clId="{E72F1A5B-0A9F-4DFC-93D3-B94C7E861456}" dt="2023-04-02T21:54:09.988" v="194" actId="14100"/>
            <ac:spMkLst>
              <pc:docMk/>
              <pc:sldMasterMk cId="0" sldId="2147483651"/>
              <pc:sldLayoutMk cId="4291736758" sldId="2147483800"/>
              <ac:spMk id="7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E17F2DE-AB2E-4B54-BCA6-D117C0DCBCD6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62912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Features would come from the content as well as email attributes such as the address and </a:t>
            </a:r>
            <a:r>
              <a:rPr lang="en-NZ" dirty="0" err="1"/>
              <a:t>urls</a:t>
            </a:r>
            <a:r>
              <a:rPr lang="en-NZ" dirty="0"/>
              <a:t> in the email.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17F2DE-AB2E-4B54-BCA6-D117C0DCBCD6}" type="slidenum">
              <a:rPr lang="en-AU" altLang="en-US" smtClean="0"/>
              <a:pPr>
                <a:defRPr/>
              </a:pPr>
              <a:t>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04866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A69C3EB7-9E7E-43B5-A566-30408A70E4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fld id="{E3EC2612-73B9-4EED-A025-6EAF6061EA9C}" type="slidenum">
              <a:rPr lang="en-US" altLang="en-US" smtClean="0">
                <a:latin typeface="Arial" panose="020B0604020202020204" pitchFamily="34" charset="0"/>
              </a:rPr>
              <a:pPr/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006F3E3-7FD9-42F9-9F64-73BB5FEAB7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0D9876B0-B265-474F-A311-A5225F9822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You can get to a Google hierarchy indirectly if you note the</a:t>
            </a: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“Shopping &gt; Home and Garden ...”  link. 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9A46687D-B3A1-4BC1-B737-0146B8FEAF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fld id="{C187C8CA-56E0-498F-9966-856D86B918E1}" type="slidenum">
              <a:rPr lang="en-US" alt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pPr/>
              <a:t>21</a:t>
            </a:fld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0FCFEFD4-FE1C-4FF2-87E0-A7A796E41B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40B553FF-169B-4E31-999F-7AF3940335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70A44268-94E6-491B-9C86-26BE74B272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fld id="{58DDED28-5688-4BBA-8E77-CDF9C439E969}" type="slidenum">
              <a:rPr lang="en-US" altLang="en-US" smtClean="0">
                <a:latin typeface="Arial" panose="020B0604020202020204" pitchFamily="34" charset="0"/>
              </a:rPr>
              <a:pPr/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773E791-18D2-4D10-B23D-417A23DAA2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9A5D3B09-A756-4717-821A-62046BB9C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Note that nearly all of these methods were invented before these dates.  These dates indicate their application to text categorization.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17F2DE-AB2E-4B54-BCA6-D117C0DCBCD6}" type="slidenum">
              <a:rPr lang="en-AU" altLang="en-US" smtClean="0"/>
              <a:pPr>
                <a:defRPr/>
              </a:pPr>
              <a:t>38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25142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144838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AU"/>
              <a:t>Operating Systems 406707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354388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81800" y="6248400"/>
            <a:ext cx="2038672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04BFCF0-8B22-4F86-9AF0-10AAAFD7179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C1951B-2C43-4229-ADDD-F0264AE115A0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76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173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71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145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438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332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845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877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462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628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239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NZ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572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9831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1030" name="Line 10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98316" name="Text Box 12"/>
          <p:cNvSpPr txBox="1">
            <a:spLocks noChangeArrowheads="1"/>
          </p:cNvSpPr>
          <p:nvPr userDrawn="1"/>
        </p:nvSpPr>
        <p:spPr bwMode="auto">
          <a:xfrm>
            <a:off x="8101013" y="6491288"/>
            <a:ext cx="10429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3AD6A2FB-E820-49A9-9CE2-8B4E890E8F89}" type="slidenum">
              <a:rPr lang="en-AU" altLang="en-US" smtClean="0"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AU" altLang="en-US" dirty="0">
                <a:latin typeface="Arial" panose="020B0604020202020204" pitchFamily="34" charset="0"/>
              </a:rPr>
              <a:t>/42</a:t>
            </a:r>
          </a:p>
        </p:txBody>
      </p:sp>
      <p:pic>
        <p:nvPicPr>
          <p:cNvPr id="13" name="Picture 12" descr="C:\Users\pnand\OneDrive - AUT University\Stuff\aut stuff\AUT Logos\AUT-logo-tab black and white.jpg">
            <a:extLst>
              <a:ext uri="{FF2B5EF4-FFF2-40B4-BE49-F238E27FC236}">
                <a16:creationId xmlns:a16="http://schemas.microsoft.com/office/drawing/2014/main" id="{7B7E6D56-C0D7-4A50-B374-A101B5A973BE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84785"/>
            <a:ext cx="818515" cy="88138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projects/glove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DmFIh-aFXs7uKDLbWCYGN3Qsc0BEpPjI?usp=share_link" TargetMode="External"/><Relationship Id="rId2" Type="http://schemas.openxmlformats.org/officeDocument/2006/relationships/hyperlink" Target="https://colab.research.google.com/drive/1CwXMsymfdZjPeeDo7LLbu5pd7bEpWkEP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WsdodT91JRvuZFTiVTKgkyhSWMntlCjH/view?usp=share_link" TargetMode="External"/><Relationship Id="rId4" Type="http://schemas.openxmlformats.org/officeDocument/2006/relationships/hyperlink" Target="https://drive.google.com/drive/folders/1vU6evgg0IJDua7YocCvM_V32CTG1TFQN?usp=share_link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420888"/>
            <a:ext cx="7488560" cy="2209800"/>
          </a:xfrm>
        </p:spPr>
        <p:txBody>
          <a:bodyPr/>
          <a:lstStyle/>
          <a:p>
            <a:pPr algn="ctr" eaLnBrk="1" hangingPunct="1"/>
            <a:r>
              <a:rPr lang="en-NZ" altLang="en-US" sz="4400" dirty="0"/>
              <a:t> </a:t>
            </a:r>
            <a:br>
              <a:rPr lang="en-NZ" altLang="en-US" sz="4400" dirty="0"/>
            </a:br>
            <a:r>
              <a:rPr lang="en-NZ" altLang="en-US" sz="4400" dirty="0"/>
              <a:t>Text Categorization/Classification</a:t>
            </a:r>
            <a:br>
              <a:rPr lang="en-NZ" altLang="en-US" sz="4400" dirty="0"/>
            </a:br>
            <a:r>
              <a:rPr lang="en-NZ" altLang="en-US" sz="4400" dirty="0"/>
              <a:t>________________________</a:t>
            </a:r>
            <a:br>
              <a:rPr lang="en-NZ" altLang="en-US" sz="4400" dirty="0"/>
            </a:br>
            <a:r>
              <a:rPr lang="en-NZ" altLang="en-US" sz="4400" dirty="0"/>
              <a:t>Deep Learning</a:t>
            </a:r>
            <a:endParaRPr lang="en-AU" alt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4A15B955-F529-42B1-AFAF-91640336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/>
              <a:t>Some </a:t>
            </a:r>
            <a:r>
              <a:rPr lang="en-US" altLang="en-US"/>
              <a:t>Text Categorization Applications</a:t>
            </a:r>
            <a:endParaRPr lang="en-NZ" altLang="en-US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91E8C0EF-31F6-4E50-BC66-B0F07C644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Web pages organized into category hierarchies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Journal articles indexed by subject categories (e.g., the Library of Congress, MEDLINE, etc.)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Patents archived using </a:t>
            </a:r>
            <a:r>
              <a:rPr lang="en-US" altLang="en-US" sz="2400" i="1" dirty="0"/>
              <a:t>International Patent Classification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Patient records coded using international insurance categories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E-mail message filtering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News events tracked and filtered by topics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Blogs filtered by topics, sentiments etc.</a:t>
            </a:r>
          </a:p>
          <a:p>
            <a:endParaRPr lang="en-NZ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 descr="Large confetti">
            <a:extLst>
              <a:ext uri="{FF2B5EF4-FFF2-40B4-BE49-F238E27FC236}">
                <a16:creationId xmlns:a16="http://schemas.microsoft.com/office/drawing/2014/main" id="{6D3EE714-124B-4D2E-9E38-F336DC7A67B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600" dirty="0"/>
              <a:t>Approaches to Text Categorization</a:t>
            </a:r>
            <a:r>
              <a:rPr lang="en-US" altLang="en-US" sz="4000" dirty="0"/>
              <a:t> </a:t>
            </a:r>
            <a:br>
              <a:rPr lang="en-US" altLang="en-US" sz="4000" dirty="0"/>
            </a:br>
            <a:r>
              <a:rPr lang="en-US" altLang="en-US" sz="2800" dirty="0"/>
              <a:t>(emphasizing the “k-Nearest Neighbor approach” and Naïve Bayes approach)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 descr="Large confetti">
            <a:extLst>
              <a:ext uri="{FF2B5EF4-FFF2-40B4-BE49-F238E27FC236}">
                <a16:creationId xmlns:a16="http://schemas.microsoft.com/office/drawing/2014/main" id="{BCE8AD3D-4E75-4911-A68B-4070FF2381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Key Components of Nearest Neighbor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93EE3D5-9D31-49CA-A24F-30F355EE8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“Similar” item:  We need a functional definition of “similarity” if we want to apply this automatically.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How many neighbors do we consider?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Does each neighbor get the same weight?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All categories in neighborhood?   Most frequent only?  How do we make the final decision?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 descr="Large confetti">
            <a:extLst>
              <a:ext uri="{FF2B5EF4-FFF2-40B4-BE49-F238E27FC236}">
                <a16:creationId xmlns:a16="http://schemas.microsoft.com/office/drawing/2014/main" id="{2475265A-BA0A-4E58-A06F-C94333A26C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1-Nearest Neighbor (graphically)</a:t>
            </a:r>
          </a:p>
        </p:txBody>
      </p:sp>
      <p:graphicFrame>
        <p:nvGraphicFramePr>
          <p:cNvPr id="18435" name="Object 4">
            <a:extLst>
              <a:ext uri="{FF2B5EF4-FFF2-40B4-BE49-F238E27FC236}">
                <a16:creationId xmlns:a16="http://schemas.microsoft.com/office/drawing/2014/main" id="{63FA91A0-3425-425E-BC06-916585F5C3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362200"/>
          <a:ext cx="65532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0" imgH="0" progId="Paint.Picture">
                  <p:embed/>
                </p:oleObj>
              </mc:Choice>
              <mc:Fallback>
                <p:oleObj name="Bitmap Image" r:id="rId2" imgW="0" imgH="0" progId="Paint.Picture">
                  <p:embed/>
                  <p:pic>
                    <p:nvPicPr>
                      <p:cNvPr id="18435" name="Object 4">
                        <a:extLst>
                          <a:ext uri="{FF2B5EF4-FFF2-40B4-BE49-F238E27FC236}">
                            <a16:creationId xmlns:a16="http://schemas.microsoft.com/office/drawing/2014/main" id="{63FA91A0-3425-425E-BC06-916585F5C3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362200"/>
                        <a:ext cx="6553200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 descr="Large confetti">
            <a:extLst>
              <a:ext uri="{FF2B5EF4-FFF2-40B4-BE49-F238E27FC236}">
                <a16:creationId xmlns:a16="http://schemas.microsoft.com/office/drawing/2014/main" id="{0EFD02FC-7A4C-413D-AA93-5F48A6C149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K-Nearest Neighbor using a </a:t>
            </a:r>
            <a:r>
              <a:rPr lang="en-US" altLang="en-US" sz="3600" i="1"/>
              <a:t>majority </a:t>
            </a:r>
            <a:r>
              <a:rPr lang="en-US" altLang="en-US" sz="3600"/>
              <a:t>voting scheme</a:t>
            </a:r>
          </a:p>
        </p:txBody>
      </p:sp>
      <p:graphicFrame>
        <p:nvGraphicFramePr>
          <p:cNvPr id="19459" name="Object 3">
            <a:extLst>
              <a:ext uri="{FF2B5EF4-FFF2-40B4-BE49-F238E27FC236}">
                <a16:creationId xmlns:a16="http://schemas.microsoft.com/office/drawing/2014/main" id="{124461B7-5DCB-4550-81F3-E53858A4DA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152650"/>
          <a:ext cx="6399213" cy="340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400000" imgH="3409524" progId="Paint.Picture">
                  <p:embed/>
                </p:oleObj>
              </mc:Choice>
              <mc:Fallback>
                <p:oleObj name="Bitmap Image" r:id="rId2" imgW="6400000" imgH="3409524" progId="Paint.Picture">
                  <p:embed/>
                  <p:pic>
                    <p:nvPicPr>
                      <p:cNvPr id="19459" name="Object 3">
                        <a:extLst>
                          <a:ext uri="{FF2B5EF4-FFF2-40B4-BE49-F238E27FC236}">
                            <a16:creationId xmlns:a16="http://schemas.microsoft.com/office/drawing/2014/main" id="{124461B7-5DCB-4550-81F3-E53858A4DA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152650"/>
                        <a:ext cx="6399213" cy="340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 descr="Large confetti">
            <a:extLst>
              <a:ext uri="{FF2B5EF4-FFF2-40B4-BE49-F238E27FC236}">
                <a16:creationId xmlns:a16="http://schemas.microsoft.com/office/drawing/2014/main" id="{90ACFD12-BC62-4EBC-AAC2-6DE2ECEB1F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K-NN using a weighted-sum </a:t>
            </a:r>
            <a:br>
              <a:rPr lang="en-US" altLang="en-US" sz="3600"/>
            </a:br>
            <a:r>
              <a:rPr lang="en-US" altLang="en-US" sz="3600"/>
              <a:t>voting Scheme</a:t>
            </a:r>
          </a:p>
        </p:txBody>
      </p:sp>
      <p:graphicFrame>
        <p:nvGraphicFramePr>
          <p:cNvPr id="20483" name="Object 3">
            <a:extLst>
              <a:ext uri="{FF2B5EF4-FFF2-40B4-BE49-F238E27FC236}">
                <a16:creationId xmlns:a16="http://schemas.microsoft.com/office/drawing/2014/main" id="{D991F2B2-975A-4CD4-A17C-F4A5E7E741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0700" y="2305050"/>
          <a:ext cx="5667375" cy="340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668166" imgH="3409524" progId="Paint.Picture">
                  <p:embed/>
                </p:oleObj>
              </mc:Choice>
              <mc:Fallback>
                <p:oleObj name="Bitmap Image" r:id="rId2" imgW="5668166" imgH="3409524" progId="Paint.Picture">
                  <p:embed/>
                  <p:pic>
                    <p:nvPicPr>
                      <p:cNvPr id="20483" name="Object 3">
                        <a:extLst>
                          <a:ext uri="{FF2B5EF4-FFF2-40B4-BE49-F238E27FC236}">
                            <a16:creationId xmlns:a16="http://schemas.microsoft.com/office/drawing/2014/main" id="{D991F2B2-975A-4CD4-A17C-F4A5E7E741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305050"/>
                        <a:ext cx="5667375" cy="340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 descr="Large confetti">
            <a:extLst>
              <a:ext uri="{FF2B5EF4-FFF2-40B4-BE49-F238E27FC236}">
                <a16:creationId xmlns:a16="http://schemas.microsoft.com/office/drawing/2014/main" id="{3947D1E1-9F13-4353-8D33-6B5841C66A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kNN for Text Categorization</a:t>
            </a:r>
            <a:br>
              <a:rPr lang="en-US" altLang="en-US" sz="3600"/>
            </a:br>
            <a:r>
              <a:rPr lang="en-US" altLang="en-US" sz="3600"/>
              <a:t>(Yang, SIGIR-1994)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501F1CE-133B-4D64-8BEE-9B042FDB9E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Represent documents as points (vectors).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Define a similarity measure for pairwise documents.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Tune parameter </a:t>
            </a:r>
            <a:r>
              <a:rPr lang="en-US" altLang="en-US" sz="2400" i="1" dirty="0"/>
              <a:t>k</a:t>
            </a:r>
            <a:r>
              <a:rPr lang="en-US" altLang="en-US" sz="2400" dirty="0"/>
              <a:t> for optimizing classification effectiveness.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Choose a voting scheme (e.g., weighted sum) for scoring categories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Threshold on the scores for classification decisions.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 descr="Large confetti">
            <a:extLst>
              <a:ext uri="{FF2B5EF4-FFF2-40B4-BE49-F238E27FC236}">
                <a16:creationId xmlns:a16="http://schemas.microsoft.com/office/drawing/2014/main" id="{2EC303AF-9139-475F-8F49-F557080C32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Possible Similarity Measures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C7D7349-F140-43DD-A496-4C3EC86662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Cosine similarity</a:t>
            </a: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Euclidean distance</a:t>
            </a:r>
          </a:p>
          <a:p>
            <a:pPr>
              <a:lnSpc>
                <a:spcPct val="90000"/>
              </a:lnSpc>
            </a:pPr>
            <a:r>
              <a:rPr lang="en-US" altLang="en-US"/>
              <a:t>Jaccard Distance </a:t>
            </a:r>
          </a:p>
          <a:p>
            <a:pPr>
              <a:lnSpc>
                <a:spcPct val="90000"/>
              </a:lnSpc>
            </a:pPr>
            <a:r>
              <a:rPr lang="en-US" altLang="en-US"/>
              <a:t>Kernel functions</a:t>
            </a:r>
          </a:p>
          <a:p>
            <a:pPr>
              <a:lnSpc>
                <a:spcPct val="90000"/>
              </a:lnSpc>
            </a:pPr>
            <a:r>
              <a:rPr lang="en-US" altLang="en-US"/>
              <a:t>Kullback-Leibler distance (distance between two probability distributions)</a:t>
            </a:r>
          </a:p>
        </p:txBody>
      </p:sp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A65F2733-AFFB-4570-80F5-4F740D8D2B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286000"/>
          <a:ext cx="3657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546100" progId="Equation.3">
                  <p:embed/>
                </p:oleObj>
              </mc:Choice>
              <mc:Fallback>
                <p:oleObj name="Equation" r:id="rId2" imgW="1828800" imgH="546100" progId="Equation.3">
                  <p:embed/>
                  <p:pic>
                    <p:nvPicPr>
                      <p:cNvPr id="22532" name="Object 4">
                        <a:extLst>
                          <a:ext uri="{FF2B5EF4-FFF2-40B4-BE49-F238E27FC236}">
                            <a16:creationId xmlns:a16="http://schemas.microsoft.com/office/drawing/2014/main" id="{A65F2733-AFFB-4570-80F5-4F740D8D2B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286000"/>
                        <a:ext cx="3657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C3C41AFF-9EC6-4FA7-883A-712FC869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/>
              <a:t>NB Classifier parameter estimation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C0EBCAA5-51A8-4575-B716-342493FAF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628800"/>
            <a:ext cx="7772400" cy="3887788"/>
          </a:xfrm>
        </p:spPr>
        <p:txBody>
          <a:bodyPr/>
          <a:lstStyle/>
          <a:p>
            <a:r>
              <a:rPr lang="en-NZ" altLang="en-US" sz="2400" i="1" dirty="0"/>
              <a:t>P(</a:t>
            </a:r>
            <a:r>
              <a:rPr lang="en-NZ" altLang="en-US" sz="2400" i="1" dirty="0" err="1"/>
              <a:t>c</a:t>
            </a:r>
            <a:r>
              <a:rPr lang="en-NZ" altLang="en-US" sz="2400" i="1" baseline="-25000" dirty="0" err="1"/>
              <a:t>j</a:t>
            </a:r>
            <a:r>
              <a:rPr lang="en-NZ" altLang="en-US" sz="2400" i="1" dirty="0"/>
              <a:t>)</a:t>
            </a:r>
          </a:p>
          <a:p>
            <a:pPr lvl="1"/>
            <a:r>
              <a:rPr lang="en-NZ" altLang="en-US" sz="2400" dirty="0"/>
              <a:t>Can be estimated from the frequency of classes in the training examples.</a:t>
            </a:r>
          </a:p>
          <a:p>
            <a:r>
              <a:rPr lang="en-NZ" altLang="en-US" sz="2400" i="1" dirty="0"/>
              <a:t>P(x</a:t>
            </a:r>
            <a:r>
              <a:rPr lang="en-NZ" altLang="en-US" sz="2400" i="1" baseline="-25000" dirty="0"/>
              <a:t>1</a:t>
            </a:r>
            <a:r>
              <a:rPr lang="en-NZ" altLang="en-US" sz="2400" i="1" dirty="0"/>
              <a:t>, x</a:t>
            </a:r>
            <a:r>
              <a:rPr lang="en-NZ" altLang="en-US" sz="2400" i="1" baseline="-25000" dirty="0"/>
              <a:t>2</a:t>
            </a:r>
            <a:r>
              <a:rPr lang="en-NZ" altLang="en-US" sz="2400" i="1" dirty="0"/>
              <a:t>,…..</a:t>
            </a:r>
            <a:r>
              <a:rPr lang="en-NZ" altLang="en-US" sz="2400" i="1" dirty="0" err="1"/>
              <a:t>x</a:t>
            </a:r>
            <a:r>
              <a:rPr lang="en-NZ" altLang="en-US" sz="2400" i="1" baseline="-25000" dirty="0" err="1"/>
              <a:t>n</a:t>
            </a:r>
            <a:r>
              <a:rPr lang="en-NZ" altLang="en-US" sz="2400" i="1" baseline="-25000" dirty="0"/>
              <a:t> </a:t>
            </a:r>
            <a:r>
              <a:rPr lang="en-NZ" altLang="en-US" sz="2400" i="1" dirty="0"/>
              <a:t>| </a:t>
            </a:r>
            <a:r>
              <a:rPr lang="en-NZ" altLang="en-US" sz="2400" i="1" dirty="0" err="1"/>
              <a:t>c</a:t>
            </a:r>
            <a:r>
              <a:rPr lang="en-NZ" altLang="en-US" sz="2400" i="1" baseline="-25000" dirty="0" err="1"/>
              <a:t>j</a:t>
            </a:r>
            <a:r>
              <a:rPr lang="en-NZ" altLang="en-US" sz="2400" i="1" dirty="0"/>
              <a:t>)</a:t>
            </a:r>
          </a:p>
          <a:p>
            <a:pPr lvl="1"/>
            <a:r>
              <a:rPr lang="en-NZ" altLang="en-US" sz="2400" dirty="0"/>
              <a:t>Could only be estimated if a very large no. of training examples was available</a:t>
            </a:r>
          </a:p>
          <a:p>
            <a:endParaRPr lang="en-NZ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5198B351-7D88-4A0F-BBBA-188CF11B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/>
              <a:t>NB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94C07-18EA-4D2F-B627-41D239D133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1176" t="-942" r="-1020" b="-2557"/>
            </a:stretch>
          </a:blipFill>
        </p:spPr>
        <p:txBody>
          <a:bodyPr/>
          <a:lstStyle/>
          <a:p>
            <a:pPr>
              <a:defRPr/>
            </a:pPr>
            <a:r>
              <a:rPr lang="en-NZ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4F6320EA-5F4E-4F05-86FD-12E08931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/>
              <a:t>The problem of (Text) Classification/Categorization</a:t>
            </a:r>
            <a:endParaRPr lang="en-NZ" altLang="en-US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10155405-3699-4121-8290-79CFBAFAE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 i="1" dirty="0"/>
              <a:t>Theoretical</a:t>
            </a:r>
            <a:r>
              <a:rPr lang="en-US" altLang="en-US" sz="2000" dirty="0"/>
              <a:t>: how can objects be differentiated?</a:t>
            </a:r>
          </a:p>
          <a:p>
            <a:pPr eaLnBrk="1" hangingPunct="1"/>
            <a:r>
              <a:rPr lang="en-US" altLang="en-US" sz="2000" b="1" i="1" dirty="0"/>
              <a:t>Practical</a:t>
            </a:r>
            <a:r>
              <a:rPr lang="en-US" altLang="en-US" sz="2000" dirty="0"/>
              <a:t>: what models &amp; algorithms work well for differentiating among classes of objects?</a:t>
            </a:r>
          </a:p>
          <a:p>
            <a:pPr eaLnBrk="1" hangingPunct="1"/>
            <a:r>
              <a:rPr lang="en-US" altLang="en-US" sz="2000" dirty="0"/>
              <a:t>Plan for the lecture:</a:t>
            </a:r>
          </a:p>
          <a:p>
            <a:pPr lvl="1" eaLnBrk="1" hangingPunct="1"/>
            <a:r>
              <a:rPr lang="en-US" altLang="en-US" sz="2000" dirty="0"/>
              <a:t>Look at a few motivating examples of categorization</a:t>
            </a:r>
          </a:p>
          <a:p>
            <a:pPr lvl="1" eaLnBrk="1" hangingPunct="1"/>
            <a:r>
              <a:rPr lang="en-US" altLang="en-US" sz="2000" dirty="0"/>
              <a:t>Define the problem formally for texts</a:t>
            </a:r>
          </a:p>
          <a:p>
            <a:pPr lvl="1" eaLnBrk="1" hangingPunct="1"/>
            <a:r>
              <a:rPr lang="en-US" altLang="en-US" sz="2000" dirty="0"/>
              <a:t>Cover simple two methods for categorization in some detail</a:t>
            </a:r>
          </a:p>
          <a:p>
            <a:pPr lvl="2" eaLnBrk="1" hangingPunct="1"/>
            <a:r>
              <a:rPr lang="en-US" altLang="en-US" sz="1700" b="1" dirty="0"/>
              <a:t>K-NN</a:t>
            </a:r>
            <a:r>
              <a:rPr lang="en-US" altLang="en-US" sz="1700" dirty="0"/>
              <a:t> and </a:t>
            </a:r>
            <a:r>
              <a:rPr lang="en-US" altLang="en-US" sz="1700" b="1" dirty="0"/>
              <a:t>Naïve Bayes</a:t>
            </a:r>
          </a:p>
          <a:p>
            <a:pPr lvl="2" eaLnBrk="1" hangingPunct="1"/>
            <a:r>
              <a:rPr lang="en-US" altLang="en-US" sz="1800" dirty="0"/>
              <a:t>These methods form the building blocks of other classification models</a:t>
            </a:r>
          </a:p>
          <a:p>
            <a:pPr lvl="1" eaLnBrk="1" hangingPunct="1"/>
            <a:r>
              <a:rPr lang="en-US" altLang="en-US" sz="2000" dirty="0"/>
              <a:t>Look at how these methods perform and what they learn</a:t>
            </a:r>
          </a:p>
          <a:p>
            <a:pPr lvl="1" eaLnBrk="1" hangingPunct="1"/>
            <a:r>
              <a:rPr lang="en-US" altLang="en-US" sz="2000" dirty="0"/>
              <a:t>Classification using Deep Leaning </a:t>
            </a:r>
          </a:p>
          <a:p>
            <a:pPr lvl="1" eaLnBrk="1" hangingPunct="1"/>
            <a:r>
              <a:rPr lang="en-US" altLang="en-US" sz="2000" dirty="0"/>
              <a:t>Lab on Deep Learning and </a:t>
            </a:r>
            <a:r>
              <a:rPr lang="en-US" altLang="en-US" sz="2000"/>
              <a:t>conventional algorithms.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33951798-5036-4C49-B9A0-4BAD0E5A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/>
              <a:t>Training a NB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2D9EA-EFD3-4BBA-B98A-CE6FA7ECAA6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914400" y="1600200"/>
            <a:ext cx="7906072" cy="4853136"/>
          </a:xfrm>
          <a:blipFill rotWithShape="0">
            <a:blip r:embed="rId2"/>
            <a:stretch>
              <a:fillRect l="-771" t="-879"/>
            </a:stretch>
          </a:blipFill>
        </p:spPr>
        <p:txBody>
          <a:bodyPr/>
          <a:lstStyle/>
          <a:p>
            <a:pPr>
              <a:defRPr/>
            </a:pPr>
            <a:r>
              <a:rPr lang="en-NZ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C97B749-1C4C-43C3-94A2-DBF9DBBE5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Naive Bayes is Not So Naive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AE02C4A6-53E3-40B2-8BF5-A03A033AA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2625" y="1628775"/>
            <a:ext cx="8459788" cy="4537075"/>
          </a:xfrm>
        </p:spPr>
        <p:txBody>
          <a:bodyPr/>
          <a:lstStyle/>
          <a:p>
            <a:pPr marL="228600" indent="-228600" eaLnBrk="1" hangingPunct="1"/>
            <a:r>
              <a:rPr lang="en-US" altLang="en-US" sz="1800">
                <a:solidFill>
                  <a:srgbClr val="00A000"/>
                </a:solidFill>
              </a:rPr>
              <a:t>Naïve Bayes: First and Second place in KDD-CUP 97 competition, among 16 (then) state of the art algorithms</a:t>
            </a:r>
          </a:p>
          <a:p>
            <a:pPr marL="571500" lvl="1" indent="-165100"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1600">
                <a:ea typeface="ＭＳ Ｐゴシック" panose="020B0600070205080204" pitchFamily="34" charset="-128"/>
              </a:rPr>
              <a:t>	</a:t>
            </a:r>
            <a:r>
              <a:rPr lang="en-US" altLang="en-US" sz="1400">
                <a:ea typeface="ＭＳ Ｐゴシック" panose="020B0600070205080204" pitchFamily="34" charset="-128"/>
              </a:rPr>
              <a:t>Goal: Financial services industry direct mail response prediction model: Predict if the recipient of mail will actually respond to the advertisement – 750,000 records.</a:t>
            </a:r>
            <a:endParaRPr lang="en-US" altLang="en-US" sz="1600">
              <a:ea typeface="ＭＳ Ｐゴシック" panose="020B0600070205080204" pitchFamily="34" charset="-128"/>
            </a:endParaRPr>
          </a:p>
          <a:p>
            <a:pPr marL="228600" indent="-228600" eaLnBrk="1" hangingPunct="1"/>
            <a:r>
              <a:rPr lang="en-US" altLang="en-US" sz="1800">
                <a:solidFill>
                  <a:srgbClr val="00A000"/>
                </a:solidFill>
              </a:rPr>
              <a:t>Robust to Irrelevant Features</a:t>
            </a:r>
          </a:p>
          <a:p>
            <a:pPr marL="571500" lvl="1" indent="-165100"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1600">
                <a:ea typeface="ＭＳ Ｐゴシック" panose="020B0600070205080204" pitchFamily="34" charset="-128"/>
              </a:rPr>
              <a:t>	</a:t>
            </a:r>
            <a:r>
              <a:rPr lang="en-US" altLang="en-US" sz="1400">
                <a:ea typeface="ＭＳ Ｐゴシック" panose="020B0600070205080204" pitchFamily="34" charset="-128"/>
              </a:rPr>
              <a:t>Irrelevant Features cancel each other without affecting results</a:t>
            </a:r>
          </a:p>
          <a:p>
            <a:pPr marL="571500" lvl="1" indent="-165100"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1400">
                <a:ea typeface="ＭＳ Ｐゴシック" panose="020B0600070205080204" pitchFamily="34" charset="-128"/>
              </a:rPr>
              <a:t>	Instead Decision Trees can </a:t>
            </a:r>
            <a:r>
              <a:rPr lang="en-US" altLang="en-US" sz="1400">
                <a:solidFill>
                  <a:srgbClr val="FF3300"/>
                </a:solidFill>
                <a:ea typeface="ＭＳ Ｐゴシック" panose="020B0600070205080204" pitchFamily="34" charset="-128"/>
              </a:rPr>
              <a:t>heavily</a:t>
            </a:r>
            <a:r>
              <a:rPr lang="en-US" altLang="en-US" sz="1400">
                <a:ea typeface="ＭＳ Ｐゴシック" panose="020B0600070205080204" pitchFamily="34" charset="-128"/>
              </a:rPr>
              <a:t> suffer from this.</a:t>
            </a:r>
            <a:endParaRPr lang="en-US" altLang="en-US" sz="1600">
              <a:ea typeface="ＭＳ Ｐゴシック" panose="020B0600070205080204" pitchFamily="34" charset="-128"/>
            </a:endParaRPr>
          </a:p>
          <a:p>
            <a:pPr marL="228600" indent="-228600" eaLnBrk="1" hangingPunct="1"/>
            <a:r>
              <a:rPr lang="en-US" altLang="en-US" sz="1800">
                <a:solidFill>
                  <a:srgbClr val="00A000"/>
                </a:solidFill>
              </a:rPr>
              <a:t>Very good in domains with many </a:t>
            </a:r>
            <a:r>
              <a:rPr lang="en-US" altLang="en-US" sz="1800" u="sng">
                <a:solidFill>
                  <a:srgbClr val="00A000"/>
                </a:solidFill>
              </a:rPr>
              <a:t>equally important</a:t>
            </a:r>
            <a:r>
              <a:rPr lang="en-US" altLang="en-US" sz="1800">
                <a:solidFill>
                  <a:srgbClr val="00A000"/>
                </a:solidFill>
              </a:rPr>
              <a:t> features</a:t>
            </a:r>
          </a:p>
          <a:p>
            <a:pPr marL="571500" lvl="1" indent="-165100" eaLnBrk="1" hangingPunct="1">
              <a:buFont typeface="Times" panose="02020603050405020304" pitchFamily="18" charset="0"/>
              <a:buNone/>
            </a:pPr>
            <a:r>
              <a:rPr lang="en-US" altLang="en-US" sz="1600">
                <a:ea typeface="ＭＳ Ｐゴシック" panose="020B0600070205080204" pitchFamily="34" charset="-128"/>
              </a:rPr>
              <a:t>	</a:t>
            </a:r>
            <a:r>
              <a:rPr lang="en-US" altLang="en-US" sz="1400">
                <a:ea typeface="ＭＳ Ｐゴシック" panose="020B0600070205080204" pitchFamily="34" charset="-128"/>
              </a:rPr>
              <a:t>Decision Trees suffer from </a:t>
            </a:r>
            <a:r>
              <a:rPr lang="en-US" altLang="en-US" sz="1400" i="1">
                <a:ea typeface="ＭＳ Ｐゴシック" panose="020B0600070205080204" pitchFamily="34" charset="-128"/>
              </a:rPr>
              <a:t>fragmentation</a:t>
            </a:r>
            <a:r>
              <a:rPr lang="en-US" altLang="en-US" sz="1400">
                <a:ea typeface="ＭＳ Ｐゴシック" panose="020B0600070205080204" pitchFamily="34" charset="-128"/>
              </a:rPr>
              <a:t> in such cases – especially if little data available</a:t>
            </a:r>
          </a:p>
          <a:p>
            <a:pPr marL="228600" indent="-228600" eaLnBrk="1" hangingPunct="1"/>
            <a:r>
              <a:rPr lang="en-US" altLang="en-US" sz="1800">
                <a:solidFill>
                  <a:srgbClr val="00A000"/>
                </a:solidFill>
              </a:rPr>
              <a:t>A good dependable baseline for text classification (but not the best)!</a:t>
            </a:r>
          </a:p>
          <a:p>
            <a:pPr marL="228600" indent="-228600" eaLnBrk="1" hangingPunct="1"/>
            <a:r>
              <a:rPr lang="en-US" altLang="en-US" sz="1800">
                <a:solidFill>
                  <a:srgbClr val="00A000"/>
                </a:solidFill>
              </a:rPr>
              <a:t>Optimal if the Independence Assumptions hold: </a:t>
            </a:r>
            <a:r>
              <a:rPr lang="en-US" altLang="en-US" sz="1600"/>
              <a:t>If assumed independence is correct, then it is the Bayes Optimal Classifier for the problem</a:t>
            </a:r>
            <a:endParaRPr lang="en-US" altLang="en-US" sz="1800">
              <a:solidFill>
                <a:srgbClr val="00A000"/>
              </a:solidFill>
            </a:endParaRPr>
          </a:p>
          <a:p>
            <a:pPr marL="228600" indent="-228600" eaLnBrk="1" hangingPunct="1"/>
            <a:r>
              <a:rPr lang="en-US" altLang="en-US" sz="1800">
                <a:solidFill>
                  <a:srgbClr val="00A000"/>
                </a:solidFill>
              </a:rPr>
              <a:t>Very Fast:</a:t>
            </a:r>
            <a:r>
              <a:rPr lang="en-US" altLang="en-US" sz="1600"/>
              <a:t> Learning with one pass over the data; testing linear in the number of attributes, and document collection size</a:t>
            </a:r>
            <a:endParaRPr lang="en-US" altLang="en-US" sz="1800">
              <a:solidFill>
                <a:schemeClr val="accent2"/>
              </a:solidFill>
            </a:endParaRPr>
          </a:p>
          <a:p>
            <a:pPr marL="228600" indent="-228600" eaLnBrk="1" hangingPunct="1"/>
            <a:r>
              <a:rPr lang="en-US" altLang="en-US" sz="1800">
                <a:solidFill>
                  <a:srgbClr val="00A000"/>
                </a:solidFill>
              </a:rPr>
              <a:t>Low Storage requirements</a:t>
            </a:r>
            <a:endParaRPr lang="en-US" altLang="en-US" sz="2000">
              <a:solidFill>
                <a:srgbClr val="00A000"/>
              </a:solidFill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B5CC-B86B-4544-B70B-7EA0E8B81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Alternative counting scheme – 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3F855-2DB5-46ED-A6FC-DF2CFB4C4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400" dirty="0"/>
              <a:t>Term frequency-inverse document frequency</a:t>
            </a:r>
          </a:p>
          <a:p>
            <a:r>
              <a:rPr lang="en-NZ" sz="2400" dirty="0"/>
              <a:t>A statistical measure used to evaluate how important a word is to a document in a collection or corpus (or a category)</a:t>
            </a:r>
          </a:p>
          <a:p>
            <a:r>
              <a:rPr lang="en-NZ" sz="2400" dirty="0"/>
              <a:t>The importance increases with frequency but is offset by the frequency of words in the corpus.</a:t>
            </a:r>
          </a:p>
          <a:p>
            <a:r>
              <a:rPr lang="en-NZ" sz="2400" dirty="0"/>
              <a:t>A simple ranking function can be to sum up the </a:t>
            </a:r>
            <a:r>
              <a:rPr lang="en-NZ" sz="2400" dirty="0" err="1"/>
              <a:t>ti-idf</a:t>
            </a:r>
            <a:r>
              <a:rPr lang="en-NZ" sz="2400" dirty="0"/>
              <a:t> for each query term.</a:t>
            </a:r>
          </a:p>
          <a:p>
            <a:r>
              <a:rPr lang="en-NZ" sz="2400" dirty="0"/>
              <a:t>Can also be used for stop word filtering. That is, discard the lowest </a:t>
            </a:r>
            <a:r>
              <a:rPr lang="en-NZ" sz="2400" dirty="0" err="1"/>
              <a:t>tf-idf</a:t>
            </a:r>
            <a:r>
              <a:rPr lang="en-NZ" sz="2400" dirty="0"/>
              <a:t> terms.</a:t>
            </a:r>
          </a:p>
        </p:txBody>
      </p:sp>
    </p:spTree>
    <p:extLst>
      <p:ext uri="{BB962C8B-B14F-4D97-AF65-F5344CB8AC3E}">
        <p14:creationId xmlns:p14="http://schemas.microsoft.com/office/powerpoint/2010/main" val="3542822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 descr="Large confetti">
            <a:extLst>
              <a:ext uri="{FF2B5EF4-FFF2-40B4-BE49-F238E27FC236}">
                <a16:creationId xmlns:a16="http://schemas.microsoft.com/office/drawing/2014/main" id="{95D88295-62DE-4ABF-A93E-CA64D0A36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3788" y="284163"/>
            <a:ext cx="8050212" cy="1143000"/>
          </a:xfrm>
        </p:spPr>
        <p:txBody>
          <a:bodyPr/>
          <a:lstStyle/>
          <a:p>
            <a:r>
              <a:rPr lang="en-US" altLang="en-US" sz="3200"/>
              <a:t>Approaches to Automated Text Categorization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82960A0-F917-4165-82A0-B13E5A9008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2276475"/>
            <a:ext cx="7772400" cy="3854450"/>
          </a:xfrm>
        </p:spPr>
        <p:txBody>
          <a:bodyPr/>
          <a:lstStyle/>
          <a:p>
            <a:r>
              <a:rPr lang="en-NZ" altLang="en-US" dirty="0"/>
              <a:t>Decision trees</a:t>
            </a:r>
          </a:p>
          <a:p>
            <a:r>
              <a:rPr lang="en-NZ" altLang="en-US" dirty="0"/>
              <a:t>Naïve Bayes</a:t>
            </a:r>
          </a:p>
          <a:p>
            <a:r>
              <a:rPr lang="en-NZ" altLang="en-US" dirty="0"/>
              <a:t>K nearest neighbour</a:t>
            </a:r>
          </a:p>
          <a:p>
            <a:r>
              <a:rPr lang="en-NZ" altLang="en-US" dirty="0"/>
              <a:t>Perceptron</a:t>
            </a:r>
          </a:p>
          <a:p>
            <a:r>
              <a:rPr lang="en-NZ" altLang="en-US" dirty="0"/>
              <a:t>Support Vector Machines</a:t>
            </a:r>
          </a:p>
          <a:p>
            <a:r>
              <a:rPr lang="en-NZ" altLang="en-US" dirty="0"/>
              <a:t>CNN</a:t>
            </a:r>
          </a:p>
          <a:p>
            <a:r>
              <a:rPr lang="en-NZ" altLang="en-US" dirty="0"/>
              <a:t>Many others…</a:t>
            </a:r>
            <a:endParaRPr lang="en-US" altLang="en-US" sz="3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 descr="Large confetti">
            <a:extLst>
              <a:ext uri="{FF2B5EF4-FFF2-40B4-BE49-F238E27FC236}">
                <a16:creationId xmlns:a16="http://schemas.microsoft.com/office/drawing/2014/main" id="{7B504571-B6E6-4BB3-A160-95434AF88E9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1752600"/>
            <a:ext cx="7772400" cy="1143000"/>
          </a:xfrm>
        </p:spPr>
        <p:txBody>
          <a:bodyPr/>
          <a:lstStyle/>
          <a:p>
            <a:r>
              <a:rPr lang="en-US" altLang="en-US"/>
              <a:t>Evaluation Methodology and Performance Metrics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 descr="Large confetti">
            <a:extLst>
              <a:ext uri="{FF2B5EF4-FFF2-40B4-BE49-F238E27FC236}">
                <a16:creationId xmlns:a16="http://schemas.microsoft.com/office/drawing/2014/main" id="{D14022B2-D4F3-470D-95AC-E9B71DB02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Classification Performance Measures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88403F3-8F24-4225-84E4-C7CAE222B5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Given </a:t>
            </a:r>
            <a:r>
              <a:rPr lang="en-US" altLang="en-US" i="1" dirty="0"/>
              <a:t>n </a:t>
            </a:r>
            <a:r>
              <a:rPr lang="en-US" altLang="en-US" dirty="0"/>
              <a:t>test documents and </a:t>
            </a:r>
            <a:r>
              <a:rPr lang="en-US" altLang="en-US" i="1" dirty="0"/>
              <a:t>m</a:t>
            </a:r>
            <a:r>
              <a:rPr lang="en-US" altLang="en-US" dirty="0"/>
              <a:t> classes in consideration, a classifier makes </a:t>
            </a:r>
            <a:r>
              <a:rPr lang="en-US" altLang="en-US" i="1" dirty="0"/>
              <a:t>n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</a:t>
            </a:r>
            <a:r>
              <a:rPr lang="en-US" altLang="en-US" dirty="0"/>
              <a:t> </a:t>
            </a:r>
            <a:r>
              <a:rPr lang="en-US" altLang="en-US" i="1" dirty="0"/>
              <a:t>m </a:t>
            </a:r>
            <a:r>
              <a:rPr lang="en-US" altLang="en-US" dirty="0"/>
              <a:t>binary decisions.   A two-by-two contingency table can be computed for each class.</a:t>
            </a:r>
          </a:p>
          <a:p>
            <a:r>
              <a:rPr lang="en-US" altLang="en-US" dirty="0"/>
              <a:t>Referred to as </a:t>
            </a:r>
            <a:r>
              <a:rPr lang="en-US" altLang="en-US" b="1" dirty="0"/>
              <a:t>confusion matrix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graphicFrame>
        <p:nvGraphicFramePr>
          <p:cNvPr id="87266" name="Group 226">
            <a:extLst>
              <a:ext uri="{FF2B5EF4-FFF2-40B4-BE49-F238E27FC236}">
                <a16:creationId xmlns:a16="http://schemas.microsoft.com/office/drawing/2014/main" id="{B8DADC77-E05A-415E-AE27-6C1640D4C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494121"/>
              </p:ext>
            </p:extLst>
          </p:nvPr>
        </p:nvGraphicFramePr>
        <p:xfrm>
          <a:off x="3347864" y="4221088"/>
          <a:ext cx="3977704" cy="1663700"/>
        </p:xfrm>
        <a:graphic>
          <a:graphicData uri="http://schemas.openxmlformats.org/drawingml/2006/table">
            <a:tbl>
              <a:tblPr/>
              <a:tblGrid>
                <a:gridCol w="1310158">
                  <a:extLst>
                    <a:ext uri="{9D8B030D-6E8A-4147-A177-3AD203B41FA5}">
                      <a16:colId xmlns:a16="http://schemas.microsoft.com/office/drawing/2014/main" val="4136921544"/>
                    </a:ext>
                  </a:extLst>
                </a:gridCol>
                <a:gridCol w="1310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4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3" marR="91443"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Machine Yes</a:t>
                      </a:r>
                    </a:p>
                  </a:txBody>
                  <a:tcPr marL="91443" marR="91443"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Machine No</a:t>
                      </a:r>
                    </a:p>
                  </a:txBody>
                  <a:tcPr marL="91443" marR="91443"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4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Ground Truth Yes</a:t>
                      </a:r>
                    </a:p>
                  </a:txBody>
                  <a:tcPr marL="91443" marR="91443"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TP</a:t>
                      </a:r>
                    </a:p>
                  </a:txBody>
                  <a:tcPr marL="91443" marR="91443"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FN</a:t>
                      </a:r>
                    </a:p>
                  </a:txBody>
                  <a:tcPr marL="91443" marR="91443"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Ground Truth NO</a:t>
                      </a:r>
                    </a:p>
                  </a:txBody>
                  <a:tcPr marL="91443" marR="91443"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FP</a:t>
                      </a:r>
                    </a:p>
                  </a:txBody>
                  <a:tcPr marL="91443" marR="91443"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TN</a:t>
                      </a:r>
                    </a:p>
                  </a:txBody>
                  <a:tcPr marL="91443" marR="91443"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 descr="Large confetti">
            <a:extLst>
              <a:ext uri="{FF2B5EF4-FFF2-40B4-BE49-F238E27FC236}">
                <a16:creationId xmlns:a16="http://schemas.microsoft.com/office/drawing/2014/main" id="{A3DEA550-E542-49FF-9807-8DA4B1043A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333375"/>
            <a:ext cx="7772400" cy="1143000"/>
          </a:xfrm>
        </p:spPr>
        <p:txBody>
          <a:bodyPr/>
          <a:lstStyle/>
          <a:p>
            <a:r>
              <a:rPr lang="en-US" altLang="en-US" sz="3600"/>
              <a:t>Classification Performance Measures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84C377-E888-4134-A1BE-9B70D20C313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15616" y="3861049"/>
            <a:ext cx="2376264" cy="1944216"/>
          </a:xfrm>
          <a:prstGeom prst="rect">
            <a:avLst/>
          </a:prstGeom>
          <a:blipFill rotWithShape="0">
            <a:blip r:embed="rId2"/>
            <a:stretch>
              <a:fillRect l="-5128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NZ">
                <a:noFill/>
              </a:rPr>
              <a:t> 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F89B9D9-B262-4A7F-B33C-396D6AF0AA2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713288" y="3861048"/>
            <a:ext cx="3243088" cy="2485901"/>
          </a:xfrm>
          <a:prstGeom prst="rect">
            <a:avLst/>
          </a:prstGeom>
          <a:blipFill rotWithShape="0">
            <a:blip r:embed="rId3"/>
            <a:stretch>
              <a:fillRect l="-3759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NZ">
                <a:noFill/>
              </a:rPr>
              <a:t> 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C644CF6-527A-47B6-9F6B-FF6E2A906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096" y="1799259"/>
            <a:ext cx="2880990" cy="1738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kern="0" dirty="0">
                <a:solidFill>
                  <a:srgbClr val="00B0F0"/>
                </a:solidFill>
              </a:rPr>
              <a:t>P = Precision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kern="0" dirty="0">
                <a:solidFill>
                  <a:srgbClr val="00B0F0"/>
                </a:solidFill>
              </a:rPr>
              <a:t>R = Recall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kern="0" dirty="0">
                <a:solidFill>
                  <a:srgbClr val="00B0F0"/>
                </a:solidFill>
              </a:rPr>
              <a:t>F</a:t>
            </a:r>
            <a:r>
              <a:rPr lang="en-US" altLang="en-US" sz="2000" kern="0" baseline="-25000" dirty="0">
                <a:solidFill>
                  <a:srgbClr val="00B0F0"/>
                </a:solidFill>
              </a:rPr>
              <a:t>1</a:t>
            </a:r>
            <a:r>
              <a:rPr lang="en-US" altLang="en-US" sz="2000" kern="0" dirty="0">
                <a:solidFill>
                  <a:srgbClr val="00B0F0"/>
                </a:solidFill>
              </a:rPr>
              <a:t> = F-value or F-score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kern="0" dirty="0">
                <a:solidFill>
                  <a:srgbClr val="00B0F0"/>
                </a:solidFill>
              </a:rPr>
              <a:t>A = Accuracy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F3959F3-448A-47DB-9975-9738D3B0D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5925762"/>
            <a:ext cx="7129462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3200" kern="0" dirty="0">
                <a:solidFill>
                  <a:schemeClr val="accent6"/>
                </a:solidFill>
              </a:rPr>
              <a:t>What about more than 2 classes?</a:t>
            </a:r>
          </a:p>
        </p:txBody>
      </p:sp>
      <p:graphicFrame>
        <p:nvGraphicFramePr>
          <p:cNvPr id="12" name="Group 226">
            <a:extLst>
              <a:ext uri="{FF2B5EF4-FFF2-40B4-BE49-F238E27FC236}">
                <a16:creationId xmlns:a16="http://schemas.microsoft.com/office/drawing/2014/main" id="{507C7E26-CC13-BB6A-3822-3CB07DAFF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03147"/>
              </p:ext>
            </p:extLst>
          </p:nvPr>
        </p:nvGraphicFramePr>
        <p:xfrm>
          <a:off x="594296" y="1596872"/>
          <a:ext cx="3977704" cy="1663700"/>
        </p:xfrm>
        <a:graphic>
          <a:graphicData uri="http://schemas.openxmlformats.org/drawingml/2006/table">
            <a:tbl>
              <a:tblPr/>
              <a:tblGrid>
                <a:gridCol w="1310158">
                  <a:extLst>
                    <a:ext uri="{9D8B030D-6E8A-4147-A177-3AD203B41FA5}">
                      <a16:colId xmlns:a16="http://schemas.microsoft.com/office/drawing/2014/main" val="4136921544"/>
                    </a:ext>
                  </a:extLst>
                </a:gridCol>
                <a:gridCol w="1310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4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3" marR="91443"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Machine Yes</a:t>
                      </a:r>
                    </a:p>
                  </a:txBody>
                  <a:tcPr marL="91443" marR="91443"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Machine No</a:t>
                      </a:r>
                    </a:p>
                  </a:txBody>
                  <a:tcPr marL="91443" marR="91443"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4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Ground Truth Yes</a:t>
                      </a:r>
                    </a:p>
                  </a:txBody>
                  <a:tcPr marL="91443" marR="91443"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TP</a:t>
                      </a:r>
                    </a:p>
                  </a:txBody>
                  <a:tcPr marL="91443" marR="91443"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FN</a:t>
                      </a:r>
                    </a:p>
                  </a:txBody>
                  <a:tcPr marL="91443" marR="91443"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Ground Truth NO</a:t>
                      </a:r>
                    </a:p>
                  </a:txBody>
                  <a:tcPr marL="91443" marR="91443"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FP</a:t>
                      </a:r>
                    </a:p>
                  </a:txBody>
                  <a:tcPr marL="91443" marR="91443"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TN</a:t>
                      </a:r>
                    </a:p>
                  </a:txBody>
                  <a:tcPr marL="91443" marR="91443"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B6E27B55-576A-4BBF-9E4D-8B7B0BD5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/>
              <a:t>Evaluating Results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FE3E3596-F002-456C-B277-91CDD2B42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0213"/>
            <a:ext cx="7772400" cy="4494212"/>
          </a:xfrm>
        </p:spPr>
        <p:txBody>
          <a:bodyPr/>
          <a:lstStyle/>
          <a:p>
            <a:r>
              <a:rPr lang="en-NZ" altLang="en-US" sz="2400" dirty="0"/>
              <a:t>Results on training corpus might not be mirrored in the real world.</a:t>
            </a:r>
          </a:p>
          <a:p>
            <a:r>
              <a:rPr lang="en-NZ" altLang="en-US" sz="2400" dirty="0"/>
              <a:t>Want to avoid </a:t>
            </a:r>
            <a:r>
              <a:rPr lang="en-NZ" altLang="en-US" sz="2400" dirty="0">
                <a:solidFill>
                  <a:srgbClr val="FF0000"/>
                </a:solidFill>
              </a:rPr>
              <a:t>overfitting</a:t>
            </a:r>
            <a:r>
              <a:rPr lang="en-NZ" altLang="en-US" sz="2400" dirty="0"/>
              <a:t>.</a:t>
            </a:r>
          </a:p>
          <a:p>
            <a:r>
              <a:rPr lang="en-NZ" altLang="en-US" sz="2400" dirty="0"/>
              <a:t>Need separate test data. Hold out 10–20% of the corpus.</a:t>
            </a:r>
          </a:p>
          <a:p>
            <a:pPr lvl="1"/>
            <a:r>
              <a:rPr lang="en-NZ" altLang="en-US" sz="2000" dirty="0"/>
              <a:t>N-fold cross-validation</a:t>
            </a:r>
          </a:p>
          <a:p>
            <a:pPr lvl="1"/>
            <a:r>
              <a:rPr lang="en-NZ" altLang="en-US" sz="2000" dirty="0"/>
              <a:t>Leave-one-out cross-validation</a:t>
            </a:r>
          </a:p>
          <a:p>
            <a:r>
              <a:rPr lang="en-NZ" altLang="en-US" sz="2400" dirty="0"/>
              <a:t>Separate </a:t>
            </a:r>
            <a:r>
              <a:rPr lang="en-NZ" altLang="en-US" sz="2400" dirty="0">
                <a:solidFill>
                  <a:srgbClr val="0070C0"/>
                </a:solidFill>
              </a:rPr>
              <a:t>development/train</a:t>
            </a:r>
            <a:r>
              <a:rPr lang="en-NZ" altLang="en-US" sz="2400" dirty="0"/>
              <a:t> and </a:t>
            </a:r>
            <a:r>
              <a:rPr lang="en-NZ" altLang="en-US" sz="2400" dirty="0">
                <a:solidFill>
                  <a:srgbClr val="0070C0"/>
                </a:solidFill>
              </a:rPr>
              <a:t>validation</a:t>
            </a:r>
            <a:r>
              <a:rPr lang="en-NZ" altLang="en-US" sz="2400" dirty="0"/>
              <a:t> and </a:t>
            </a:r>
            <a:r>
              <a:rPr lang="en-NZ" altLang="en-US" sz="2400" dirty="0">
                <a:solidFill>
                  <a:srgbClr val="0070C0"/>
                </a:solidFill>
              </a:rPr>
              <a:t>test</a:t>
            </a:r>
            <a:r>
              <a:rPr lang="en-NZ" altLang="en-US" sz="2400" dirty="0"/>
              <a:t> sets.</a:t>
            </a:r>
          </a:p>
          <a:p>
            <a:r>
              <a:rPr lang="en-NZ" altLang="en-US" sz="2400" dirty="0"/>
              <a:t>Need a measure of performance and comparison to </a:t>
            </a:r>
            <a:r>
              <a:rPr lang="en-NZ" altLang="en-US" sz="2400" dirty="0">
                <a:solidFill>
                  <a:srgbClr val="FF0000"/>
                </a:solidFill>
              </a:rPr>
              <a:t>baseline</a:t>
            </a:r>
            <a:r>
              <a:rPr lang="en-NZ" altLang="en-US" sz="2400" dirty="0"/>
              <a:t>.</a:t>
            </a:r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3CCAACAB-2C27-4805-BA1B-37E554A1D615}"/>
              </a:ext>
            </a:extLst>
          </p:cNvPr>
          <p:cNvSpPr/>
          <p:nvPr/>
        </p:nvSpPr>
        <p:spPr bwMode="auto">
          <a:xfrm>
            <a:off x="3635896" y="2060848"/>
            <a:ext cx="936104" cy="513184"/>
          </a:xfrm>
          <a:prstGeom prst="wedgeEllipseCallout">
            <a:avLst>
              <a:gd name="adj1" fmla="val -89500"/>
              <a:gd name="adj2" fmla="val -630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  <a:cs typeface="Arial" charset="0"/>
              </a:rPr>
              <a:t>Why?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E4ED-E06D-5E0E-277F-C23A151AD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Overfitting/Underfitting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5DA6B-41E3-BF3D-7B5D-1A546A995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772816"/>
            <a:ext cx="7344816" cy="480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58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83CCAA4F-A263-45F8-9159-5F217DFA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/>
              <a:t>Baseline performance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DF309C5B-9CB5-4AED-9D37-9E4F36DE4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en-US" sz="2400" b="1" dirty="0"/>
              <a:t>Baseline</a:t>
            </a:r>
            <a:r>
              <a:rPr lang="en-NZ" altLang="en-US" sz="2400" dirty="0"/>
              <a:t>: The minimum performance level that you’re trying to improve on.</a:t>
            </a:r>
          </a:p>
          <a:p>
            <a:r>
              <a:rPr lang="en-NZ" altLang="en-US" sz="2400" dirty="0"/>
              <a:t>Could be performance of competing system.</a:t>
            </a:r>
          </a:p>
          <a:p>
            <a:r>
              <a:rPr lang="en-NZ" altLang="en-US" sz="2400" dirty="0"/>
              <a:t>Could be performance of dumb but easy method:</a:t>
            </a:r>
          </a:p>
          <a:p>
            <a:pPr lvl="1"/>
            <a:r>
              <a:rPr lang="en-NZ" altLang="en-US" sz="2200" dirty="0"/>
              <a:t>Random choice, most-frequent answer, very </a:t>
            </a:r>
            <a:r>
              <a:rPr lang="en-NZ" altLang="en-US" sz="2400" dirty="0"/>
              <a:t>simple heuristic, ...</a:t>
            </a:r>
          </a:p>
          <a:p>
            <a:r>
              <a:rPr lang="en-NZ" altLang="en-US" sz="2400" dirty="0"/>
              <a:t>Comparison should be made on the same test data for results to be fully meaningful.</a:t>
            </a:r>
          </a:p>
          <a:p>
            <a:r>
              <a:rPr lang="en-NZ" altLang="en-US" sz="2400" b="1" dirty="0"/>
              <a:t>Gold standard </a:t>
            </a:r>
            <a:r>
              <a:rPr lang="en-NZ" altLang="en-US" sz="2400" dirty="0"/>
              <a:t>comparison – compared with best achieved results. </a:t>
            </a:r>
          </a:p>
          <a:p>
            <a:pPr lvl="1"/>
            <a:r>
              <a:rPr lang="en-NZ" altLang="en-US" sz="2200" dirty="0" err="1"/>
              <a:t>Leaderboard</a:t>
            </a:r>
            <a:r>
              <a:rPr lang="en-NZ" altLang="en-US" sz="2200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AA7B9DF-3E39-461B-93F1-87694979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Conceptual categorization</a:t>
            </a:r>
            <a:endParaRPr lang="en-NZ" altLang="en-US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694559AF-D70A-48C9-9A80-84B925BFB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en-US"/>
              <a:t>Identify the features for classification into Cup and Glass</a:t>
            </a:r>
          </a:p>
          <a:p>
            <a:endParaRPr lang="en-NZ" altLang="en-US"/>
          </a:p>
        </p:txBody>
      </p:sp>
      <p:pic>
        <p:nvPicPr>
          <p:cNvPr id="4" name="Picture 4" descr="15">
            <a:extLst>
              <a:ext uri="{FF2B5EF4-FFF2-40B4-BE49-F238E27FC236}">
                <a16:creationId xmlns:a16="http://schemas.microsoft.com/office/drawing/2014/main" id="{68D6D994-19A5-4951-B6C4-9B7E4FB3E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3" y="3227388"/>
            <a:ext cx="2667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Glass-Coffee-Cup-20251977917">
            <a:extLst>
              <a:ext uri="{FF2B5EF4-FFF2-40B4-BE49-F238E27FC236}">
                <a16:creationId xmlns:a16="http://schemas.microsoft.com/office/drawing/2014/main" id="{9FCA9F01-80E9-4164-BABC-D6F6398D8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256" y="2780928"/>
            <a:ext cx="2528888" cy="25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 descr="Large confetti">
            <a:extLst>
              <a:ext uri="{FF2B5EF4-FFF2-40B4-BE49-F238E27FC236}">
                <a16:creationId xmlns:a16="http://schemas.microsoft.com/office/drawing/2014/main" id="{7B504571-B6E6-4BB3-A160-95434AF88E9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699792" y="3212976"/>
            <a:ext cx="4250432" cy="884312"/>
          </a:xfrm>
        </p:spPr>
        <p:txBody>
          <a:bodyPr/>
          <a:lstStyle/>
          <a:p>
            <a:r>
              <a:rPr lang="en-US" altLang="en-US" dirty="0"/>
              <a:t>Deep Learning </a:t>
            </a:r>
          </a:p>
        </p:txBody>
      </p:sp>
    </p:spTree>
    <p:extLst>
      <p:ext uri="{BB962C8B-B14F-4D97-AF65-F5344CB8AC3E}">
        <p14:creationId xmlns:p14="http://schemas.microsoft.com/office/powerpoint/2010/main" val="1276276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558D-F865-4586-8E7C-C8D60D74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Classification using Deep Learning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A7E4A78-9239-466A-A909-414BBFF8A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16832"/>
            <a:ext cx="7923303" cy="454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64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4142-BD06-4CB4-BA66-DEAD0E4C9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414883"/>
          </a:xfrm>
        </p:spPr>
        <p:txBody>
          <a:bodyPr/>
          <a:lstStyle/>
          <a:p>
            <a:r>
              <a:rPr lang="en-NZ" sz="2800" dirty="0"/>
              <a:t>Convolutional Neural Network (CNN)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EC12AC6-54B9-4354-B39F-1096DCE78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36" y="692696"/>
            <a:ext cx="8334260" cy="6048672"/>
          </a:xfrm>
        </p:spPr>
      </p:pic>
    </p:spTree>
    <p:extLst>
      <p:ext uri="{BB962C8B-B14F-4D97-AF65-F5344CB8AC3E}">
        <p14:creationId xmlns:p14="http://schemas.microsoft.com/office/powerpoint/2010/main" val="2593183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F1C07-5554-431D-831E-5195BD02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Matrix Convolution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18024F-9018-4F01-AB97-DE24A549D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3388903"/>
            <a:ext cx="7296150" cy="294322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17C63A-E82E-41CA-90F3-0C7F70066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00201"/>
            <a:ext cx="7772400" cy="676671"/>
          </a:xfrm>
        </p:spPr>
        <p:txBody>
          <a:bodyPr/>
          <a:lstStyle/>
          <a:p>
            <a:r>
              <a:rPr lang="en-NZ" sz="1800" dirty="0"/>
              <a:t>Cross channel sum of the receptor region with a </a:t>
            </a:r>
            <a:r>
              <a:rPr lang="en-NZ" sz="1800" b="1" dirty="0"/>
              <a:t>kernel/mask </a:t>
            </a:r>
            <a:r>
              <a:rPr lang="en-NZ" sz="1800" dirty="0"/>
              <a:t>computed over a </a:t>
            </a:r>
            <a:r>
              <a:rPr lang="en-NZ" sz="1800" b="1" dirty="0"/>
              <a:t>sliding window </a:t>
            </a:r>
            <a:r>
              <a:rPr lang="en-NZ" sz="1800" dirty="0"/>
              <a:t>given a </a:t>
            </a:r>
            <a:r>
              <a:rPr lang="en-NZ" sz="1800" b="1" dirty="0"/>
              <a:t>stride</a:t>
            </a:r>
            <a:r>
              <a:rPr lang="en-NZ" sz="1800" dirty="0"/>
              <a:t> (and padding) plus a </a:t>
            </a:r>
            <a:r>
              <a:rPr lang="en-NZ" sz="1800" b="1" dirty="0"/>
              <a:t>bias term</a:t>
            </a:r>
            <a:r>
              <a:rPr lang="en-NZ" sz="1800" dirty="0"/>
              <a:t>.</a:t>
            </a:r>
          </a:p>
          <a:p>
            <a:endParaRPr lang="en-NZ" sz="1800" dirty="0"/>
          </a:p>
          <a:p>
            <a:endParaRPr lang="en-NZ" sz="1800" dirty="0"/>
          </a:p>
          <a:p>
            <a:pPr marL="0" indent="0">
              <a:buNone/>
            </a:pPr>
            <a:endParaRPr lang="en-NZ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AE2138-B596-4768-9E51-AE5ED1F43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725" y="3406696"/>
            <a:ext cx="29718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40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F1C07-5554-431D-831E-5195BD02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Matrix Convolution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17C63A-E82E-41CA-90F3-0C7F70066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00201"/>
            <a:ext cx="7772400" cy="676671"/>
          </a:xfrm>
        </p:spPr>
        <p:txBody>
          <a:bodyPr/>
          <a:lstStyle/>
          <a:p>
            <a:r>
              <a:rPr lang="en-NZ" sz="1800" dirty="0"/>
              <a:t>Cross channel sum of the receptor region with a kernel/mask computed over a sliding window given a stride (and padding) plus a bias term.</a:t>
            </a:r>
          </a:p>
          <a:p>
            <a:endParaRPr lang="en-NZ" sz="1800" dirty="0"/>
          </a:p>
          <a:p>
            <a:endParaRPr lang="en-NZ" sz="1800" dirty="0"/>
          </a:p>
          <a:p>
            <a:pPr marL="0" indent="0">
              <a:buNone/>
            </a:pPr>
            <a:endParaRPr lang="en-NZ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1AF659-D23F-49A7-A05D-F13F037BD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2708920"/>
            <a:ext cx="2914650" cy="1285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C179EE-352D-4F73-A113-4AB3513E6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37" y="3861048"/>
            <a:ext cx="70961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03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8441-65AA-45EC-9AFE-F567D3A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Convolution to reduce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64DF6-BEFA-486A-9A99-47501BDA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00201"/>
            <a:ext cx="7772400" cy="820688"/>
          </a:xfrm>
        </p:spPr>
        <p:txBody>
          <a:bodyPr/>
          <a:lstStyle/>
          <a:p>
            <a:r>
              <a:rPr lang="en-NZ" dirty="0"/>
              <a:t>To prevent combinatorial explosion.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4502EF-2D76-44C6-8201-DC7B9A066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2420889"/>
            <a:ext cx="72104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594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89B6-7E33-4E5B-BA94-BF3EC945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3 convolutions with different kernels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C5BF4-377D-40B4-A5F7-D4E608811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7853"/>
            <a:ext cx="9144000" cy="384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838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B695-46E3-43BD-8210-99A75F09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Max pooling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FDD829-C6AF-4E38-AA9F-110C3C9F9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2420888"/>
            <a:ext cx="8408736" cy="427707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A6E506-8902-8620-3048-215AB0F6A049}"/>
              </a:ext>
            </a:extLst>
          </p:cNvPr>
          <p:cNvSpPr txBox="1">
            <a:spLocks/>
          </p:cNvSpPr>
          <p:nvPr/>
        </p:nvSpPr>
        <p:spPr bwMode="auto">
          <a:xfrm>
            <a:off x="897133" y="1744217"/>
            <a:ext cx="4899003" cy="676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NZ" sz="1800" kern="0" dirty="0"/>
              <a:t>Picks the biggest number from a window/region</a:t>
            </a:r>
          </a:p>
          <a:p>
            <a:endParaRPr lang="en-NZ" sz="1800" kern="0" dirty="0"/>
          </a:p>
          <a:p>
            <a:endParaRPr lang="en-NZ" sz="1800" kern="0" dirty="0"/>
          </a:p>
          <a:p>
            <a:endParaRPr lang="en-NZ" sz="1800" kern="0" dirty="0"/>
          </a:p>
          <a:p>
            <a:pPr marL="0" indent="0">
              <a:buFont typeface="Wingdings" panose="05000000000000000000" pitchFamily="2" charset="2"/>
              <a:buNone/>
            </a:pPr>
            <a:endParaRPr lang="en-NZ" sz="1800" kern="0" dirty="0"/>
          </a:p>
        </p:txBody>
      </p:sp>
    </p:spTree>
    <p:extLst>
      <p:ext uri="{BB962C8B-B14F-4D97-AF65-F5344CB8AC3E}">
        <p14:creationId xmlns:p14="http://schemas.microsoft.com/office/powerpoint/2010/main" val="9944611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4548-C302-4307-B2ED-0F73B04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Convolve to lower dimensional matrix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701705-68F7-4CB4-92FE-32BD27D91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4" y="1666874"/>
            <a:ext cx="8163247" cy="471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425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E220-CFE9-4C2A-8FFE-9B521F0D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Max pooling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72D7A-3269-4591-A6D1-D5B7501FC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32" y="2309812"/>
            <a:ext cx="7772400" cy="39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0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BC3ECE37-5F40-4339-813E-0A3004E33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Email classification: Is this spam?</a:t>
            </a:r>
            <a:endParaRPr lang="en-NZ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1275C-70D3-41AD-9268-449044BAF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Times" pitchFamily="26" charset="0"/>
              <a:buNone/>
              <a:defRPr/>
            </a:pPr>
            <a:r>
              <a:rPr lang="en-US" sz="1600" b="1" dirty="0"/>
              <a:t>From</a:t>
            </a:r>
            <a:r>
              <a:rPr lang="en-US" sz="1600" dirty="0"/>
              <a:t>: "" &lt;takworlld@hotmail.com&gt;</a:t>
            </a:r>
          </a:p>
          <a:p>
            <a:pPr eaLnBrk="1" hangingPunct="1">
              <a:buFont typeface="Times" pitchFamily="26" charset="0"/>
              <a:buNone/>
              <a:defRPr/>
            </a:pPr>
            <a:r>
              <a:rPr lang="en-US" sz="1600" b="1" dirty="0"/>
              <a:t>Subject</a:t>
            </a:r>
            <a:r>
              <a:rPr lang="en-US" sz="1600" dirty="0"/>
              <a:t>: real estate is the only way... </a:t>
            </a:r>
          </a:p>
          <a:p>
            <a:pPr eaLnBrk="1" hangingPunct="1">
              <a:buFont typeface="Times" pitchFamily="26" charset="0"/>
              <a:buNone/>
              <a:defRPr/>
            </a:pPr>
            <a:endParaRPr lang="en-US" sz="1200" dirty="0"/>
          </a:p>
          <a:p>
            <a:pPr eaLnBrk="1" hangingPunct="1">
              <a:buFont typeface="Times" pitchFamily="26" charset="0"/>
              <a:buNone/>
              <a:defRPr/>
            </a:pPr>
            <a:r>
              <a:rPr lang="en-US" sz="1600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Anyone can buy real estate with no money down</a:t>
            </a:r>
          </a:p>
          <a:p>
            <a:pPr eaLnBrk="1" hangingPunct="1">
              <a:buFont typeface="Times" pitchFamily="26" charset="0"/>
              <a:buNone/>
              <a:defRPr/>
            </a:pPr>
            <a:endParaRPr lang="en-US" sz="1200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eaLnBrk="1" hangingPunct="1">
              <a:buFont typeface="Times" pitchFamily="26" charset="0"/>
              <a:buNone/>
              <a:defRPr/>
            </a:pPr>
            <a:r>
              <a:rPr lang="en-US" sz="1600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Stop paying rent TODAY !</a:t>
            </a:r>
          </a:p>
          <a:p>
            <a:pPr eaLnBrk="1" hangingPunct="1">
              <a:buFont typeface="Times" pitchFamily="26" charset="0"/>
              <a:buNone/>
              <a:defRPr/>
            </a:pPr>
            <a:endParaRPr lang="en-US" sz="1200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eaLnBrk="1" hangingPunct="1">
              <a:buFont typeface="Times" pitchFamily="26" charset="0"/>
              <a:buNone/>
              <a:defRPr/>
            </a:pPr>
            <a:r>
              <a:rPr lang="en-US" sz="1600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There is no need to spend hundreds or even thousands for similar courses</a:t>
            </a:r>
          </a:p>
          <a:p>
            <a:pPr eaLnBrk="1" hangingPunct="1">
              <a:buFont typeface="Times" pitchFamily="26" charset="0"/>
              <a:buNone/>
              <a:defRPr/>
            </a:pPr>
            <a:endParaRPr lang="en-US" sz="1200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eaLnBrk="1" hangingPunct="1">
              <a:buFont typeface="Times" pitchFamily="26" charset="0"/>
              <a:buNone/>
              <a:defRPr/>
            </a:pPr>
            <a:r>
              <a:rPr lang="en-US" sz="1600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 am 22 years old and I have already purchased 6 properties using the</a:t>
            </a:r>
          </a:p>
          <a:p>
            <a:pPr eaLnBrk="1" hangingPunct="1">
              <a:buFont typeface="Times" pitchFamily="26" charset="0"/>
              <a:buNone/>
              <a:defRPr/>
            </a:pPr>
            <a:r>
              <a:rPr lang="en-US" sz="1600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methods outlined in this truly INCREDIBLE </a:t>
            </a:r>
            <a:r>
              <a:rPr lang="en-US" sz="1600" i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ebook</a:t>
            </a:r>
            <a:r>
              <a:rPr lang="en-US" sz="1600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.</a:t>
            </a:r>
          </a:p>
          <a:p>
            <a:pPr eaLnBrk="1" hangingPunct="1">
              <a:buFont typeface="Times" pitchFamily="26" charset="0"/>
              <a:buNone/>
              <a:defRPr/>
            </a:pPr>
            <a:endParaRPr lang="en-US" sz="1200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eaLnBrk="1" hangingPunct="1">
              <a:buFont typeface="Times" pitchFamily="26" charset="0"/>
              <a:buNone/>
              <a:defRPr/>
            </a:pPr>
            <a:r>
              <a:rPr lang="en-US" sz="1600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Change your life NOW !</a:t>
            </a:r>
          </a:p>
          <a:p>
            <a:pPr eaLnBrk="1" hangingPunct="1">
              <a:buFont typeface="Times" pitchFamily="26" charset="0"/>
              <a:buNone/>
              <a:defRPr/>
            </a:pPr>
            <a:endParaRPr lang="en-US" sz="1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eaLnBrk="1" hangingPunct="1">
              <a:buFont typeface="Times" pitchFamily="26" charset="0"/>
              <a:buNone/>
              <a:defRPr/>
            </a:pPr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=================================================</a:t>
            </a:r>
          </a:p>
          <a:p>
            <a:pPr eaLnBrk="1" hangingPunct="1">
              <a:buFont typeface="Times" pitchFamily="26" charset="0"/>
              <a:buNone/>
              <a:defRPr/>
            </a:pPr>
            <a:r>
              <a:rPr lang="en-US" sz="1600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Click Below to order:</a:t>
            </a:r>
          </a:p>
          <a:p>
            <a:pPr eaLnBrk="1" hangingPunct="1">
              <a:buFont typeface="Times" pitchFamily="26" charset="0"/>
              <a:buNone/>
              <a:defRPr/>
            </a:pPr>
            <a:r>
              <a:rPr lang="en-US" sz="1600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http://www.wholesaledaily.com/sales/nmd.htm</a:t>
            </a:r>
          </a:p>
          <a:p>
            <a:pPr eaLnBrk="1" hangingPunct="1">
              <a:buFont typeface="Times" pitchFamily="26" charset="0"/>
              <a:buNone/>
              <a:defRPr/>
            </a:pPr>
            <a:r>
              <a:rPr lang="en-US" sz="1600" dirty="0"/>
              <a:t>=================================================</a:t>
            </a:r>
            <a:endParaRPr lang="en-NZ" sz="16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81B71-9276-4EA1-9053-59FF0812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Fully connected neural net at the end.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E3149-ED84-40A3-AD31-CBD4A5AFD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00201"/>
            <a:ext cx="7772400" cy="604664"/>
          </a:xfrm>
        </p:spPr>
        <p:txBody>
          <a:bodyPr/>
          <a:lstStyle/>
          <a:p>
            <a:r>
              <a:rPr lang="en-NZ" dirty="0"/>
              <a:t>Flattened matrix, Dropout, </a:t>
            </a:r>
            <a:r>
              <a:rPr lang="en-NZ" dirty="0" err="1"/>
              <a:t>softmax</a:t>
            </a:r>
            <a:r>
              <a:rPr lang="en-NZ" dirty="0"/>
              <a:t> for n categories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1F96E0-903A-4DE9-9CD7-515507DEE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564904"/>
            <a:ext cx="79057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531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BC5E-F700-472C-A13C-FB3A223AB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GloVe</a:t>
            </a:r>
            <a:r>
              <a:rPr lang="en-NZ" dirty="0"/>
              <a:t>: Global Vectors for Word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91C80-DB42-453C-8F7D-78FFF182F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1800" dirty="0" err="1"/>
              <a:t>GloVe</a:t>
            </a:r>
            <a:r>
              <a:rPr lang="en-NZ" sz="1800" dirty="0"/>
              <a:t> is an unsupervised learning algorithm for obtaining vector representations for words. Training is performed on aggregated global word-word co-occurrence statistics from a corpus, and the resulting representations showcase interesting linear substructures of the word vector space.</a:t>
            </a:r>
          </a:p>
          <a:p>
            <a:r>
              <a:rPr lang="en-NZ" sz="1800" dirty="0"/>
              <a:t>Can download the embedding to plug into CNN models instead of training your own.</a:t>
            </a:r>
            <a:endParaRPr lang="en-NZ" sz="1800" dirty="0">
              <a:hlinkClick r:id="rId2"/>
            </a:endParaRPr>
          </a:p>
          <a:p>
            <a:endParaRPr lang="en-NZ" sz="1800" dirty="0">
              <a:hlinkClick r:id="rId2"/>
            </a:endParaRPr>
          </a:p>
          <a:p>
            <a:r>
              <a:rPr lang="en-NZ" sz="1800" dirty="0">
                <a:hlinkClick r:id="rId2"/>
              </a:rPr>
              <a:t>https://nlp.stanford.edu/projects/glove/</a:t>
            </a:r>
            <a:endParaRPr lang="en-NZ" sz="1800" dirty="0"/>
          </a:p>
        </p:txBody>
      </p:sp>
    </p:spTree>
    <p:extLst>
      <p:ext uri="{BB962C8B-B14F-4D97-AF65-F5344CB8AC3E}">
        <p14:creationId xmlns:p14="http://schemas.microsoft.com/office/powerpoint/2010/main" val="31187504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5BA70-8A14-40D0-90B0-0CCE3B35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Deep Learning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8F73-0A8E-494B-8E65-187626FC6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00200"/>
            <a:ext cx="2721496" cy="4530725"/>
          </a:xfrm>
        </p:spPr>
        <p:txBody>
          <a:bodyPr/>
          <a:lstStyle/>
          <a:p>
            <a:r>
              <a:rPr lang="en-NZ" sz="2400" dirty="0">
                <a:solidFill>
                  <a:srgbClr val="00B0F0"/>
                </a:solidFill>
              </a:rPr>
              <a:t>Word embedding</a:t>
            </a:r>
          </a:p>
          <a:p>
            <a:r>
              <a:rPr lang="en-NZ" sz="2400" dirty="0">
                <a:solidFill>
                  <a:srgbClr val="00B0F0"/>
                </a:solidFill>
              </a:rPr>
              <a:t>N-grams</a:t>
            </a:r>
          </a:p>
          <a:p>
            <a:r>
              <a:rPr lang="en-NZ" sz="2400" dirty="0">
                <a:solidFill>
                  <a:srgbClr val="00B0F0"/>
                </a:solidFill>
              </a:rPr>
              <a:t> Sliding window</a:t>
            </a:r>
          </a:p>
          <a:p>
            <a:r>
              <a:rPr lang="en-NZ" sz="2400" dirty="0">
                <a:solidFill>
                  <a:srgbClr val="00B0F0"/>
                </a:solidFill>
              </a:rPr>
              <a:t>Strides</a:t>
            </a:r>
          </a:p>
          <a:p>
            <a:r>
              <a:rPr lang="en-NZ" sz="2400" dirty="0">
                <a:solidFill>
                  <a:srgbClr val="00B0F0"/>
                </a:solidFill>
              </a:rPr>
              <a:t>Kernels</a:t>
            </a:r>
          </a:p>
          <a:p>
            <a:r>
              <a:rPr lang="en-NZ" sz="2400" dirty="0">
                <a:solidFill>
                  <a:srgbClr val="00B0F0"/>
                </a:solidFill>
              </a:rPr>
              <a:t>Max pooling </a:t>
            </a:r>
          </a:p>
          <a:p>
            <a:r>
              <a:rPr lang="en-NZ" sz="2400" dirty="0">
                <a:solidFill>
                  <a:srgbClr val="00B0F0"/>
                </a:solidFill>
              </a:rPr>
              <a:t>Activation functions</a:t>
            </a:r>
          </a:p>
          <a:p>
            <a:r>
              <a:rPr lang="en-NZ" sz="2400" dirty="0">
                <a:solidFill>
                  <a:srgbClr val="00B0F0"/>
                </a:solidFill>
              </a:rPr>
              <a:t>Flattened matrix</a:t>
            </a:r>
          </a:p>
          <a:p>
            <a:endParaRPr lang="en-NZ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229128-C3E5-486A-A85F-02BC723BB20B}"/>
              </a:ext>
            </a:extLst>
          </p:cNvPr>
          <p:cNvSpPr txBox="1">
            <a:spLocks/>
          </p:cNvSpPr>
          <p:nvPr/>
        </p:nvSpPr>
        <p:spPr bwMode="auto">
          <a:xfrm>
            <a:off x="4800600" y="1995611"/>
            <a:ext cx="2721496" cy="3739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NZ" sz="2400" dirty="0">
                <a:solidFill>
                  <a:srgbClr val="FF0000"/>
                </a:solidFill>
              </a:rPr>
              <a:t>Fully connected NN</a:t>
            </a:r>
          </a:p>
          <a:p>
            <a:r>
              <a:rPr lang="en-NZ" sz="2400" dirty="0">
                <a:solidFill>
                  <a:srgbClr val="FF0000"/>
                </a:solidFill>
              </a:rPr>
              <a:t>dropout</a:t>
            </a:r>
          </a:p>
          <a:p>
            <a:r>
              <a:rPr lang="en-NZ" sz="2400" dirty="0" err="1">
                <a:solidFill>
                  <a:srgbClr val="FF0000"/>
                </a:solidFill>
              </a:rPr>
              <a:t>Softmax</a:t>
            </a:r>
            <a:r>
              <a:rPr lang="en-NZ" sz="2400" dirty="0">
                <a:solidFill>
                  <a:srgbClr val="FF0000"/>
                </a:solidFill>
              </a:rPr>
              <a:t> function</a:t>
            </a:r>
          </a:p>
          <a:p>
            <a:r>
              <a:rPr lang="en-NZ" sz="2400" dirty="0">
                <a:solidFill>
                  <a:srgbClr val="FF0000"/>
                </a:solidFill>
              </a:rPr>
              <a:t>Back propagation</a:t>
            </a:r>
          </a:p>
          <a:p>
            <a:r>
              <a:rPr lang="en-NZ" sz="2400" dirty="0">
                <a:solidFill>
                  <a:srgbClr val="FF0000"/>
                </a:solidFill>
              </a:rPr>
              <a:t>Loss function</a:t>
            </a:r>
          </a:p>
          <a:p>
            <a:endParaRPr lang="en-NZ" sz="1600" kern="0" dirty="0"/>
          </a:p>
        </p:txBody>
      </p:sp>
    </p:spTree>
    <p:extLst>
      <p:ext uri="{BB962C8B-B14F-4D97-AF65-F5344CB8AC3E}">
        <p14:creationId xmlns:p14="http://schemas.microsoft.com/office/powerpoint/2010/main" val="12165614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7D11-C46B-9174-C43B-3784C406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Demo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337C1-A40B-A156-FA41-2BE0C9421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>
                <a:hlinkClick r:id="rId2"/>
              </a:rPr>
              <a:t>Text Classification Demo</a:t>
            </a:r>
            <a:endParaRPr lang="en-NZ" dirty="0"/>
          </a:p>
          <a:p>
            <a:pPr marL="0" indent="0">
              <a:buNone/>
            </a:pPr>
            <a:r>
              <a:rPr lang="en-NZ" dirty="0">
                <a:hlinkClick r:id="rId3"/>
              </a:rPr>
              <a:t>CNN Demo</a:t>
            </a:r>
            <a:endParaRPr lang="en-NZ" dirty="0"/>
          </a:p>
          <a:p>
            <a:pPr marL="0" indent="0">
              <a:buNone/>
            </a:pPr>
            <a:r>
              <a:rPr lang="en-NZ" dirty="0" err="1">
                <a:hlinkClick r:id="rId4"/>
              </a:rPr>
              <a:t>text_sentoken</a:t>
            </a:r>
            <a:r>
              <a:rPr lang="en-NZ" dirty="0"/>
              <a:t> (data)</a:t>
            </a:r>
          </a:p>
          <a:p>
            <a:pPr marL="0" indent="0">
              <a:buNone/>
            </a:pPr>
            <a:r>
              <a:rPr lang="en-NZ" dirty="0" err="1">
                <a:hlinkClick r:id="rId5"/>
              </a:rPr>
              <a:t>Classification_Data_Computers</a:t>
            </a:r>
            <a:r>
              <a:rPr lang="en-NZ" dirty="0"/>
              <a:t> (data)</a:t>
            </a: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7863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B530BCCF-4428-4CAB-BF57-55015E3F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Text Categorization Examples</a:t>
            </a:r>
            <a:endParaRPr lang="en-NZ" altLang="en-US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C7A461D0-5D79-458B-BE8B-4E5E3DFF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400"/>
              <a:t>Assign labels to each document or web-page: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Labels are most often topics such as Yahoo-categories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400"/>
              <a:t>	</a:t>
            </a:r>
            <a:r>
              <a:rPr lang="en-US" altLang="en-US" sz="2400" i="1"/>
              <a:t>e.g., "finance," "sports," "news&gt;world&gt;asia&gt;business"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Labels may be genres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400"/>
              <a:t>	</a:t>
            </a:r>
            <a:r>
              <a:rPr lang="en-US" altLang="en-US" sz="2400" i="1"/>
              <a:t>e.g., "editorials" "movie-reviews" "news“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Labels may be opinion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400" i="1"/>
              <a:t>	e.g., “like”, “hate”, “neutral”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Labels may be domain-specific binary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400"/>
              <a:t>	</a:t>
            </a:r>
            <a:r>
              <a:rPr lang="en-US" altLang="en-US" sz="2400" i="1"/>
              <a:t>e.g., "interesting-to-me" : "not-interesting-to-me”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400" i="1"/>
              <a:t>	e.g., “spam” : “not-spam”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400" i="1"/>
              <a:t>	e.g., “contains adult language” :“doesn’t”</a:t>
            </a:r>
          </a:p>
          <a:p>
            <a:endParaRPr lang="en-NZ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 descr="Large confetti">
            <a:extLst>
              <a:ext uri="{FF2B5EF4-FFF2-40B4-BE49-F238E27FC236}">
                <a16:creationId xmlns:a16="http://schemas.microsoft.com/office/drawing/2014/main" id="{B4031415-E9C3-495F-8D71-EA83C099EA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Shopping on the Web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B3BA4CA-14A6-4C6C-86B6-754E536532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Suppose you want to buy a cappuccino maker as a gift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try Google for “cappuccino maker”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try Yahoo! Shopping for “cappuccino maker”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1F1B219E-A2F3-457E-95D2-4F0A78AD3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111125"/>
            <a:ext cx="89916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8FA34621-D9A1-4BCE-BBF4-33EBF56A3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3500"/>
            <a:ext cx="8763000" cy="668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 descr="Large confetti">
            <a:extLst>
              <a:ext uri="{FF2B5EF4-FFF2-40B4-BE49-F238E27FC236}">
                <a16:creationId xmlns:a16="http://schemas.microsoft.com/office/drawing/2014/main" id="{AB7DD5D4-D2F0-497E-A6B6-D3350B3714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Observations…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DE30080-EE1E-4797-858F-F95289619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Broad indexing &amp; speedy search </a:t>
            </a:r>
            <a:r>
              <a:rPr lang="en-US" altLang="en-US" b="1" dirty="0"/>
              <a:t>alone are not enough</a:t>
            </a:r>
            <a:r>
              <a:rPr lang="en-US" altLang="en-US" dirty="0"/>
              <a:t>.</a:t>
            </a:r>
            <a:br>
              <a:rPr lang="en-US" altLang="en-US" dirty="0"/>
            </a:b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b="1" dirty="0"/>
              <a:t>Organizational view </a:t>
            </a:r>
            <a:r>
              <a:rPr lang="en-US" altLang="en-US" dirty="0"/>
              <a:t>of data is critical for effective retrieval.</a:t>
            </a:r>
            <a:br>
              <a:rPr lang="en-US" altLang="en-US" dirty="0"/>
            </a:b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Categorized data are easy for user to browse.</a:t>
            </a:r>
            <a:br>
              <a:rPr lang="en-US" altLang="en-US" dirty="0"/>
            </a:b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Category </a:t>
            </a:r>
            <a:r>
              <a:rPr lang="en-US" altLang="en-US" b="1" dirty="0"/>
              <a:t>taxonomies</a:t>
            </a:r>
            <a:r>
              <a:rPr lang="en-US" altLang="en-US" dirty="0"/>
              <a:t> become most central in well-known web sites (Google, Bing, Yahoo!, Lycos, ...).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Arial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35759</TotalTime>
  <Words>1526</Words>
  <Application>Microsoft Office PowerPoint</Application>
  <PresentationFormat>On-screen Show (4:3)</PresentationFormat>
  <Paragraphs>223</Paragraphs>
  <Slides>43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ＭＳ Ｐゴシック</vt:lpstr>
      <vt:lpstr>Arial</vt:lpstr>
      <vt:lpstr>Helvetica</vt:lpstr>
      <vt:lpstr>Symbol</vt:lpstr>
      <vt:lpstr>Times</vt:lpstr>
      <vt:lpstr>Times New Roman</vt:lpstr>
      <vt:lpstr>Wingdings</vt:lpstr>
      <vt:lpstr>Layers</vt:lpstr>
      <vt:lpstr>Bitmap Image</vt:lpstr>
      <vt:lpstr>Equation</vt:lpstr>
      <vt:lpstr>  Text Categorization/Classification ________________________ Deep Learning</vt:lpstr>
      <vt:lpstr>The problem of (Text) Classification/Categorization</vt:lpstr>
      <vt:lpstr>Conceptual categorization</vt:lpstr>
      <vt:lpstr>Email classification: Is this spam?</vt:lpstr>
      <vt:lpstr>Text Categorization Examples</vt:lpstr>
      <vt:lpstr>Shopping on the Web</vt:lpstr>
      <vt:lpstr>PowerPoint Presentation</vt:lpstr>
      <vt:lpstr>PowerPoint Presentation</vt:lpstr>
      <vt:lpstr>Observations…</vt:lpstr>
      <vt:lpstr>Some Text Categorization Applications</vt:lpstr>
      <vt:lpstr>Approaches to Text Categorization  (emphasizing the “k-Nearest Neighbor approach” and Naïve Bayes approach)</vt:lpstr>
      <vt:lpstr>Key Components of Nearest Neighbor</vt:lpstr>
      <vt:lpstr>1-Nearest Neighbor (graphically)</vt:lpstr>
      <vt:lpstr>K-Nearest Neighbor using a majority voting scheme</vt:lpstr>
      <vt:lpstr>K-NN using a weighted-sum  voting Scheme</vt:lpstr>
      <vt:lpstr>kNN for Text Categorization (Yang, SIGIR-1994)</vt:lpstr>
      <vt:lpstr>Possible Similarity Measures</vt:lpstr>
      <vt:lpstr>NB Classifier parameter estimation</vt:lpstr>
      <vt:lpstr>NB Assumptions</vt:lpstr>
      <vt:lpstr>Training a NB classifier</vt:lpstr>
      <vt:lpstr>Naive Bayes is Not So Naive</vt:lpstr>
      <vt:lpstr>Alternative counting scheme – TF-IDF</vt:lpstr>
      <vt:lpstr>Approaches to Automated Text Categorization</vt:lpstr>
      <vt:lpstr>Evaluation Methodology and Performance Metrics</vt:lpstr>
      <vt:lpstr>Classification Performance Measures</vt:lpstr>
      <vt:lpstr>Classification Performance Measures </vt:lpstr>
      <vt:lpstr>Evaluating Results</vt:lpstr>
      <vt:lpstr>Overfitting/Underfitting</vt:lpstr>
      <vt:lpstr>Baseline performance</vt:lpstr>
      <vt:lpstr>Deep Learning </vt:lpstr>
      <vt:lpstr>Classification using Deep Learning</vt:lpstr>
      <vt:lpstr>Convolutional Neural Network (CNN)</vt:lpstr>
      <vt:lpstr>Matrix Convolution</vt:lpstr>
      <vt:lpstr>Matrix Convolution</vt:lpstr>
      <vt:lpstr>Convolution to reduce dimensions</vt:lpstr>
      <vt:lpstr>3 convolutions with different kernels</vt:lpstr>
      <vt:lpstr>Max pooling </vt:lpstr>
      <vt:lpstr>Convolve to lower dimensional matrix </vt:lpstr>
      <vt:lpstr>Max pooling</vt:lpstr>
      <vt:lpstr>Fully connected neural net at the end.</vt:lpstr>
      <vt:lpstr>GloVe: Global Vectors for Word Representation</vt:lpstr>
      <vt:lpstr>Deep Learning Summary</vt:lpstr>
      <vt:lpstr>Demo Code</vt:lpstr>
    </vt:vector>
  </TitlesOfParts>
  <Company>Auckland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407706  Protocol Analysis and Design</dc:title>
  <dc:creator>AUT User</dc:creator>
  <cp:lastModifiedBy>Parma Nand</cp:lastModifiedBy>
  <cp:revision>275</cp:revision>
  <dcterms:created xsi:type="dcterms:W3CDTF">2007-02-12T21:19:56Z</dcterms:created>
  <dcterms:modified xsi:type="dcterms:W3CDTF">2024-03-25T22:38:41Z</dcterms:modified>
</cp:coreProperties>
</file>