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9"/>
  </p:notesMasterIdLst>
  <p:sldIdLst>
    <p:sldId id="301" r:id="rId2"/>
    <p:sldId id="412" r:id="rId3"/>
    <p:sldId id="413"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6" r:id="rId19"/>
    <p:sldId id="277" r:id="rId20"/>
    <p:sldId id="278" r:id="rId21"/>
    <p:sldId id="279" r:id="rId22"/>
    <p:sldId id="280" r:id="rId23"/>
    <p:sldId id="281" r:id="rId24"/>
    <p:sldId id="282" r:id="rId25"/>
    <p:sldId id="283" r:id="rId26"/>
    <p:sldId id="284" r:id="rId27"/>
    <p:sldId id="285" r:id="rId28"/>
    <p:sldId id="286" r:id="rId29"/>
    <p:sldId id="290" r:id="rId30"/>
    <p:sldId id="291" r:id="rId31"/>
    <p:sldId id="292" r:id="rId32"/>
    <p:sldId id="294" r:id="rId33"/>
    <p:sldId id="272" r:id="rId34"/>
    <p:sldId id="273" r:id="rId35"/>
    <p:sldId id="274" r:id="rId36"/>
    <p:sldId id="293" r:id="rId37"/>
    <p:sldId id="302" r:id="rId38"/>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ma Nand" initials="P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95115B-354D-4103-B928-471EB050E30B}" v="24" dt="2023-04-25T22:58:28.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49" autoAdjust="0"/>
  </p:normalViewPr>
  <p:slideViewPr>
    <p:cSldViewPr>
      <p:cViewPr varScale="1">
        <p:scale>
          <a:sx n="106" d="100"/>
          <a:sy n="106" d="100"/>
        </p:scale>
        <p:origin x="1764" y="78"/>
      </p:cViewPr>
      <p:guideLst>
        <p:guide orient="horz" pos="2160"/>
        <p:guide pos="2880"/>
      </p:guideLst>
    </p:cSldViewPr>
  </p:slideViewPr>
  <p:notesTextViewPr>
    <p:cViewPr>
      <p:scale>
        <a:sx n="100" d="100"/>
        <a:sy n="100" d="100"/>
      </p:scale>
      <p:origin x="0" y="0"/>
    </p:cViewPr>
  </p:notesTextViewPr>
  <p:notesViewPr>
    <p:cSldViewPr>
      <p:cViewPr>
        <p:scale>
          <a:sx n="150" d="100"/>
          <a:sy n="150" d="100"/>
        </p:scale>
        <p:origin x="1752" y="-48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ma Nand" userId="a214ac8f-221c-4393-b64b-d99306f8255f" providerId="ADAL" clId="{0FB1D41D-44D1-4CE1-83C3-D51DF8021D46}"/>
    <pc:docChg chg="addSld delSld modSld">
      <pc:chgData name="Parma Nand" userId="a214ac8f-221c-4393-b64b-d99306f8255f" providerId="ADAL" clId="{0FB1D41D-44D1-4CE1-83C3-D51DF8021D46}" dt="2020-07-29T22:55:26.003" v="1" actId="47"/>
      <pc:docMkLst>
        <pc:docMk/>
      </pc:docMkLst>
      <pc:sldChg chg="del">
        <pc:chgData name="Parma Nand" userId="a214ac8f-221c-4393-b64b-d99306f8255f" providerId="ADAL" clId="{0FB1D41D-44D1-4CE1-83C3-D51DF8021D46}" dt="2020-07-29T22:55:26.003" v="1" actId="47"/>
        <pc:sldMkLst>
          <pc:docMk/>
          <pc:sldMk cId="0" sldId="256"/>
        </pc:sldMkLst>
      </pc:sldChg>
      <pc:sldChg chg="del">
        <pc:chgData name="Parma Nand" userId="a214ac8f-221c-4393-b64b-d99306f8255f" providerId="ADAL" clId="{0FB1D41D-44D1-4CE1-83C3-D51DF8021D46}" dt="2020-07-29T22:55:26.003" v="1" actId="47"/>
        <pc:sldMkLst>
          <pc:docMk/>
          <pc:sldMk cId="0" sldId="257"/>
        </pc:sldMkLst>
      </pc:sldChg>
      <pc:sldChg chg="del">
        <pc:chgData name="Parma Nand" userId="a214ac8f-221c-4393-b64b-d99306f8255f" providerId="ADAL" clId="{0FB1D41D-44D1-4CE1-83C3-D51DF8021D46}" dt="2020-07-29T22:55:26.003" v="1" actId="47"/>
        <pc:sldMkLst>
          <pc:docMk/>
          <pc:sldMk cId="0" sldId="258"/>
        </pc:sldMkLst>
      </pc:sldChg>
      <pc:sldChg chg="del">
        <pc:chgData name="Parma Nand" userId="a214ac8f-221c-4393-b64b-d99306f8255f" providerId="ADAL" clId="{0FB1D41D-44D1-4CE1-83C3-D51DF8021D46}" dt="2020-07-29T22:55:26.003" v="1" actId="47"/>
        <pc:sldMkLst>
          <pc:docMk/>
          <pc:sldMk cId="0" sldId="259"/>
        </pc:sldMkLst>
      </pc:sldChg>
      <pc:sldChg chg="del">
        <pc:chgData name="Parma Nand" userId="a214ac8f-221c-4393-b64b-d99306f8255f" providerId="ADAL" clId="{0FB1D41D-44D1-4CE1-83C3-D51DF8021D46}" dt="2020-07-29T22:55:26.003" v="1" actId="47"/>
        <pc:sldMkLst>
          <pc:docMk/>
          <pc:sldMk cId="0" sldId="260"/>
        </pc:sldMkLst>
      </pc:sldChg>
      <pc:sldChg chg="del">
        <pc:chgData name="Parma Nand" userId="a214ac8f-221c-4393-b64b-d99306f8255f" providerId="ADAL" clId="{0FB1D41D-44D1-4CE1-83C3-D51DF8021D46}" dt="2020-07-29T22:55:26.003" v="1" actId="47"/>
        <pc:sldMkLst>
          <pc:docMk/>
          <pc:sldMk cId="0" sldId="261"/>
        </pc:sldMkLst>
      </pc:sldChg>
      <pc:sldChg chg="del">
        <pc:chgData name="Parma Nand" userId="a214ac8f-221c-4393-b64b-d99306f8255f" providerId="ADAL" clId="{0FB1D41D-44D1-4CE1-83C3-D51DF8021D46}" dt="2020-07-29T22:55:26.003" v="1" actId="47"/>
        <pc:sldMkLst>
          <pc:docMk/>
          <pc:sldMk cId="0" sldId="262"/>
        </pc:sldMkLst>
      </pc:sldChg>
      <pc:sldChg chg="del">
        <pc:chgData name="Parma Nand" userId="a214ac8f-221c-4393-b64b-d99306f8255f" providerId="ADAL" clId="{0FB1D41D-44D1-4CE1-83C3-D51DF8021D46}" dt="2020-07-29T22:55:26.003" v="1" actId="47"/>
        <pc:sldMkLst>
          <pc:docMk/>
          <pc:sldMk cId="0" sldId="263"/>
        </pc:sldMkLst>
      </pc:sldChg>
      <pc:sldChg chg="del">
        <pc:chgData name="Parma Nand" userId="a214ac8f-221c-4393-b64b-d99306f8255f" providerId="ADAL" clId="{0FB1D41D-44D1-4CE1-83C3-D51DF8021D46}" dt="2020-07-29T22:55:26.003" v="1" actId="47"/>
        <pc:sldMkLst>
          <pc:docMk/>
          <pc:sldMk cId="0" sldId="264"/>
        </pc:sldMkLst>
      </pc:sldChg>
      <pc:sldChg chg="del">
        <pc:chgData name="Parma Nand" userId="a214ac8f-221c-4393-b64b-d99306f8255f" providerId="ADAL" clId="{0FB1D41D-44D1-4CE1-83C3-D51DF8021D46}" dt="2020-07-29T22:55:26.003" v="1" actId="47"/>
        <pc:sldMkLst>
          <pc:docMk/>
          <pc:sldMk cId="0" sldId="265"/>
        </pc:sldMkLst>
      </pc:sldChg>
      <pc:sldChg chg="del">
        <pc:chgData name="Parma Nand" userId="a214ac8f-221c-4393-b64b-d99306f8255f" providerId="ADAL" clId="{0FB1D41D-44D1-4CE1-83C3-D51DF8021D46}" dt="2020-07-29T22:55:26.003" v="1" actId="47"/>
        <pc:sldMkLst>
          <pc:docMk/>
          <pc:sldMk cId="0" sldId="266"/>
        </pc:sldMkLst>
      </pc:sldChg>
      <pc:sldChg chg="del">
        <pc:chgData name="Parma Nand" userId="a214ac8f-221c-4393-b64b-d99306f8255f" providerId="ADAL" clId="{0FB1D41D-44D1-4CE1-83C3-D51DF8021D46}" dt="2020-07-29T22:55:26.003" v="1" actId="47"/>
        <pc:sldMkLst>
          <pc:docMk/>
          <pc:sldMk cId="0" sldId="268"/>
        </pc:sldMkLst>
      </pc:sldChg>
      <pc:sldChg chg="del">
        <pc:chgData name="Parma Nand" userId="a214ac8f-221c-4393-b64b-d99306f8255f" providerId="ADAL" clId="{0FB1D41D-44D1-4CE1-83C3-D51DF8021D46}" dt="2020-07-29T22:55:26.003" v="1" actId="47"/>
        <pc:sldMkLst>
          <pc:docMk/>
          <pc:sldMk cId="0" sldId="269"/>
        </pc:sldMkLst>
      </pc:sldChg>
      <pc:sldChg chg="del">
        <pc:chgData name="Parma Nand" userId="a214ac8f-221c-4393-b64b-d99306f8255f" providerId="ADAL" clId="{0FB1D41D-44D1-4CE1-83C3-D51DF8021D46}" dt="2020-07-29T22:55:26.003" v="1" actId="47"/>
        <pc:sldMkLst>
          <pc:docMk/>
          <pc:sldMk cId="0" sldId="270"/>
        </pc:sldMkLst>
      </pc:sldChg>
      <pc:sldChg chg="del">
        <pc:chgData name="Parma Nand" userId="a214ac8f-221c-4393-b64b-d99306f8255f" providerId="ADAL" clId="{0FB1D41D-44D1-4CE1-83C3-D51DF8021D46}" dt="2020-07-29T22:55:26.003" v="1" actId="47"/>
        <pc:sldMkLst>
          <pc:docMk/>
          <pc:sldMk cId="0" sldId="271"/>
        </pc:sldMkLst>
      </pc:sldChg>
      <pc:sldChg chg="del">
        <pc:chgData name="Parma Nand" userId="a214ac8f-221c-4393-b64b-d99306f8255f" providerId="ADAL" clId="{0FB1D41D-44D1-4CE1-83C3-D51DF8021D46}" dt="2020-07-29T22:55:26.003" v="1" actId="47"/>
        <pc:sldMkLst>
          <pc:docMk/>
          <pc:sldMk cId="0" sldId="272"/>
        </pc:sldMkLst>
      </pc:sldChg>
      <pc:sldChg chg="del">
        <pc:chgData name="Parma Nand" userId="a214ac8f-221c-4393-b64b-d99306f8255f" providerId="ADAL" clId="{0FB1D41D-44D1-4CE1-83C3-D51DF8021D46}" dt="2020-07-29T22:55:26.003" v="1" actId="47"/>
        <pc:sldMkLst>
          <pc:docMk/>
          <pc:sldMk cId="0" sldId="273"/>
        </pc:sldMkLst>
      </pc:sldChg>
      <pc:sldChg chg="del">
        <pc:chgData name="Parma Nand" userId="a214ac8f-221c-4393-b64b-d99306f8255f" providerId="ADAL" clId="{0FB1D41D-44D1-4CE1-83C3-D51DF8021D46}" dt="2020-07-29T22:55:26.003" v="1" actId="47"/>
        <pc:sldMkLst>
          <pc:docMk/>
          <pc:sldMk cId="0" sldId="274"/>
        </pc:sldMkLst>
      </pc:sldChg>
      <pc:sldChg chg="del">
        <pc:chgData name="Parma Nand" userId="a214ac8f-221c-4393-b64b-d99306f8255f" providerId="ADAL" clId="{0FB1D41D-44D1-4CE1-83C3-D51DF8021D46}" dt="2020-07-29T22:55:26.003" v="1" actId="47"/>
        <pc:sldMkLst>
          <pc:docMk/>
          <pc:sldMk cId="0" sldId="275"/>
        </pc:sldMkLst>
      </pc:sldChg>
      <pc:sldChg chg="del">
        <pc:chgData name="Parma Nand" userId="a214ac8f-221c-4393-b64b-d99306f8255f" providerId="ADAL" clId="{0FB1D41D-44D1-4CE1-83C3-D51DF8021D46}" dt="2020-07-29T22:55:26.003" v="1" actId="47"/>
        <pc:sldMkLst>
          <pc:docMk/>
          <pc:sldMk cId="0" sldId="276"/>
        </pc:sldMkLst>
      </pc:sldChg>
      <pc:sldChg chg="del">
        <pc:chgData name="Parma Nand" userId="a214ac8f-221c-4393-b64b-d99306f8255f" providerId="ADAL" clId="{0FB1D41D-44D1-4CE1-83C3-D51DF8021D46}" dt="2020-07-29T22:55:26.003" v="1" actId="47"/>
        <pc:sldMkLst>
          <pc:docMk/>
          <pc:sldMk cId="0" sldId="277"/>
        </pc:sldMkLst>
      </pc:sldChg>
      <pc:sldChg chg="del">
        <pc:chgData name="Parma Nand" userId="a214ac8f-221c-4393-b64b-d99306f8255f" providerId="ADAL" clId="{0FB1D41D-44D1-4CE1-83C3-D51DF8021D46}" dt="2020-07-29T22:55:26.003" v="1" actId="47"/>
        <pc:sldMkLst>
          <pc:docMk/>
          <pc:sldMk cId="0" sldId="278"/>
        </pc:sldMkLst>
      </pc:sldChg>
      <pc:sldChg chg="del">
        <pc:chgData name="Parma Nand" userId="a214ac8f-221c-4393-b64b-d99306f8255f" providerId="ADAL" clId="{0FB1D41D-44D1-4CE1-83C3-D51DF8021D46}" dt="2020-07-29T22:55:26.003" v="1" actId="47"/>
        <pc:sldMkLst>
          <pc:docMk/>
          <pc:sldMk cId="0" sldId="279"/>
        </pc:sldMkLst>
      </pc:sldChg>
      <pc:sldChg chg="del">
        <pc:chgData name="Parma Nand" userId="a214ac8f-221c-4393-b64b-d99306f8255f" providerId="ADAL" clId="{0FB1D41D-44D1-4CE1-83C3-D51DF8021D46}" dt="2020-07-29T22:55:26.003" v="1" actId="47"/>
        <pc:sldMkLst>
          <pc:docMk/>
          <pc:sldMk cId="0" sldId="280"/>
        </pc:sldMkLst>
      </pc:sldChg>
      <pc:sldChg chg="del">
        <pc:chgData name="Parma Nand" userId="a214ac8f-221c-4393-b64b-d99306f8255f" providerId="ADAL" clId="{0FB1D41D-44D1-4CE1-83C3-D51DF8021D46}" dt="2020-07-29T22:55:26.003" v="1" actId="47"/>
        <pc:sldMkLst>
          <pc:docMk/>
          <pc:sldMk cId="0" sldId="281"/>
        </pc:sldMkLst>
      </pc:sldChg>
      <pc:sldChg chg="add">
        <pc:chgData name="Parma Nand" userId="a214ac8f-221c-4393-b64b-d99306f8255f" providerId="ADAL" clId="{0FB1D41D-44D1-4CE1-83C3-D51DF8021D46}" dt="2020-07-29T22:54:27.595" v="0"/>
        <pc:sldMkLst>
          <pc:docMk/>
          <pc:sldMk cId="0" sldId="282"/>
        </pc:sldMkLst>
      </pc:sldChg>
      <pc:sldChg chg="del">
        <pc:chgData name="Parma Nand" userId="a214ac8f-221c-4393-b64b-d99306f8255f" providerId="ADAL" clId="{0FB1D41D-44D1-4CE1-83C3-D51DF8021D46}" dt="2020-07-29T22:55:26.003" v="1" actId="47"/>
        <pc:sldMkLst>
          <pc:docMk/>
          <pc:sldMk cId="662757956" sldId="292"/>
        </pc:sldMkLst>
      </pc:sldChg>
      <pc:sldChg chg="del">
        <pc:chgData name="Parma Nand" userId="a214ac8f-221c-4393-b64b-d99306f8255f" providerId="ADAL" clId="{0FB1D41D-44D1-4CE1-83C3-D51DF8021D46}" dt="2020-07-29T22:55:26.003" v="1" actId="47"/>
        <pc:sldMkLst>
          <pc:docMk/>
          <pc:sldMk cId="4138404917" sldId="293"/>
        </pc:sldMkLst>
      </pc:sldChg>
      <pc:sldChg chg="del">
        <pc:chgData name="Parma Nand" userId="a214ac8f-221c-4393-b64b-d99306f8255f" providerId="ADAL" clId="{0FB1D41D-44D1-4CE1-83C3-D51DF8021D46}" dt="2020-07-29T22:55:26.003" v="1" actId="47"/>
        <pc:sldMkLst>
          <pc:docMk/>
          <pc:sldMk cId="1353838765" sldId="294"/>
        </pc:sldMkLst>
      </pc:sldChg>
      <pc:sldChg chg="del">
        <pc:chgData name="Parma Nand" userId="a214ac8f-221c-4393-b64b-d99306f8255f" providerId="ADAL" clId="{0FB1D41D-44D1-4CE1-83C3-D51DF8021D46}" dt="2020-07-29T22:55:26.003" v="1" actId="47"/>
        <pc:sldMkLst>
          <pc:docMk/>
          <pc:sldMk cId="671685235" sldId="295"/>
        </pc:sldMkLst>
      </pc:sldChg>
      <pc:sldChg chg="del">
        <pc:chgData name="Parma Nand" userId="a214ac8f-221c-4393-b64b-d99306f8255f" providerId="ADAL" clId="{0FB1D41D-44D1-4CE1-83C3-D51DF8021D46}" dt="2020-07-29T22:55:26.003" v="1" actId="47"/>
        <pc:sldMkLst>
          <pc:docMk/>
          <pc:sldMk cId="1698659275" sldId="296"/>
        </pc:sldMkLst>
      </pc:sldChg>
      <pc:sldChg chg="del">
        <pc:chgData name="Parma Nand" userId="a214ac8f-221c-4393-b64b-d99306f8255f" providerId="ADAL" clId="{0FB1D41D-44D1-4CE1-83C3-D51DF8021D46}" dt="2020-07-29T22:55:26.003" v="1" actId="47"/>
        <pc:sldMkLst>
          <pc:docMk/>
          <pc:sldMk cId="3007509070" sldId="297"/>
        </pc:sldMkLst>
      </pc:sldChg>
      <pc:sldChg chg="del">
        <pc:chgData name="Parma Nand" userId="a214ac8f-221c-4393-b64b-d99306f8255f" providerId="ADAL" clId="{0FB1D41D-44D1-4CE1-83C3-D51DF8021D46}" dt="2020-07-29T22:55:26.003" v="1" actId="47"/>
        <pc:sldMkLst>
          <pc:docMk/>
          <pc:sldMk cId="1393098946" sldId="298"/>
        </pc:sldMkLst>
      </pc:sldChg>
      <pc:sldChg chg="del">
        <pc:chgData name="Parma Nand" userId="a214ac8f-221c-4393-b64b-d99306f8255f" providerId="ADAL" clId="{0FB1D41D-44D1-4CE1-83C3-D51DF8021D46}" dt="2020-07-29T22:55:26.003" v="1" actId="47"/>
        <pc:sldMkLst>
          <pc:docMk/>
          <pc:sldMk cId="1119577179" sldId="299"/>
        </pc:sldMkLst>
      </pc:sldChg>
      <pc:sldChg chg="del">
        <pc:chgData name="Parma Nand" userId="a214ac8f-221c-4393-b64b-d99306f8255f" providerId="ADAL" clId="{0FB1D41D-44D1-4CE1-83C3-D51DF8021D46}" dt="2020-07-29T22:55:26.003" v="1" actId="47"/>
        <pc:sldMkLst>
          <pc:docMk/>
          <pc:sldMk cId="1900660424" sldId="300"/>
        </pc:sldMkLst>
      </pc:sldChg>
      <pc:sldChg chg="add">
        <pc:chgData name="Parma Nand" userId="a214ac8f-221c-4393-b64b-d99306f8255f" providerId="ADAL" clId="{0FB1D41D-44D1-4CE1-83C3-D51DF8021D46}" dt="2020-07-29T22:54:27.595" v="0"/>
        <pc:sldMkLst>
          <pc:docMk/>
          <pc:sldMk cId="0" sldId="301"/>
        </pc:sldMkLst>
      </pc:sldChg>
      <pc:sldChg chg="add">
        <pc:chgData name="Parma Nand" userId="a214ac8f-221c-4393-b64b-d99306f8255f" providerId="ADAL" clId="{0FB1D41D-44D1-4CE1-83C3-D51DF8021D46}" dt="2020-07-29T22:54:27.595" v="0"/>
        <pc:sldMkLst>
          <pc:docMk/>
          <pc:sldMk cId="0" sldId="309"/>
        </pc:sldMkLst>
      </pc:sldChg>
      <pc:sldChg chg="add">
        <pc:chgData name="Parma Nand" userId="a214ac8f-221c-4393-b64b-d99306f8255f" providerId="ADAL" clId="{0FB1D41D-44D1-4CE1-83C3-D51DF8021D46}" dt="2020-07-29T22:54:27.595" v="0"/>
        <pc:sldMkLst>
          <pc:docMk/>
          <pc:sldMk cId="932670652" sldId="310"/>
        </pc:sldMkLst>
      </pc:sldChg>
      <pc:sldChg chg="add">
        <pc:chgData name="Parma Nand" userId="a214ac8f-221c-4393-b64b-d99306f8255f" providerId="ADAL" clId="{0FB1D41D-44D1-4CE1-83C3-D51DF8021D46}" dt="2020-07-29T22:54:27.595" v="0"/>
        <pc:sldMkLst>
          <pc:docMk/>
          <pc:sldMk cId="4115810607" sldId="314"/>
        </pc:sldMkLst>
      </pc:sldChg>
      <pc:sldChg chg="add">
        <pc:chgData name="Parma Nand" userId="a214ac8f-221c-4393-b64b-d99306f8255f" providerId="ADAL" clId="{0FB1D41D-44D1-4CE1-83C3-D51DF8021D46}" dt="2020-07-29T22:54:27.595" v="0"/>
        <pc:sldMkLst>
          <pc:docMk/>
          <pc:sldMk cId="2993995506" sldId="315"/>
        </pc:sldMkLst>
      </pc:sldChg>
      <pc:sldChg chg="add">
        <pc:chgData name="Parma Nand" userId="a214ac8f-221c-4393-b64b-d99306f8255f" providerId="ADAL" clId="{0FB1D41D-44D1-4CE1-83C3-D51DF8021D46}" dt="2020-07-29T22:54:27.595" v="0"/>
        <pc:sldMkLst>
          <pc:docMk/>
          <pc:sldMk cId="765784557" sldId="316"/>
        </pc:sldMkLst>
      </pc:sldChg>
      <pc:sldChg chg="add">
        <pc:chgData name="Parma Nand" userId="a214ac8f-221c-4393-b64b-d99306f8255f" providerId="ADAL" clId="{0FB1D41D-44D1-4CE1-83C3-D51DF8021D46}" dt="2020-07-29T22:54:27.595" v="0"/>
        <pc:sldMkLst>
          <pc:docMk/>
          <pc:sldMk cId="2162635416" sldId="317"/>
        </pc:sldMkLst>
      </pc:sldChg>
      <pc:sldChg chg="add">
        <pc:chgData name="Parma Nand" userId="a214ac8f-221c-4393-b64b-d99306f8255f" providerId="ADAL" clId="{0FB1D41D-44D1-4CE1-83C3-D51DF8021D46}" dt="2020-07-29T22:54:27.595" v="0"/>
        <pc:sldMkLst>
          <pc:docMk/>
          <pc:sldMk cId="948378406" sldId="318"/>
        </pc:sldMkLst>
      </pc:sldChg>
      <pc:sldChg chg="add">
        <pc:chgData name="Parma Nand" userId="a214ac8f-221c-4393-b64b-d99306f8255f" providerId="ADAL" clId="{0FB1D41D-44D1-4CE1-83C3-D51DF8021D46}" dt="2020-07-29T22:54:27.595" v="0"/>
        <pc:sldMkLst>
          <pc:docMk/>
          <pc:sldMk cId="3255125735" sldId="321"/>
        </pc:sldMkLst>
      </pc:sldChg>
      <pc:sldChg chg="add">
        <pc:chgData name="Parma Nand" userId="a214ac8f-221c-4393-b64b-d99306f8255f" providerId="ADAL" clId="{0FB1D41D-44D1-4CE1-83C3-D51DF8021D46}" dt="2020-07-29T22:54:27.595" v="0"/>
        <pc:sldMkLst>
          <pc:docMk/>
          <pc:sldMk cId="2629987525" sldId="322"/>
        </pc:sldMkLst>
      </pc:sldChg>
      <pc:sldChg chg="add">
        <pc:chgData name="Parma Nand" userId="a214ac8f-221c-4393-b64b-d99306f8255f" providerId="ADAL" clId="{0FB1D41D-44D1-4CE1-83C3-D51DF8021D46}" dt="2020-07-29T22:54:27.595" v="0"/>
        <pc:sldMkLst>
          <pc:docMk/>
          <pc:sldMk cId="871762127" sldId="323"/>
        </pc:sldMkLst>
      </pc:sldChg>
      <pc:sldChg chg="add">
        <pc:chgData name="Parma Nand" userId="a214ac8f-221c-4393-b64b-d99306f8255f" providerId="ADAL" clId="{0FB1D41D-44D1-4CE1-83C3-D51DF8021D46}" dt="2020-07-29T22:54:27.595" v="0"/>
        <pc:sldMkLst>
          <pc:docMk/>
          <pc:sldMk cId="1320851258" sldId="324"/>
        </pc:sldMkLst>
      </pc:sldChg>
      <pc:sldChg chg="add">
        <pc:chgData name="Parma Nand" userId="a214ac8f-221c-4393-b64b-d99306f8255f" providerId="ADAL" clId="{0FB1D41D-44D1-4CE1-83C3-D51DF8021D46}" dt="2020-07-29T22:54:27.595" v="0"/>
        <pc:sldMkLst>
          <pc:docMk/>
          <pc:sldMk cId="3329932915" sldId="325"/>
        </pc:sldMkLst>
      </pc:sldChg>
      <pc:sldChg chg="add">
        <pc:chgData name="Parma Nand" userId="a214ac8f-221c-4393-b64b-d99306f8255f" providerId="ADAL" clId="{0FB1D41D-44D1-4CE1-83C3-D51DF8021D46}" dt="2020-07-29T22:54:27.595" v="0"/>
        <pc:sldMkLst>
          <pc:docMk/>
          <pc:sldMk cId="369558262" sldId="326"/>
        </pc:sldMkLst>
      </pc:sldChg>
      <pc:sldChg chg="add">
        <pc:chgData name="Parma Nand" userId="a214ac8f-221c-4393-b64b-d99306f8255f" providerId="ADAL" clId="{0FB1D41D-44D1-4CE1-83C3-D51DF8021D46}" dt="2020-07-29T22:54:27.595" v="0"/>
        <pc:sldMkLst>
          <pc:docMk/>
          <pc:sldMk cId="2765791999" sldId="327"/>
        </pc:sldMkLst>
      </pc:sldChg>
      <pc:sldChg chg="add">
        <pc:chgData name="Parma Nand" userId="a214ac8f-221c-4393-b64b-d99306f8255f" providerId="ADAL" clId="{0FB1D41D-44D1-4CE1-83C3-D51DF8021D46}" dt="2020-07-29T22:54:27.595" v="0"/>
        <pc:sldMkLst>
          <pc:docMk/>
          <pc:sldMk cId="418693116" sldId="328"/>
        </pc:sldMkLst>
      </pc:sldChg>
      <pc:sldChg chg="add">
        <pc:chgData name="Parma Nand" userId="a214ac8f-221c-4393-b64b-d99306f8255f" providerId="ADAL" clId="{0FB1D41D-44D1-4CE1-83C3-D51DF8021D46}" dt="2020-07-29T22:54:27.595" v="0"/>
        <pc:sldMkLst>
          <pc:docMk/>
          <pc:sldMk cId="2384537911" sldId="329"/>
        </pc:sldMkLst>
      </pc:sldChg>
      <pc:sldChg chg="add">
        <pc:chgData name="Parma Nand" userId="a214ac8f-221c-4393-b64b-d99306f8255f" providerId="ADAL" clId="{0FB1D41D-44D1-4CE1-83C3-D51DF8021D46}" dt="2020-07-29T22:54:27.595" v="0"/>
        <pc:sldMkLst>
          <pc:docMk/>
          <pc:sldMk cId="2354334160" sldId="330"/>
        </pc:sldMkLst>
      </pc:sldChg>
      <pc:sldChg chg="add">
        <pc:chgData name="Parma Nand" userId="a214ac8f-221c-4393-b64b-d99306f8255f" providerId="ADAL" clId="{0FB1D41D-44D1-4CE1-83C3-D51DF8021D46}" dt="2020-07-29T22:54:27.595" v="0"/>
        <pc:sldMkLst>
          <pc:docMk/>
          <pc:sldMk cId="1322618951" sldId="331"/>
        </pc:sldMkLst>
      </pc:sldChg>
      <pc:sldChg chg="add">
        <pc:chgData name="Parma Nand" userId="a214ac8f-221c-4393-b64b-d99306f8255f" providerId="ADAL" clId="{0FB1D41D-44D1-4CE1-83C3-D51DF8021D46}" dt="2020-07-29T22:54:27.595" v="0"/>
        <pc:sldMkLst>
          <pc:docMk/>
          <pc:sldMk cId="3012858424" sldId="332"/>
        </pc:sldMkLst>
      </pc:sldChg>
      <pc:sldChg chg="add">
        <pc:chgData name="Parma Nand" userId="a214ac8f-221c-4393-b64b-d99306f8255f" providerId="ADAL" clId="{0FB1D41D-44D1-4CE1-83C3-D51DF8021D46}" dt="2020-07-29T22:54:27.595" v="0"/>
        <pc:sldMkLst>
          <pc:docMk/>
          <pc:sldMk cId="2448445521" sldId="333"/>
        </pc:sldMkLst>
      </pc:sldChg>
      <pc:sldChg chg="add">
        <pc:chgData name="Parma Nand" userId="a214ac8f-221c-4393-b64b-d99306f8255f" providerId="ADAL" clId="{0FB1D41D-44D1-4CE1-83C3-D51DF8021D46}" dt="2020-07-29T22:54:27.595" v="0"/>
        <pc:sldMkLst>
          <pc:docMk/>
          <pc:sldMk cId="1903715983" sldId="334"/>
        </pc:sldMkLst>
      </pc:sldChg>
      <pc:sldChg chg="add">
        <pc:chgData name="Parma Nand" userId="a214ac8f-221c-4393-b64b-d99306f8255f" providerId="ADAL" clId="{0FB1D41D-44D1-4CE1-83C3-D51DF8021D46}" dt="2020-07-29T22:54:27.595" v="0"/>
        <pc:sldMkLst>
          <pc:docMk/>
          <pc:sldMk cId="831180310" sldId="335"/>
        </pc:sldMkLst>
      </pc:sldChg>
      <pc:sldChg chg="add">
        <pc:chgData name="Parma Nand" userId="a214ac8f-221c-4393-b64b-d99306f8255f" providerId="ADAL" clId="{0FB1D41D-44D1-4CE1-83C3-D51DF8021D46}" dt="2020-07-29T22:54:27.595" v="0"/>
        <pc:sldMkLst>
          <pc:docMk/>
          <pc:sldMk cId="3359890223" sldId="336"/>
        </pc:sldMkLst>
      </pc:sldChg>
      <pc:sldChg chg="add">
        <pc:chgData name="Parma Nand" userId="a214ac8f-221c-4393-b64b-d99306f8255f" providerId="ADAL" clId="{0FB1D41D-44D1-4CE1-83C3-D51DF8021D46}" dt="2020-07-29T22:54:27.595" v="0"/>
        <pc:sldMkLst>
          <pc:docMk/>
          <pc:sldMk cId="3666717769" sldId="337"/>
        </pc:sldMkLst>
      </pc:sldChg>
      <pc:sldChg chg="add">
        <pc:chgData name="Parma Nand" userId="a214ac8f-221c-4393-b64b-d99306f8255f" providerId="ADAL" clId="{0FB1D41D-44D1-4CE1-83C3-D51DF8021D46}" dt="2020-07-29T22:54:27.595" v="0"/>
        <pc:sldMkLst>
          <pc:docMk/>
          <pc:sldMk cId="1173437671" sldId="338"/>
        </pc:sldMkLst>
      </pc:sldChg>
      <pc:sldChg chg="add">
        <pc:chgData name="Parma Nand" userId="a214ac8f-221c-4393-b64b-d99306f8255f" providerId="ADAL" clId="{0FB1D41D-44D1-4CE1-83C3-D51DF8021D46}" dt="2020-07-29T22:54:27.595" v="0"/>
        <pc:sldMkLst>
          <pc:docMk/>
          <pc:sldMk cId="1432671983" sldId="339"/>
        </pc:sldMkLst>
      </pc:sldChg>
      <pc:sldChg chg="add">
        <pc:chgData name="Parma Nand" userId="a214ac8f-221c-4393-b64b-d99306f8255f" providerId="ADAL" clId="{0FB1D41D-44D1-4CE1-83C3-D51DF8021D46}" dt="2020-07-29T22:54:27.595" v="0"/>
        <pc:sldMkLst>
          <pc:docMk/>
          <pc:sldMk cId="3661980342" sldId="340"/>
        </pc:sldMkLst>
      </pc:sldChg>
      <pc:sldChg chg="add">
        <pc:chgData name="Parma Nand" userId="a214ac8f-221c-4393-b64b-d99306f8255f" providerId="ADAL" clId="{0FB1D41D-44D1-4CE1-83C3-D51DF8021D46}" dt="2020-07-29T22:54:27.595" v="0"/>
        <pc:sldMkLst>
          <pc:docMk/>
          <pc:sldMk cId="3418585373" sldId="341"/>
        </pc:sldMkLst>
      </pc:sldChg>
      <pc:sldChg chg="add">
        <pc:chgData name="Parma Nand" userId="a214ac8f-221c-4393-b64b-d99306f8255f" providerId="ADAL" clId="{0FB1D41D-44D1-4CE1-83C3-D51DF8021D46}" dt="2020-07-29T22:54:27.595" v="0"/>
        <pc:sldMkLst>
          <pc:docMk/>
          <pc:sldMk cId="1669887281" sldId="342"/>
        </pc:sldMkLst>
      </pc:sldChg>
      <pc:sldChg chg="add">
        <pc:chgData name="Parma Nand" userId="a214ac8f-221c-4393-b64b-d99306f8255f" providerId="ADAL" clId="{0FB1D41D-44D1-4CE1-83C3-D51DF8021D46}" dt="2020-07-29T22:54:27.595" v="0"/>
        <pc:sldMkLst>
          <pc:docMk/>
          <pc:sldMk cId="3942066314" sldId="343"/>
        </pc:sldMkLst>
      </pc:sldChg>
      <pc:sldChg chg="add">
        <pc:chgData name="Parma Nand" userId="a214ac8f-221c-4393-b64b-d99306f8255f" providerId="ADAL" clId="{0FB1D41D-44D1-4CE1-83C3-D51DF8021D46}" dt="2020-07-29T22:54:27.595" v="0"/>
        <pc:sldMkLst>
          <pc:docMk/>
          <pc:sldMk cId="0" sldId="344"/>
        </pc:sldMkLst>
      </pc:sldChg>
      <pc:sldChg chg="add">
        <pc:chgData name="Parma Nand" userId="a214ac8f-221c-4393-b64b-d99306f8255f" providerId="ADAL" clId="{0FB1D41D-44D1-4CE1-83C3-D51DF8021D46}" dt="2020-07-29T22:54:27.595" v="0"/>
        <pc:sldMkLst>
          <pc:docMk/>
          <pc:sldMk cId="0" sldId="345"/>
        </pc:sldMkLst>
      </pc:sldChg>
      <pc:sldChg chg="add">
        <pc:chgData name="Parma Nand" userId="a214ac8f-221c-4393-b64b-d99306f8255f" providerId="ADAL" clId="{0FB1D41D-44D1-4CE1-83C3-D51DF8021D46}" dt="2020-07-29T22:54:27.595" v="0"/>
        <pc:sldMkLst>
          <pc:docMk/>
          <pc:sldMk cId="0" sldId="346"/>
        </pc:sldMkLst>
      </pc:sldChg>
      <pc:sldChg chg="add">
        <pc:chgData name="Parma Nand" userId="a214ac8f-221c-4393-b64b-d99306f8255f" providerId="ADAL" clId="{0FB1D41D-44D1-4CE1-83C3-D51DF8021D46}" dt="2020-07-29T22:54:27.595" v="0"/>
        <pc:sldMkLst>
          <pc:docMk/>
          <pc:sldMk cId="0" sldId="347"/>
        </pc:sldMkLst>
      </pc:sldChg>
      <pc:sldChg chg="add">
        <pc:chgData name="Parma Nand" userId="a214ac8f-221c-4393-b64b-d99306f8255f" providerId="ADAL" clId="{0FB1D41D-44D1-4CE1-83C3-D51DF8021D46}" dt="2020-07-29T22:54:27.595" v="0"/>
        <pc:sldMkLst>
          <pc:docMk/>
          <pc:sldMk cId="0" sldId="348"/>
        </pc:sldMkLst>
      </pc:sldChg>
      <pc:sldChg chg="add">
        <pc:chgData name="Parma Nand" userId="a214ac8f-221c-4393-b64b-d99306f8255f" providerId="ADAL" clId="{0FB1D41D-44D1-4CE1-83C3-D51DF8021D46}" dt="2020-07-29T22:54:27.595" v="0"/>
        <pc:sldMkLst>
          <pc:docMk/>
          <pc:sldMk cId="0" sldId="349"/>
        </pc:sldMkLst>
      </pc:sldChg>
      <pc:sldChg chg="add">
        <pc:chgData name="Parma Nand" userId="a214ac8f-221c-4393-b64b-d99306f8255f" providerId="ADAL" clId="{0FB1D41D-44D1-4CE1-83C3-D51DF8021D46}" dt="2020-07-29T22:54:27.595" v="0"/>
        <pc:sldMkLst>
          <pc:docMk/>
          <pc:sldMk cId="0" sldId="350"/>
        </pc:sldMkLst>
      </pc:sldChg>
      <pc:sldChg chg="add">
        <pc:chgData name="Parma Nand" userId="a214ac8f-221c-4393-b64b-d99306f8255f" providerId="ADAL" clId="{0FB1D41D-44D1-4CE1-83C3-D51DF8021D46}" dt="2020-07-29T22:54:27.595" v="0"/>
        <pc:sldMkLst>
          <pc:docMk/>
          <pc:sldMk cId="0" sldId="351"/>
        </pc:sldMkLst>
      </pc:sldChg>
      <pc:sldChg chg="add">
        <pc:chgData name="Parma Nand" userId="a214ac8f-221c-4393-b64b-d99306f8255f" providerId="ADAL" clId="{0FB1D41D-44D1-4CE1-83C3-D51DF8021D46}" dt="2020-07-29T22:54:27.595" v="0"/>
        <pc:sldMkLst>
          <pc:docMk/>
          <pc:sldMk cId="0" sldId="352"/>
        </pc:sldMkLst>
      </pc:sldChg>
      <pc:sldChg chg="add">
        <pc:chgData name="Parma Nand" userId="a214ac8f-221c-4393-b64b-d99306f8255f" providerId="ADAL" clId="{0FB1D41D-44D1-4CE1-83C3-D51DF8021D46}" dt="2020-07-29T22:54:27.595" v="0"/>
        <pc:sldMkLst>
          <pc:docMk/>
          <pc:sldMk cId="0" sldId="353"/>
        </pc:sldMkLst>
      </pc:sldChg>
      <pc:sldChg chg="add">
        <pc:chgData name="Parma Nand" userId="a214ac8f-221c-4393-b64b-d99306f8255f" providerId="ADAL" clId="{0FB1D41D-44D1-4CE1-83C3-D51DF8021D46}" dt="2020-07-29T22:54:27.595" v="0"/>
        <pc:sldMkLst>
          <pc:docMk/>
          <pc:sldMk cId="0" sldId="354"/>
        </pc:sldMkLst>
      </pc:sldChg>
      <pc:sldChg chg="add">
        <pc:chgData name="Parma Nand" userId="a214ac8f-221c-4393-b64b-d99306f8255f" providerId="ADAL" clId="{0FB1D41D-44D1-4CE1-83C3-D51DF8021D46}" dt="2020-07-29T22:54:27.595" v="0"/>
        <pc:sldMkLst>
          <pc:docMk/>
          <pc:sldMk cId="0" sldId="355"/>
        </pc:sldMkLst>
      </pc:sldChg>
      <pc:sldChg chg="add">
        <pc:chgData name="Parma Nand" userId="a214ac8f-221c-4393-b64b-d99306f8255f" providerId="ADAL" clId="{0FB1D41D-44D1-4CE1-83C3-D51DF8021D46}" dt="2020-07-29T22:54:27.595" v="0"/>
        <pc:sldMkLst>
          <pc:docMk/>
          <pc:sldMk cId="0" sldId="356"/>
        </pc:sldMkLst>
      </pc:sldChg>
      <pc:sldChg chg="add">
        <pc:chgData name="Parma Nand" userId="a214ac8f-221c-4393-b64b-d99306f8255f" providerId="ADAL" clId="{0FB1D41D-44D1-4CE1-83C3-D51DF8021D46}" dt="2020-07-29T22:54:27.595" v="0"/>
        <pc:sldMkLst>
          <pc:docMk/>
          <pc:sldMk cId="0" sldId="357"/>
        </pc:sldMkLst>
      </pc:sldChg>
      <pc:sldChg chg="add">
        <pc:chgData name="Parma Nand" userId="a214ac8f-221c-4393-b64b-d99306f8255f" providerId="ADAL" clId="{0FB1D41D-44D1-4CE1-83C3-D51DF8021D46}" dt="2020-07-29T22:54:27.595" v="0"/>
        <pc:sldMkLst>
          <pc:docMk/>
          <pc:sldMk cId="0" sldId="358"/>
        </pc:sldMkLst>
      </pc:sldChg>
      <pc:sldChg chg="add">
        <pc:chgData name="Parma Nand" userId="a214ac8f-221c-4393-b64b-d99306f8255f" providerId="ADAL" clId="{0FB1D41D-44D1-4CE1-83C3-D51DF8021D46}" dt="2020-07-29T22:54:27.595" v="0"/>
        <pc:sldMkLst>
          <pc:docMk/>
          <pc:sldMk cId="0" sldId="359"/>
        </pc:sldMkLst>
      </pc:sldChg>
      <pc:sldChg chg="add">
        <pc:chgData name="Parma Nand" userId="a214ac8f-221c-4393-b64b-d99306f8255f" providerId="ADAL" clId="{0FB1D41D-44D1-4CE1-83C3-D51DF8021D46}" dt="2020-07-29T22:54:27.595" v="0"/>
        <pc:sldMkLst>
          <pc:docMk/>
          <pc:sldMk cId="0" sldId="360"/>
        </pc:sldMkLst>
      </pc:sldChg>
      <pc:sldChg chg="add">
        <pc:chgData name="Parma Nand" userId="a214ac8f-221c-4393-b64b-d99306f8255f" providerId="ADAL" clId="{0FB1D41D-44D1-4CE1-83C3-D51DF8021D46}" dt="2020-07-29T22:54:27.595" v="0"/>
        <pc:sldMkLst>
          <pc:docMk/>
          <pc:sldMk cId="0" sldId="361"/>
        </pc:sldMkLst>
      </pc:sldChg>
      <pc:sldChg chg="add">
        <pc:chgData name="Parma Nand" userId="a214ac8f-221c-4393-b64b-d99306f8255f" providerId="ADAL" clId="{0FB1D41D-44D1-4CE1-83C3-D51DF8021D46}" dt="2020-07-29T22:54:27.595" v="0"/>
        <pc:sldMkLst>
          <pc:docMk/>
          <pc:sldMk cId="0" sldId="362"/>
        </pc:sldMkLst>
      </pc:sldChg>
    </pc:docChg>
  </pc:docChgLst>
  <pc:docChgLst>
    <pc:chgData name="Parma Nand" userId="a214ac8f-221c-4393-b64b-d99306f8255f" providerId="ADAL" clId="{43145C4E-DD13-4BFD-A596-CA671CBF2E50}"/>
    <pc:docChg chg="custSel delSld modSld sldOrd modMainMaster">
      <pc:chgData name="Parma Nand" userId="a214ac8f-221c-4393-b64b-d99306f8255f" providerId="ADAL" clId="{43145C4E-DD13-4BFD-A596-CA671CBF2E50}" dt="2021-09-28T02:57:15.841" v="23" actId="20577"/>
      <pc:docMkLst>
        <pc:docMk/>
      </pc:docMkLst>
      <pc:sldChg chg="delSp modSp mod">
        <pc:chgData name="Parma Nand" userId="a214ac8f-221c-4393-b64b-d99306f8255f" providerId="ADAL" clId="{43145C4E-DD13-4BFD-A596-CA671CBF2E50}" dt="2021-09-27T23:38:34.538" v="10" actId="478"/>
        <pc:sldMkLst>
          <pc:docMk/>
          <pc:sldMk cId="0" sldId="257"/>
        </pc:sldMkLst>
        <pc:spChg chg="mod">
          <ac:chgData name="Parma Nand" userId="a214ac8f-221c-4393-b64b-d99306f8255f" providerId="ADAL" clId="{43145C4E-DD13-4BFD-A596-CA671CBF2E50}" dt="2021-09-27T23:37:20.790" v="4" actId="1076"/>
          <ac:spMkLst>
            <pc:docMk/>
            <pc:sldMk cId="0" sldId="257"/>
            <ac:spMk id="3" creationId="{00000000-0000-0000-0000-000000000000}"/>
          </ac:spMkLst>
        </pc:spChg>
        <pc:spChg chg="mod">
          <ac:chgData name="Parma Nand" userId="a214ac8f-221c-4393-b64b-d99306f8255f" providerId="ADAL" clId="{43145C4E-DD13-4BFD-A596-CA671CBF2E50}" dt="2021-09-27T23:37:25.535" v="5" actId="1076"/>
          <ac:spMkLst>
            <pc:docMk/>
            <pc:sldMk cId="0" sldId="257"/>
            <ac:spMk id="4" creationId="{00000000-0000-0000-0000-000000000000}"/>
          </ac:spMkLst>
        </pc:spChg>
        <pc:spChg chg="del">
          <ac:chgData name="Parma Nand" userId="a214ac8f-221c-4393-b64b-d99306f8255f" providerId="ADAL" clId="{43145C4E-DD13-4BFD-A596-CA671CBF2E50}" dt="2021-09-27T23:38:34.538" v="10" actId="478"/>
          <ac:spMkLst>
            <pc:docMk/>
            <pc:sldMk cId="0" sldId="257"/>
            <ac:spMk id="6149" creationId="{00000000-0000-0000-0000-000000000000}"/>
          </ac:spMkLst>
        </pc:spChg>
      </pc:sldChg>
      <pc:sldChg chg="delSp">
        <pc:chgData name="Parma Nand" userId="a214ac8f-221c-4393-b64b-d99306f8255f" providerId="ADAL" clId="{43145C4E-DD13-4BFD-A596-CA671CBF2E50}" dt="2021-09-27T23:38:37.430" v="11" actId="478"/>
        <pc:sldMkLst>
          <pc:docMk/>
          <pc:sldMk cId="0" sldId="258"/>
        </pc:sldMkLst>
        <pc:spChg chg="del">
          <ac:chgData name="Parma Nand" userId="a214ac8f-221c-4393-b64b-d99306f8255f" providerId="ADAL" clId="{43145C4E-DD13-4BFD-A596-CA671CBF2E50}" dt="2021-09-27T23:38:37.430" v="11" actId="478"/>
          <ac:spMkLst>
            <pc:docMk/>
            <pc:sldMk cId="0" sldId="258"/>
            <ac:spMk id="7171" creationId="{00000000-0000-0000-0000-000000000000}"/>
          </ac:spMkLst>
        </pc:spChg>
      </pc:sldChg>
      <pc:sldChg chg="delSp">
        <pc:chgData name="Parma Nand" userId="a214ac8f-221c-4393-b64b-d99306f8255f" providerId="ADAL" clId="{43145C4E-DD13-4BFD-A596-CA671CBF2E50}" dt="2021-09-27T23:38:41.017" v="12" actId="478"/>
        <pc:sldMkLst>
          <pc:docMk/>
          <pc:sldMk cId="0" sldId="259"/>
        </pc:sldMkLst>
        <pc:spChg chg="del">
          <ac:chgData name="Parma Nand" userId="a214ac8f-221c-4393-b64b-d99306f8255f" providerId="ADAL" clId="{43145C4E-DD13-4BFD-A596-CA671CBF2E50}" dt="2021-09-27T23:38:41.017" v="12" actId="478"/>
          <ac:spMkLst>
            <pc:docMk/>
            <pc:sldMk cId="0" sldId="259"/>
            <ac:spMk id="8196" creationId="{00000000-0000-0000-0000-000000000000}"/>
          </ac:spMkLst>
        </pc:spChg>
      </pc:sldChg>
      <pc:sldChg chg="modSp">
        <pc:chgData name="Parma Nand" userId="a214ac8f-221c-4393-b64b-d99306f8255f" providerId="ADAL" clId="{43145C4E-DD13-4BFD-A596-CA671CBF2E50}" dt="2021-09-27T23:47:18.195" v="15" actId="1076"/>
        <pc:sldMkLst>
          <pc:docMk/>
          <pc:sldMk cId="0" sldId="284"/>
        </pc:sldMkLst>
        <pc:spChg chg="mod">
          <ac:chgData name="Parma Nand" userId="a214ac8f-221c-4393-b64b-d99306f8255f" providerId="ADAL" clId="{43145C4E-DD13-4BFD-A596-CA671CBF2E50}" dt="2021-09-27T23:47:18.195" v="15" actId="1076"/>
          <ac:spMkLst>
            <pc:docMk/>
            <pc:sldMk cId="0" sldId="284"/>
            <ac:spMk id="34878" creationId="{00000000-0000-0000-0000-000000000000}"/>
          </ac:spMkLst>
        </pc:spChg>
        <pc:grpChg chg="mod">
          <ac:chgData name="Parma Nand" userId="a214ac8f-221c-4393-b64b-d99306f8255f" providerId="ADAL" clId="{43145C4E-DD13-4BFD-A596-CA671CBF2E50}" dt="2021-09-27T23:47:18.195" v="15" actId="1076"/>
          <ac:grpSpMkLst>
            <pc:docMk/>
            <pc:sldMk cId="0" sldId="284"/>
            <ac:grpSpMk id="6" creationId="{00000000-0000-0000-0000-000000000000}"/>
          </ac:grpSpMkLst>
        </pc:grpChg>
        <pc:cxnChg chg="mod">
          <ac:chgData name="Parma Nand" userId="a214ac8f-221c-4393-b64b-d99306f8255f" providerId="ADAL" clId="{43145C4E-DD13-4BFD-A596-CA671CBF2E50}" dt="2021-09-27T23:47:18.195" v="15" actId="1076"/>
          <ac:cxnSpMkLst>
            <pc:docMk/>
            <pc:sldMk cId="0" sldId="284"/>
            <ac:cxnSpMk id="36" creationId="{00000000-0000-0000-0000-000000000000}"/>
          </ac:cxnSpMkLst>
        </pc:cxnChg>
      </pc:sldChg>
      <pc:sldChg chg="ord">
        <pc:chgData name="Parma Nand" userId="a214ac8f-221c-4393-b64b-d99306f8255f" providerId="ADAL" clId="{43145C4E-DD13-4BFD-A596-CA671CBF2E50}" dt="2021-09-27T23:50:41.769" v="17"/>
        <pc:sldMkLst>
          <pc:docMk/>
          <pc:sldMk cId="0" sldId="293"/>
        </pc:sldMkLst>
      </pc:sldChg>
      <pc:sldChg chg="del">
        <pc:chgData name="Parma Nand" userId="a214ac8f-221c-4393-b64b-d99306f8255f" providerId="ADAL" clId="{43145C4E-DD13-4BFD-A596-CA671CBF2E50}" dt="2021-09-27T23:40:33.817" v="14" actId="47"/>
        <pc:sldMkLst>
          <pc:docMk/>
          <pc:sldMk cId="2490539886" sldId="295"/>
        </pc:sldMkLst>
      </pc:sldChg>
      <pc:sldChg chg="modSp mod">
        <pc:chgData name="Parma Nand" userId="a214ac8f-221c-4393-b64b-d99306f8255f" providerId="ADAL" clId="{43145C4E-DD13-4BFD-A596-CA671CBF2E50}" dt="2021-09-28T02:57:15.841" v="23" actId="20577"/>
        <pc:sldMkLst>
          <pc:docMk/>
          <pc:sldMk cId="0" sldId="301"/>
        </pc:sldMkLst>
        <pc:spChg chg="mod">
          <ac:chgData name="Parma Nand" userId="a214ac8f-221c-4393-b64b-d99306f8255f" providerId="ADAL" clId="{43145C4E-DD13-4BFD-A596-CA671CBF2E50}" dt="2021-09-28T02:57:15.841" v="23" actId="20577"/>
          <ac:spMkLst>
            <pc:docMk/>
            <pc:sldMk cId="0" sldId="301"/>
            <ac:spMk id="4" creationId="{FF1DAC20-1B47-4B3F-B2CC-C8ADE8F55A2D}"/>
          </ac:spMkLst>
        </pc:spChg>
      </pc:sldChg>
      <pc:sldChg chg="del">
        <pc:chgData name="Parma Nand" userId="a214ac8f-221c-4393-b64b-d99306f8255f" providerId="ADAL" clId="{43145C4E-DD13-4BFD-A596-CA671CBF2E50}" dt="2021-09-27T23:40:13.442" v="13" actId="47"/>
        <pc:sldMkLst>
          <pc:docMk/>
          <pc:sldMk cId="0" sldId="309"/>
        </pc:sldMkLst>
      </pc:sldChg>
      <pc:sldChg chg="del">
        <pc:chgData name="Parma Nand" userId="a214ac8f-221c-4393-b64b-d99306f8255f" providerId="ADAL" clId="{43145C4E-DD13-4BFD-A596-CA671CBF2E50}" dt="2021-09-27T23:40:13.442" v="13" actId="47"/>
        <pc:sldMkLst>
          <pc:docMk/>
          <pc:sldMk cId="932670652" sldId="310"/>
        </pc:sldMkLst>
      </pc:sldChg>
      <pc:sldChg chg="del">
        <pc:chgData name="Parma Nand" userId="a214ac8f-221c-4393-b64b-d99306f8255f" providerId="ADAL" clId="{43145C4E-DD13-4BFD-A596-CA671CBF2E50}" dt="2021-09-27T23:40:13.442" v="13" actId="47"/>
        <pc:sldMkLst>
          <pc:docMk/>
          <pc:sldMk cId="2653074621" sldId="314"/>
        </pc:sldMkLst>
      </pc:sldChg>
      <pc:sldChg chg="del">
        <pc:chgData name="Parma Nand" userId="a214ac8f-221c-4393-b64b-d99306f8255f" providerId="ADAL" clId="{43145C4E-DD13-4BFD-A596-CA671CBF2E50}" dt="2021-09-27T23:40:13.442" v="13" actId="47"/>
        <pc:sldMkLst>
          <pc:docMk/>
          <pc:sldMk cId="1175908921" sldId="315"/>
        </pc:sldMkLst>
      </pc:sldChg>
      <pc:sldChg chg="del">
        <pc:chgData name="Parma Nand" userId="a214ac8f-221c-4393-b64b-d99306f8255f" providerId="ADAL" clId="{43145C4E-DD13-4BFD-A596-CA671CBF2E50}" dt="2021-09-27T23:40:13.442" v="13" actId="47"/>
        <pc:sldMkLst>
          <pc:docMk/>
          <pc:sldMk cId="382082068" sldId="316"/>
        </pc:sldMkLst>
      </pc:sldChg>
      <pc:sldChg chg="del">
        <pc:chgData name="Parma Nand" userId="a214ac8f-221c-4393-b64b-d99306f8255f" providerId="ADAL" clId="{43145C4E-DD13-4BFD-A596-CA671CBF2E50}" dt="2021-09-27T23:40:13.442" v="13" actId="47"/>
        <pc:sldMkLst>
          <pc:docMk/>
          <pc:sldMk cId="285229352" sldId="317"/>
        </pc:sldMkLst>
      </pc:sldChg>
      <pc:sldChg chg="del">
        <pc:chgData name="Parma Nand" userId="a214ac8f-221c-4393-b64b-d99306f8255f" providerId="ADAL" clId="{43145C4E-DD13-4BFD-A596-CA671CBF2E50}" dt="2021-09-27T23:40:13.442" v="13" actId="47"/>
        <pc:sldMkLst>
          <pc:docMk/>
          <pc:sldMk cId="1065612181" sldId="318"/>
        </pc:sldMkLst>
      </pc:sldChg>
      <pc:sldChg chg="del">
        <pc:chgData name="Parma Nand" userId="a214ac8f-221c-4393-b64b-d99306f8255f" providerId="ADAL" clId="{43145C4E-DD13-4BFD-A596-CA671CBF2E50}" dt="2021-09-27T23:40:13.442" v="13" actId="47"/>
        <pc:sldMkLst>
          <pc:docMk/>
          <pc:sldMk cId="980842866" sldId="319"/>
        </pc:sldMkLst>
      </pc:sldChg>
      <pc:sldChg chg="del">
        <pc:chgData name="Parma Nand" userId="a214ac8f-221c-4393-b64b-d99306f8255f" providerId="ADAL" clId="{43145C4E-DD13-4BFD-A596-CA671CBF2E50}" dt="2021-09-27T23:40:13.442" v="13" actId="47"/>
        <pc:sldMkLst>
          <pc:docMk/>
          <pc:sldMk cId="2607396932" sldId="320"/>
        </pc:sldMkLst>
      </pc:sldChg>
      <pc:sldChg chg="del">
        <pc:chgData name="Parma Nand" userId="a214ac8f-221c-4393-b64b-d99306f8255f" providerId="ADAL" clId="{43145C4E-DD13-4BFD-A596-CA671CBF2E50}" dt="2021-09-27T23:40:13.442" v="13" actId="47"/>
        <pc:sldMkLst>
          <pc:docMk/>
          <pc:sldMk cId="3255125735" sldId="321"/>
        </pc:sldMkLst>
      </pc:sldChg>
      <pc:sldChg chg="del">
        <pc:chgData name="Parma Nand" userId="a214ac8f-221c-4393-b64b-d99306f8255f" providerId="ADAL" clId="{43145C4E-DD13-4BFD-A596-CA671CBF2E50}" dt="2021-09-27T23:40:13.442" v="13" actId="47"/>
        <pc:sldMkLst>
          <pc:docMk/>
          <pc:sldMk cId="2629987525" sldId="322"/>
        </pc:sldMkLst>
      </pc:sldChg>
      <pc:sldChg chg="del">
        <pc:chgData name="Parma Nand" userId="a214ac8f-221c-4393-b64b-d99306f8255f" providerId="ADAL" clId="{43145C4E-DD13-4BFD-A596-CA671CBF2E50}" dt="2021-09-27T23:40:13.442" v="13" actId="47"/>
        <pc:sldMkLst>
          <pc:docMk/>
          <pc:sldMk cId="871762127" sldId="323"/>
        </pc:sldMkLst>
      </pc:sldChg>
      <pc:sldChg chg="del">
        <pc:chgData name="Parma Nand" userId="a214ac8f-221c-4393-b64b-d99306f8255f" providerId="ADAL" clId="{43145C4E-DD13-4BFD-A596-CA671CBF2E50}" dt="2021-09-27T23:40:13.442" v="13" actId="47"/>
        <pc:sldMkLst>
          <pc:docMk/>
          <pc:sldMk cId="4149852680" sldId="324"/>
        </pc:sldMkLst>
      </pc:sldChg>
      <pc:sldChg chg="del">
        <pc:chgData name="Parma Nand" userId="a214ac8f-221c-4393-b64b-d99306f8255f" providerId="ADAL" clId="{43145C4E-DD13-4BFD-A596-CA671CBF2E50}" dt="2021-09-27T23:40:13.442" v="13" actId="47"/>
        <pc:sldMkLst>
          <pc:docMk/>
          <pc:sldMk cId="0" sldId="345"/>
        </pc:sldMkLst>
      </pc:sldChg>
      <pc:sldChg chg="del">
        <pc:chgData name="Parma Nand" userId="a214ac8f-221c-4393-b64b-d99306f8255f" providerId="ADAL" clId="{43145C4E-DD13-4BFD-A596-CA671CBF2E50}" dt="2021-09-27T23:40:13.442" v="13" actId="47"/>
        <pc:sldMkLst>
          <pc:docMk/>
          <pc:sldMk cId="0" sldId="346"/>
        </pc:sldMkLst>
      </pc:sldChg>
      <pc:sldChg chg="del">
        <pc:chgData name="Parma Nand" userId="a214ac8f-221c-4393-b64b-d99306f8255f" providerId="ADAL" clId="{43145C4E-DD13-4BFD-A596-CA671CBF2E50}" dt="2021-09-27T23:40:13.442" v="13" actId="47"/>
        <pc:sldMkLst>
          <pc:docMk/>
          <pc:sldMk cId="0" sldId="347"/>
        </pc:sldMkLst>
      </pc:sldChg>
      <pc:sldChg chg="del">
        <pc:chgData name="Parma Nand" userId="a214ac8f-221c-4393-b64b-d99306f8255f" providerId="ADAL" clId="{43145C4E-DD13-4BFD-A596-CA671CBF2E50}" dt="2021-09-27T23:40:13.442" v="13" actId="47"/>
        <pc:sldMkLst>
          <pc:docMk/>
          <pc:sldMk cId="0" sldId="348"/>
        </pc:sldMkLst>
      </pc:sldChg>
      <pc:sldChg chg="del">
        <pc:chgData name="Parma Nand" userId="a214ac8f-221c-4393-b64b-d99306f8255f" providerId="ADAL" clId="{43145C4E-DD13-4BFD-A596-CA671CBF2E50}" dt="2021-09-27T23:40:13.442" v="13" actId="47"/>
        <pc:sldMkLst>
          <pc:docMk/>
          <pc:sldMk cId="0" sldId="349"/>
        </pc:sldMkLst>
      </pc:sldChg>
      <pc:sldChg chg="del">
        <pc:chgData name="Parma Nand" userId="a214ac8f-221c-4393-b64b-d99306f8255f" providerId="ADAL" clId="{43145C4E-DD13-4BFD-A596-CA671CBF2E50}" dt="2021-09-27T23:40:13.442" v="13" actId="47"/>
        <pc:sldMkLst>
          <pc:docMk/>
          <pc:sldMk cId="0" sldId="350"/>
        </pc:sldMkLst>
      </pc:sldChg>
      <pc:sldChg chg="del">
        <pc:chgData name="Parma Nand" userId="a214ac8f-221c-4393-b64b-d99306f8255f" providerId="ADAL" clId="{43145C4E-DD13-4BFD-A596-CA671CBF2E50}" dt="2021-09-27T23:40:13.442" v="13" actId="47"/>
        <pc:sldMkLst>
          <pc:docMk/>
          <pc:sldMk cId="0" sldId="351"/>
        </pc:sldMkLst>
      </pc:sldChg>
      <pc:sldChg chg="del">
        <pc:chgData name="Parma Nand" userId="a214ac8f-221c-4393-b64b-d99306f8255f" providerId="ADAL" clId="{43145C4E-DD13-4BFD-A596-CA671CBF2E50}" dt="2021-09-27T23:40:13.442" v="13" actId="47"/>
        <pc:sldMkLst>
          <pc:docMk/>
          <pc:sldMk cId="0" sldId="352"/>
        </pc:sldMkLst>
      </pc:sldChg>
      <pc:sldChg chg="del">
        <pc:chgData name="Parma Nand" userId="a214ac8f-221c-4393-b64b-d99306f8255f" providerId="ADAL" clId="{43145C4E-DD13-4BFD-A596-CA671CBF2E50}" dt="2021-09-27T23:40:13.442" v="13" actId="47"/>
        <pc:sldMkLst>
          <pc:docMk/>
          <pc:sldMk cId="0" sldId="353"/>
        </pc:sldMkLst>
      </pc:sldChg>
      <pc:sldChg chg="del">
        <pc:chgData name="Parma Nand" userId="a214ac8f-221c-4393-b64b-d99306f8255f" providerId="ADAL" clId="{43145C4E-DD13-4BFD-A596-CA671CBF2E50}" dt="2021-09-27T23:40:13.442" v="13" actId="47"/>
        <pc:sldMkLst>
          <pc:docMk/>
          <pc:sldMk cId="0" sldId="354"/>
        </pc:sldMkLst>
      </pc:sldChg>
      <pc:sldChg chg="del">
        <pc:chgData name="Parma Nand" userId="a214ac8f-221c-4393-b64b-d99306f8255f" providerId="ADAL" clId="{43145C4E-DD13-4BFD-A596-CA671CBF2E50}" dt="2021-09-27T23:40:13.442" v="13" actId="47"/>
        <pc:sldMkLst>
          <pc:docMk/>
          <pc:sldMk cId="0" sldId="355"/>
        </pc:sldMkLst>
      </pc:sldChg>
      <pc:sldChg chg="del">
        <pc:chgData name="Parma Nand" userId="a214ac8f-221c-4393-b64b-d99306f8255f" providerId="ADAL" clId="{43145C4E-DD13-4BFD-A596-CA671CBF2E50}" dt="2021-09-27T23:40:13.442" v="13" actId="47"/>
        <pc:sldMkLst>
          <pc:docMk/>
          <pc:sldMk cId="0" sldId="356"/>
        </pc:sldMkLst>
      </pc:sldChg>
      <pc:sldChg chg="del">
        <pc:chgData name="Parma Nand" userId="a214ac8f-221c-4393-b64b-d99306f8255f" providerId="ADAL" clId="{43145C4E-DD13-4BFD-A596-CA671CBF2E50}" dt="2021-09-27T23:40:13.442" v="13" actId="47"/>
        <pc:sldMkLst>
          <pc:docMk/>
          <pc:sldMk cId="0" sldId="358"/>
        </pc:sldMkLst>
      </pc:sldChg>
      <pc:sldChg chg="del">
        <pc:chgData name="Parma Nand" userId="a214ac8f-221c-4393-b64b-d99306f8255f" providerId="ADAL" clId="{43145C4E-DD13-4BFD-A596-CA671CBF2E50}" dt="2021-09-27T23:40:13.442" v="13" actId="47"/>
        <pc:sldMkLst>
          <pc:docMk/>
          <pc:sldMk cId="0" sldId="381"/>
        </pc:sldMkLst>
      </pc:sldChg>
      <pc:sldChg chg="del">
        <pc:chgData name="Parma Nand" userId="a214ac8f-221c-4393-b64b-d99306f8255f" providerId="ADAL" clId="{43145C4E-DD13-4BFD-A596-CA671CBF2E50}" dt="2021-09-27T23:40:13.442" v="13" actId="47"/>
        <pc:sldMkLst>
          <pc:docMk/>
          <pc:sldMk cId="2515500774" sldId="382"/>
        </pc:sldMkLst>
      </pc:sldChg>
      <pc:sldChg chg="del">
        <pc:chgData name="Parma Nand" userId="a214ac8f-221c-4393-b64b-d99306f8255f" providerId="ADAL" clId="{43145C4E-DD13-4BFD-A596-CA671CBF2E50}" dt="2021-09-27T23:40:13.442" v="13" actId="47"/>
        <pc:sldMkLst>
          <pc:docMk/>
          <pc:sldMk cId="296023707" sldId="383"/>
        </pc:sldMkLst>
      </pc:sldChg>
      <pc:sldChg chg="del">
        <pc:chgData name="Parma Nand" userId="a214ac8f-221c-4393-b64b-d99306f8255f" providerId="ADAL" clId="{43145C4E-DD13-4BFD-A596-CA671CBF2E50}" dt="2021-09-27T23:40:13.442" v="13" actId="47"/>
        <pc:sldMkLst>
          <pc:docMk/>
          <pc:sldMk cId="3887958275" sldId="384"/>
        </pc:sldMkLst>
      </pc:sldChg>
      <pc:sldChg chg="del">
        <pc:chgData name="Parma Nand" userId="a214ac8f-221c-4393-b64b-d99306f8255f" providerId="ADAL" clId="{43145C4E-DD13-4BFD-A596-CA671CBF2E50}" dt="2021-09-27T23:40:13.442" v="13" actId="47"/>
        <pc:sldMkLst>
          <pc:docMk/>
          <pc:sldMk cId="1272499135" sldId="385"/>
        </pc:sldMkLst>
      </pc:sldChg>
      <pc:sldChg chg="del">
        <pc:chgData name="Parma Nand" userId="a214ac8f-221c-4393-b64b-d99306f8255f" providerId="ADAL" clId="{43145C4E-DD13-4BFD-A596-CA671CBF2E50}" dt="2021-09-27T23:40:13.442" v="13" actId="47"/>
        <pc:sldMkLst>
          <pc:docMk/>
          <pc:sldMk cId="3554302121" sldId="386"/>
        </pc:sldMkLst>
      </pc:sldChg>
      <pc:sldMasterChg chg="delSp mod modSldLayout">
        <pc:chgData name="Parma Nand" userId="a214ac8f-221c-4393-b64b-d99306f8255f" providerId="ADAL" clId="{43145C4E-DD13-4BFD-A596-CA671CBF2E50}" dt="2021-09-27T23:38:24.911" v="9" actId="478"/>
        <pc:sldMasterMkLst>
          <pc:docMk/>
          <pc:sldMasterMk cId="0" sldId="2147483651"/>
        </pc:sldMasterMkLst>
        <pc:spChg chg="del">
          <ac:chgData name="Parma Nand" userId="a214ac8f-221c-4393-b64b-d99306f8255f" providerId="ADAL" clId="{43145C4E-DD13-4BFD-A596-CA671CBF2E50}" dt="2021-09-27T23:38:18.312" v="6" actId="478"/>
          <ac:spMkLst>
            <pc:docMk/>
            <pc:sldMasterMk cId="0" sldId="2147483651"/>
            <ac:spMk id="98313" creationId="{00000000-0000-0000-0000-000000000000}"/>
          </ac:spMkLst>
        </pc:spChg>
        <pc:sldLayoutChg chg="delSp mod">
          <pc:chgData name="Parma Nand" userId="a214ac8f-221c-4393-b64b-d99306f8255f" providerId="ADAL" clId="{43145C4E-DD13-4BFD-A596-CA671CBF2E50}" dt="2021-09-27T23:38:24.911" v="9" actId="478"/>
          <pc:sldLayoutMkLst>
            <pc:docMk/>
            <pc:sldMasterMk cId="0" sldId="2147483651"/>
            <pc:sldLayoutMk cId="4291736758" sldId="2147483800"/>
          </pc:sldLayoutMkLst>
          <pc:spChg chg="del">
            <ac:chgData name="Parma Nand" userId="a214ac8f-221c-4393-b64b-d99306f8255f" providerId="ADAL" clId="{43145C4E-DD13-4BFD-A596-CA671CBF2E50}" dt="2021-09-27T23:38:21.657" v="7" actId="478"/>
            <ac:spMkLst>
              <pc:docMk/>
              <pc:sldMasterMk cId="0" sldId="2147483651"/>
              <pc:sldLayoutMk cId="4291736758" sldId="2147483800"/>
              <ac:spMk id="5" creationId="{00000000-0000-0000-0000-000000000000}"/>
            </ac:spMkLst>
          </pc:spChg>
          <pc:spChg chg="del">
            <ac:chgData name="Parma Nand" userId="a214ac8f-221c-4393-b64b-d99306f8255f" providerId="ADAL" clId="{43145C4E-DD13-4BFD-A596-CA671CBF2E50}" dt="2021-09-27T23:38:22.822" v="8" actId="478"/>
            <ac:spMkLst>
              <pc:docMk/>
              <pc:sldMasterMk cId="0" sldId="2147483651"/>
              <pc:sldLayoutMk cId="4291736758" sldId="2147483800"/>
              <ac:spMk id="6" creationId="{00000000-0000-0000-0000-000000000000}"/>
            </ac:spMkLst>
          </pc:spChg>
          <pc:spChg chg="del">
            <ac:chgData name="Parma Nand" userId="a214ac8f-221c-4393-b64b-d99306f8255f" providerId="ADAL" clId="{43145C4E-DD13-4BFD-A596-CA671CBF2E50}" dt="2021-09-27T23:38:24.911" v="9" actId="478"/>
            <ac:spMkLst>
              <pc:docMk/>
              <pc:sldMasterMk cId="0" sldId="2147483651"/>
              <pc:sldLayoutMk cId="4291736758" sldId="2147483800"/>
              <ac:spMk id="7" creationId="{00000000-0000-0000-0000-000000000000}"/>
            </ac:spMkLst>
          </pc:spChg>
        </pc:sldLayoutChg>
      </pc:sldMasterChg>
    </pc:docChg>
  </pc:docChgLst>
  <pc:docChgLst>
    <pc:chgData name="Parma Nand" userId="a214ac8f-221c-4393-b64b-d99306f8255f" providerId="ADAL" clId="{1C95115B-354D-4103-B928-471EB050E30B}"/>
    <pc:docChg chg="custSel addSld delSld modSld">
      <pc:chgData name="Parma Nand" userId="a214ac8f-221c-4393-b64b-d99306f8255f" providerId="ADAL" clId="{1C95115B-354D-4103-B928-471EB050E30B}" dt="2023-04-25T22:58:28.951" v="520" actId="14100"/>
      <pc:docMkLst>
        <pc:docMk/>
      </pc:docMkLst>
      <pc:sldChg chg="modSp">
        <pc:chgData name="Parma Nand" userId="a214ac8f-221c-4393-b64b-d99306f8255f" providerId="ADAL" clId="{1C95115B-354D-4103-B928-471EB050E30B}" dt="2023-04-23T22:48:35.357" v="34" actId="20577"/>
        <pc:sldMkLst>
          <pc:docMk/>
          <pc:sldMk cId="0" sldId="257"/>
        </pc:sldMkLst>
        <pc:spChg chg="mod">
          <ac:chgData name="Parma Nand" userId="a214ac8f-221c-4393-b64b-d99306f8255f" providerId="ADAL" clId="{1C95115B-354D-4103-B928-471EB050E30B}" dt="2023-04-23T22:48:35.357" v="34" actId="20577"/>
          <ac:spMkLst>
            <pc:docMk/>
            <pc:sldMk cId="0" sldId="257"/>
            <ac:spMk id="4" creationId="{00000000-0000-0000-0000-000000000000}"/>
          </ac:spMkLst>
        </pc:spChg>
      </pc:sldChg>
      <pc:sldChg chg="modSp mod">
        <pc:chgData name="Parma Nand" userId="a214ac8f-221c-4393-b64b-d99306f8255f" providerId="ADAL" clId="{1C95115B-354D-4103-B928-471EB050E30B}" dt="2023-04-23T22:58:11.456" v="116" actId="6549"/>
        <pc:sldMkLst>
          <pc:docMk/>
          <pc:sldMk cId="0" sldId="264"/>
        </pc:sldMkLst>
        <pc:spChg chg="mod">
          <ac:chgData name="Parma Nand" userId="a214ac8f-221c-4393-b64b-d99306f8255f" providerId="ADAL" clId="{1C95115B-354D-4103-B928-471EB050E30B}" dt="2023-04-23T22:58:11.456" v="116" actId="6549"/>
          <ac:spMkLst>
            <pc:docMk/>
            <pc:sldMk cId="0" sldId="264"/>
            <ac:spMk id="14339" creationId="{00000000-0000-0000-0000-000000000000}"/>
          </ac:spMkLst>
        </pc:spChg>
      </pc:sldChg>
      <pc:sldChg chg="modSp mod">
        <pc:chgData name="Parma Nand" userId="a214ac8f-221c-4393-b64b-d99306f8255f" providerId="ADAL" clId="{1C95115B-354D-4103-B928-471EB050E30B}" dt="2023-04-23T23:03:39.826" v="154" actId="20577"/>
        <pc:sldMkLst>
          <pc:docMk/>
          <pc:sldMk cId="0" sldId="267"/>
        </pc:sldMkLst>
        <pc:spChg chg="mod">
          <ac:chgData name="Parma Nand" userId="a214ac8f-221c-4393-b64b-d99306f8255f" providerId="ADAL" clId="{1C95115B-354D-4103-B928-471EB050E30B}" dt="2023-04-23T23:03:39.826" v="154" actId="20577"/>
          <ac:spMkLst>
            <pc:docMk/>
            <pc:sldMk cId="0" sldId="267"/>
            <ac:spMk id="17411" creationId="{00000000-0000-0000-0000-000000000000}"/>
          </ac:spMkLst>
        </pc:spChg>
      </pc:sldChg>
      <pc:sldChg chg="modSp mod">
        <pc:chgData name="Parma Nand" userId="a214ac8f-221c-4393-b64b-d99306f8255f" providerId="ADAL" clId="{1C95115B-354D-4103-B928-471EB050E30B}" dt="2023-04-23T23:05:22.067" v="164" actId="404"/>
        <pc:sldMkLst>
          <pc:docMk/>
          <pc:sldMk cId="0" sldId="270"/>
        </pc:sldMkLst>
        <pc:spChg chg="mod">
          <ac:chgData name="Parma Nand" userId="a214ac8f-221c-4393-b64b-d99306f8255f" providerId="ADAL" clId="{1C95115B-354D-4103-B928-471EB050E30B}" dt="2023-04-23T23:04:34.292" v="155" actId="20577"/>
          <ac:spMkLst>
            <pc:docMk/>
            <pc:sldMk cId="0" sldId="270"/>
            <ac:spMk id="20482" creationId="{00000000-0000-0000-0000-000000000000}"/>
          </ac:spMkLst>
        </pc:spChg>
        <pc:spChg chg="mod">
          <ac:chgData name="Parma Nand" userId="a214ac8f-221c-4393-b64b-d99306f8255f" providerId="ADAL" clId="{1C95115B-354D-4103-B928-471EB050E30B}" dt="2023-04-23T23:05:22.067" v="164" actId="404"/>
          <ac:spMkLst>
            <pc:docMk/>
            <pc:sldMk cId="0" sldId="270"/>
            <ac:spMk id="20483" creationId="{00000000-0000-0000-0000-000000000000}"/>
          </ac:spMkLst>
        </pc:spChg>
      </pc:sldChg>
      <pc:sldChg chg="modSp mod">
        <pc:chgData name="Parma Nand" userId="a214ac8f-221c-4393-b64b-d99306f8255f" providerId="ADAL" clId="{1C95115B-354D-4103-B928-471EB050E30B}" dt="2023-04-20T22:10:30.007" v="16" actId="20577"/>
        <pc:sldMkLst>
          <pc:docMk/>
          <pc:sldMk cId="0" sldId="301"/>
        </pc:sldMkLst>
        <pc:spChg chg="mod">
          <ac:chgData name="Parma Nand" userId="a214ac8f-221c-4393-b64b-d99306f8255f" providerId="ADAL" clId="{1C95115B-354D-4103-B928-471EB050E30B}" dt="2023-04-20T22:10:30.007" v="16" actId="20577"/>
          <ac:spMkLst>
            <pc:docMk/>
            <pc:sldMk cId="0" sldId="301"/>
            <ac:spMk id="4" creationId="{FF1DAC20-1B47-4B3F-B2CC-C8ADE8F55A2D}"/>
          </ac:spMkLst>
        </pc:spChg>
      </pc:sldChg>
      <pc:sldChg chg="new del">
        <pc:chgData name="Parma Nand" userId="a214ac8f-221c-4393-b64b-d99306f8255f" providerId="ADAL" clId="{1C95115B-354D-4103-B928-471EB050E30B}" dt="2023-04-24T06:06:06.704" v="167" actId="47"/>
        <pc:sldMkLst>
          <pc:docMk/>
          <pc:sldMk cId="261642844" sldId="303"/>
        </pc:sldMkLst>
      </pc:sldChg>
      <pc:sldChg chg="modSp add mod">
        <pc:chgData name="Parma Nand" userId="a214ac8f-221c-4393-b64b-d99306f8255f" providerId="ADAL" clId="{1C95115B-354D-4103-B928-471EB050E30B}" dt="2023-04-25T22:58:28.951" v="520" actId="14100"/>
        <pc:sldMkLst>
          <pc:docMk/>
          <pc:sldMk cId="3795270276" sldId="412"/>
        </pc:sldMkLst>
        <pc:spChg chg="mod">
          <ac:chgData name="Parma Nand" userId="a214ac8f-221c-4393-b64b-d99306f8255f" providerId="ADAL" clId="{1C95115B-354D-4103-B928-471EB050E30B}" dt="2023-04-25T22:55:25.544" v="174" actId="20577"/>
          <ac:spMkLst>
            <pc:docMk/>
            <pc:sldMk cId="3795270276" sldId="412"/>
            <ac:spMk id="2" creationId="{42A74C06-EB43-4B79-903F-3E6EDD0B70FE}"/>
          </ac:spMkLst>
        </pc:spChg>
        <pc:spChg chg="mod">
          <ac:chgData name="Parma Nand" userId="a214ac8f-221c-4393-b64b-d99306f8255f" providerId="ADAL" clId="{1C95115B-354D-4103-B928-471EB050E30B}" dt="2023-04-25T22:58:28.951" v="520" actId="14100"/>
          <ac:spMkLst>
            <pc:docMk/>
            <pc:sldMk cId="3795270276" sldId="412"/>
            <ac:spMk id="3" creationId="{EE5A4359-D05A-476E-BA0E-03FB6D89A672}"/>
          </ac:spMkLst>
        </pc:spChg>
      </pc:sldChg>
      <pc:sldChg chg="modSp add mod">
        <pc:chgData name="Parma Nand" userId="a214ac8f-221c-4393-b64b-d99306f8255f" providerId="ADAL" clId="{1C95115B-354D-4103-B928-471EB050E30B}" dt="2023-04-25T22:56:34.274" v="239" actId="20577"/>
        <pc:sldMkLst>
          <pc:docMk/>
          <pc:sldMk cId="1393857686" sldId="413"/>
        </pc:sldMkLst>
        <pc:spChg chg="mod">
          <ac:chgData name="Parma Nand" userId="a214ac8f-221c-4393-b64b-d99306f8255f" providerId="ADAL" clId="{1C95115B-354D-4103-B928-471EB050E30B}" dt="2023-04-25T22:56:34.274" v="239" actId="20577"/>
          <ac:spMkLst>
            <pc:docMk/>
            <pc:sldMk cId="1393857686" sldId="413"/>
            <ac:spMk id="3" creationId="{04F758A4-8D79-40BF-ADC3-42E2D077B0A5}"/>
          </ac:spMkLst>
        </pc:spChg>
      </pc:sldChg>
    </pc:docChg>
  </pc:docChgLst>
  <pc:docChgLst>
    <pc:chgData name="Parma Nand" userId="a214ac8f-221c-4393-b64b-d99306f8255f" providerId="ADAL" clId="{79D141B0-A7B5-4663-94EC-EC0B590A5859}"/>
    <pc:docChg chg="modSld">
      <pc:chgData name="Parma Nand" userId="a214ac8f-221c-4393-b64b-d99306f8255f" providerId="ADAL" clId="{79D141B0-A7B5-4663-94EC-EC0B590A5859}" dt="2019-09-18T01:45:17.241" v="7" actId="20577"/>
      <pc:docMkLst>
        <pc:docMk/>
      </pc:docMkLst>
      <pc:sldChg chg="modSp">
        <pc:chgData name="Parma Nand" userId="a214ac8f-221c-4393-b64b-d99306f8255f" providerId="ADAL" clId="{79D141B0-A7B5-4663-94EC-EC0B590A5859}" dt="2019-09-18T01:45:17.241" v="7" actId="20577"/>
        <pc:sldMkLst>
          <pc:docMk/>
          <pc:sldMk cId="0" sldId="275"/>
        </pc:sldMkLst>
        <pc:spChg chg="mod">
          <ac:chgData name="Parma Nand" userId="a214ac8f-221c-4393-b64b-d99306f8255f" providerId="ADAL" clId="{79D141B0-A7B5-4663-94EC-EC0B590A5859}" dt="2019-09-18T01:45:17.241" v="7" actId="20577"/>
          <ac:spMkLst>
            <pc:docMk/>
            <pc:sldMk cId="0" sldId="275"/>
            <ac:spMk id="4" creationId="{00000000-0000-0000-0000-000000000000}"/>
          </ac:spMkLst>
        </pc:spChg>
      </pc:sldChg>
    </pc:docChg>
  </pc:docChgLst>
  <pc:docChgLst>
    <pc:chgData name="Parma Nand" userId="a214ac8f-221c-4393-b64b-d99306f8255f" providerId="ADAL" clId="{1454ACCA-C499-47BB-BE42-5FB5EA9FDDDD}"/>
    <pc:docChg chg="custSel addSld delSld modSld">
      <pc:chgData name="Parma Nand" userId="a214ac8f-221c-4393-b64b-d99306f8255f" providerId="ADAL" clId="{1454ACCA-C499-47BB-BE42-5FB5EA9FDDDD}" dt="2021-09-27T23:36:03.364" v="7" actId="1592"/>
      <pc:docMkLst>
        <pc:docMk/>
      </pc:docMkLst>
      <pc:sldChg chg="modSp add del">
        <pc:chgData name="Parma Nand" userId="a214ac8f-221c-4393-b64b-d99306f8255f" providerId="ADAL" clId="{1454ACCA-C499-47BB-BE42-5FB5EA9FDDDD}" dt="2021-09-27T23:35:48.681" v="6" actId="47"/>
        <pc:sldMkLst>
          <pc:docMk/>
          <pc:sldMk cId="0" sldId="256"/>
        </pc:sldMkLst>
        <pc:spChg chg="mod">
          <ac:chgData name="Parma Nand" userId="a214ac8f-221c-4393-b64b-d99306f8255f" providerId="ADAL" clId="{1454ACCA-C499-47BB-BE42-5FB5EA9FDDDD}" dt="2021-09-27T23:35:25.957" v="1" actId="1076"/>
          <ac:spMkLst>
            <pc:docMk/>
            <pc:sldMk cId="0" sldId="256"/>
            <ac:spMk id="5122" creationId="{00000000-0000-0000-0000-000000000000}"/>
          </ac:spMkLst>
        </pc:spChg>
      </pc:sldChg>
      <pc:sldChg chg="add">
        <pc:chgData name="Parma Nand" userId="a214ac8f-221c-4393-b64b-d99306f8255f" providerId="ADAL" clId="{1454ACCA-C499-47BB-BE42-5FB5EA9FDDDD}" dt="2021-09-27T23:35:04.314" v="0"/>
        <pc:sldMkLst>
          <pc:docMk/>
          <pc:sldMk cId="0" sldId="257"/>
        </pc:sldMkLst>
      </pc:sldChg>
      <pc:sldChg chg="add">
        <pc:chgData name="Parma Nand" userId="a214ac8f-221c-4393-b64b-d99306f8255f" providerId="ADAL" clId="{1454ACCA-C499-47BB-BE42-5FB5EA9FDDDD}" dt="2021-09-27T23:35:04.314" v="0"/>
        <pc:sldMkLst>
          <pc:docMk/>
          <pc:sldMk cId="0" sldId="258"/>
        </pc:sldMkLst>
      </pc:sldChg>
      <pc:sldChg chg="add">
        <pc:chgData name="Parma Nand" userId="a214ac8f-221c-4393-b64b-d99306f8255f" providerId="ADAL" clId="{1454ACCA-C499-47BB-BE42-5FB5EA9FDDDD}" dt="2021-09-27T23:35:04.314" v="0"/>
        <pc:sldMkLst>
          <pc:docMk/>
          <pc:sldMk cId="0" sldId="259"/>
        </pc:sldMkLst>
      </pc:sldChg>
      <pc:sldChg chg="add">
        <pc:chgData name="Parma Nand" userId="a214ac8f-221c-4393-b64b-d99306f8255f" providerId="ADAL" clId="{1454ACCA-C499-47BB-BE42-5FB5EA9FDDDD}" dt="2021-09-27T23:35:04.314" v="0"/>
        <pc:sldMkLst>
          <pc:docMk/>
          <pc:sldMk cId="0" sldId="260"/>
        </pc:sldMkLst>
      </pc:sldChg>
      <pc:sldChg chg="add">
        <pc:chgData name="Parma Nand" userId="a214ac8f-221c-4393-b64b-d99306f8255f" providerId="ADAL" clId="{1454ACCA-C499-47BB-BE42-5FB5EA9FDDDD}" dt="2021-09-27T23:35:04.314" v="0"/>
        <pc:sldMkLst>
          <pc:docMk/>
          <pc:sldMk cId="0" sldId="261"/>
        </pc:sldMkLst>
      </pc:sldChg>
      <pc:sldChg chg="add">
        <pc:chgData name="Parma Nand" userId="a214ac8f-221c-4393-b64b-d99306f8255f" providerId="ADAL" clId="{1454ACCA-C499-47BB-BE42-5FB5EA9FDDDD}" dt="2021-09-27T23:35:04.314" v="0"/>
        <pc:sldMkLst>
          <pc:docMk/>
          <pc:sldMk cId="0" sldId="262"/>
        </pc:sldMkLst>
      </pc:sldChg>
      <pc:sldChg chg="add">
        <pc:chgData name="Parma Nand" userId="a214ac8f-221c-4393-b64b-d99306f8255f" providerId="ADAL" clId="{1454ACCA-C499-47BB-BE42-5FB5EA9FDDDD}" dt="2021-09-27T23:35:04.314" v="0"/>
        <pc:sldMkLst>
          <pc:docMk/>
          <pc:sldMk cId="0" sldId="263"/>
        </pc:sldMkLst>
      </pc:sldChg>
      <pc:sldChg chg="add">
        <pc:chgData name="Parma Nand" userId="a214ac8f-221c-4393-b64b-d99306f8255f" providerId="ADAL" clId="{1454ACCA-C499-47BB-BE42-5FB5EA9FDDDD}" dt="2021-09-27T23:35:04.314" v="0"/>
        <pc:sldMkLst>
          <pc:docMk/>
          <pc:sldMk cId="0" sldId="264"/>
        </pc:sldMkLst>
      </pc:sldChg>
      <pc:sldChg chg="add">
        <pc:chgData name="Parma Nand" userId="a214ac8f-221c-4393-b64b-d99306f8255f" providerId="ADAL" clId="{1454ACCA-C499-47BB-BE42-5FB5EA9FDDDD}" dt="2021-09-27T23:35:04.314" v="0"/>
        <pc:sldMkLst>
          <pc:docMk/>
          <pc:sldMk cId="0" sldId="265"/>
        </pc:sldMkLst>
      </pc:sldChg>
      <pc:sldChg chg="add">
        <pc:chgData name="Parma Nand" userId="a214ac8f-221c-4393-b64b-d99306f8255f" providerId="ADAL" clId="{1454ACCA-C499-47BB-BE42-5FB5EA9FDDDD}" dt="2021-09-27T23:35:04.314" v="0"/>
        <pc:sldMkLst>
          <pc:docMk/>
          <pc:sldMk cId="0" sldId="267"/>
        </pc:sldMkLst>
      </pc:sldChg>
      <pc:sldChg chg="add">
        <pc:chgData name="Parma Nand" userId="a214ac8f-221c-4393-b64b-d99306f8255f" providerId="ADAL" clId="{1454ACCA-C499-47BB-BE42-5FB5EA9FDDDD}" dt="2021-09-27T23:35:04.314" v="0"/>
        <pc:sldMkLst>
          <pc:docMk/>
          <pc:sldMk cId="0" sldId="268"/>
        </pc:sldMkLst>
      </pc:sldChg>
      <pc:sldChg chg="add">
        <pc:chgData name="Parma Nand" userId="a214ac8f-221c-4393-b64b-d99306f8255f" providerId="ADAL" clId="{1454ACCA-C499-47BB-BE42-5FB5EA9FDDDD}" dt="2021-09-27T23:35:04.314" v="0"/>
        <pc:sldMkLst>
          <pc:docMk/>
          <pc:sldMk cId="0" sldId="269"/>
        </pc:sldMkLst>
      </pc:sldChg>
      <pc:sldChg chg="add">
        <pc:chgData name="Parma Nand" userId="a214ac8f-221c-4393-b64b-d99306f8255f" providerId="ADAL" clId="{1454ACCA-C499-47BB-BE42-5FB5EA9FDDDD}" dt="2021-09-27T23:35:04.314" v="0"/>
        <pc:sldMkLst>
          <pc:docMk/>
          <pc:sldMk cId="0" sldId="270"/>
        </pc:sldMkLst>
      </pc:sldChg>
      <pc:sldChg chg="add">
        <pc:chgData name="Parma Nand" userId="a214ac8f-221c-4393-b64b-d99306f8255f" providerId="ADAL" clId="{1454ACCA-C499-47BB-BE42-5FB5EA9FDDDD}" dt="2021-09-27T23:35:04.314" v="0"/>
        <pc:sldMkLst>
          <pc:docMk/>
          <pc:sldMk cId="0" sldId="271"/>
        </pc:sldMkLst>
      </pc:sldChg>
      <pc:sldChg chg="add">
        <pc:chgData name="Parma Nand" userId="a214ac8f-221c-4393-b64b-d99306f8255f" providerId="ADAL" clId="{1454ACCA-C499-47BB-BE42-5FB5EA9FDDDD}" dt="2021-09-27T23:35:04.314" v="0"/>
        <pc:sldMkLst>
          <pc:docMk/>
          <pc:sldMk cId="0" sldId="272"/>
        </pc:sldMkLst>
      </pc:sldChg>
      <pc:sldChg chg="add">
        <pc:chgData name="Parma Nand" userId="a214ac8f-221c-4393-b64b-d99306f8255f" providerId="ADAL" clId="{1454ACCA-C499-47BB-BE42-5FB5EA9FDDDD}" dt="2021-09-27T23:35:04.314" v="0"/>
        <pc:sldMkLst>
          <pc:docMk/>
          <pc:sldMk cId="0" sldId="273"/>
        </pc:sldMkLst>
      </pc:sldChg>
      <pc:sldChg chg="add">
        <pc:chgData name="Parma Nand" userId="a214ac8f-221c-4393-b64b-d99306f8255f" providerId="ADAL" clId="{1454ACCA-C499-47BB-BE42-5FB5EA9FDDDD}" dt="2021-09-27T23:35:04.314" v="0"/>
        <pc:sldMkLst>
          <pc:docMk/>
          <pc:sldMk cId="0" sldId="274"/>
        </pc:sldMkLst>
      </pc:sldChg>
      <pc:sldChg chg="add">
        <pc:chgData name="Parma Nand" userId="a214ac8f-221c-4393-b64b-d99306f8255f" providerId="ADAL" clId="{1454ACCA-C499-47BB-BE42-5FB5EA9FDDDD}" dt="2021-09-27T23:35:04.314" v="0"/>
        <pc:sldMkLst>
          <pc:docMk/>
          <pc:sldMk cId="0" sldId="276"/>
        </pc:sldMkLst>
      </pc:sldChg>
      <pc:sldChg chg="add">
        <pc:chgData name="Parma Nand" userId="a214ac8f-221c-4393-b64b-d99306f8255f" providerId="ADAL" clId="{1454ACCA-C499-47BB-BE42-5FB5EA9FDDDD}" dt="2021-09-27T23:35:04.314" v="0"/>
        <pc:sldMkLst>
          <pc:docMk/>
          <pc:sldMk cId="0" sldId="277"/>
        </pc:sldMkLst>
      </pc:sldChg>
      <pc:sldChg chg="add">
        <pc:chgData name="Parma Nand" userId="a214ac8f-221c-4393-b64b-d99306f8255f" providerId="ADAL" clId="{1454ACCA-C499-47BB-BE42-5FB5EA9FDDDD}" dt="2021-09-27T23:35:04.314" v="0"/>
        <pc:sldMkLst>
          <pc:docMk/>
          <pc:sldMk cId="0" sldId="278"/>
        </pc:sldMkLst>
      </pc:sldChg>
      <pc:sldChg chg="add">
        <pc:chgData name="Parma Nand" userId="a214ac8f-221c-4393-b64b-d99306f8255f" providerId="ADAL" clId="{1454ACCA-C499-47BB-BE42-5FB5EA9FDDDD}" dt="2021-09-27T23:35:04.314" v="0"/>
        <pc:sldMkLst>
          <pc:docMk/>
          <pc:sldMk cId="0" sldId="279"/>
        </pc:sldMkLst>
      </pc:sldChg>
      <pc:sldChg chg="add">
        <pc:chgData name="Parma Nand" userId="a214ac8f-221c-4393-b64b-d99306f8255f" providerId="ADAL" clId="{1454ACCA-C499-47BB-BE42-5FB5EA9FDDDD}" dt="2021-09-27T23:35:04.314" v="0"/>
        <pc:sldMkLst>
          <pc:docMk/>
          <pc:sldMk cId="0" sldId="280"/>
        </pc:sldMkLst>
      </pc:sldChg>
      <pc:sldChg chg="add">
        <pc:chgData name="Parma Nand" userId="a214ac8f-221c-4393-b64b-d99306f8255f" providerId="ADAL" clId="{1454ACCA-C499-47BB-BE42-5FB5EA9FDDDD}" dt="2021-09-27T23:35:04.314" v="0"/>
        <pc:sldMkLst>
          <pc:docMk/>
          <pc:sldMk cId="0" sldId="281"/>
        </pc:sldMkLst>
      </pc:sldChg>
      <pc:sldChg chg="add">
        <pc:chgData name="Parma Nand" userId="a214ac8f-221c-4393-b64b-d99306f8255f" providerId="ADAL" clId="{1454ACCA-C499-47BB-BE42-5FB5EA9FDDDD}" dt="2021-09-27T23:35:04.314" v="0"/>
        <pc:sldMkLst>
          <pc:docMk/>
          <pc:sldMk cId="0" sldId="282"/>
        </pc:sldMkLst>
      </pc:sldChg>
      <pc:sldChg chg="add">
        <pc:chgData name="Parma Nand" userId="a214ac8f-221c-4393-b64b-d99306f8255f" providerId="ADAL" clId="{1454ACCA-C499-47BB-BE42-5FB5EA9FDDDD}" dt="2021-09-27T23:35:04.314" v="0"/>
        <pc:sldMkLst>
          <pc:docMk/>
          <pc:sldMk cId="0" sldId="283"/>
        </pc:sldMkLst>
      </pc:sldChg>
      <pc:sldChg chg="add">
        <pc:chgData name="Parma Nand" userId="a214ac8f-221c-4393-b64b-d99306f8255f" providerId="ADAL" clId="{1454ACCA-C499-47BB-BE42-5FB5EA9FDDDD}" dt="2021-09-27T23:35:04.314" v="0"/>
        <pc:sldMkLst>
          <pc:docMk/>
          <pc:sldMk cId="0" sldId="284"/>
        </pc:sldMkLst>
      </pc:sldChg>
      <pc:sldChg chg="add">
        <pc:chgData name="Parma Nand" userId="a214ac8f-221c-4393-b64b-d99306f8255f" providerId="ADAL" clId="{1454ACCA-C499-47BB-BE42-5FB5EA9FDDDD}" dt="2021-09-27T23:35:04.314" v="0"/>
        <pc:sldMkLst>
          <pc:docMk/>
          <pc:sldMk cId="0" sldId="285"/>
        </pc:sldMkLst>
      </pc:sldChg>
      <pc:sldChg chg="add">
        <pc:chgData name="Parma Nand" userId="a214ac8f-221c-4393-b64b-d99306f8255f" providerId="ADAL" clId="{1454ACCA-C499-47BB-BE42-5FB5EA9FDDDD}" dt="2021-09-27T23:35:04.314" v="0"/>
        <pc:sldMkLst>
          <pc:docMk/>
          <pc:sldMk cId="0" sldId="286"/>
        </pc:sldMkLst>
      </pc:sldChg>
      <pc:sldChg chg="add">
        <pc:chgData name="Parma Nand" userId="a214ac8f-221c-4393-b64b-d99306f8255f" providerId="ADAL" clId="{1454ACCA-C499-47BB-BE42-5FB5EA9FDDDD}" dt="2021-09-27T23:35:04.314" v="0"/>
        <pc:sldMkLst>
          <pc:docMk/>
          <pc:sldMk cId="0" sldId="290"/>
        </pc:sldMkLst>
      </pc:sldChg>
      <pc:sldChg chg="add">
        <pc:chgData name="Parma Nand" userId="a214ac8f-221c-4393-b64b-d99306f8255f" providerId="ADAL" clId="{1454ACCA-C499-47BB-BE42-5FB5EA9FDDDD}" dt="2021-09-27T23:35:04.314" v="0"/>
        <pc:sldMkLst>
          <pc:docMk/>
          <pc:sldMk cId="0" sldId="291"/>
        </pc:sldMkLst>
      </pc:sldChg>
      <pc:sldChg chg="add">
        <pc:chgData name="Parma Nand" userId="a214ac8f-221c-4393-b64b-d99306f8255f" providerId="ADAL" clId="{1454ACCA-C499-47BB-BE42-5FB5EA9FDDDD}" dt="2021-09-27T23:35:04.314" v="0"/>
        <pc:sldMkLst>
          <pc:docMk/>
          <pc:sldMk cId="0" sldId="292"/>
        </pc:sldMkLst>
      </pc:sldChg>
      <pc:sldChg chg="add">
        <pc:chgData name="Parma Nand" userId="a214ac8f-221c-4393-b64b-d99306f8255f" providerId="ADAL" clId="{1454ACCA-C499-47BB-BE42-5FB5EA9FDDDD}" dt="2021-09-27T23:35:04.314" v="0"/>
        <pc:sldMkLst>
          <pc:docMk/>
          <pc:sldMk cId="0" sldId="293"/>
        </pc:sldMkLst>
      </pc:sldChg>
      <pc:sldChg chg="add">
        <pc:chgData name="Parma Nand" userId="a214ac8f-221c-4393-b64b-d99306f8255f" providerId="ADAL" clId="{1454ACCA-C499-47BB-BE42-5FB5EA9FDDDD}" dt="2021-09-27T23:35:04.314" v="0"/>
        <pc:sldMkLst>
          <pc:docMk/>
          <pc:sldMk cId="0" sldId="294"/>
        </pc:sldMkLst>
      </pc:sldChg>
      <pc:sldChg chg="add">
        <pc:chgData name="Parma Nand" userId="a214ac8f-221c-4393-b64b-d99306f8255f" providerId="ADAL" clId="{1454ACCA-C499-47BB-BE42-5FB5EA9FDDDD}" dt="2021-09-27T23:35:04.314" v="0"/>
        <pc:sldMkLst>
          <pc:docMk/>
          <pc:sldMk cId="2490539886" sldId="295"/>
        </pc:sldMkLst>
      </pc:sldChg>
      <pc:sldChg chg="addSp delSp modSp mod delCm">
        <pc:chgData name="Parma Nand" userId="a214ac8f-221c-4393-b64b-d99306f8255f" providerId="ADAL" clId="{1454ACCA-C499-47BB-BE42-5FB5EA9FDDDD}" dt="2021-09-27T23:36:03.364" v="7" actId="1592"/>
        <pc:sldMkLst>
          <pc:docMk/>
          <pc:sldMk cId="0" sldId="301"/>
        </pc:sldMkLst>
        <pc:spChg chg="add del mod">
          <ac:chgData name="Parma Nand" userId="a214ac8f-221c-4393-b64b-d99306f8255f" providerId="ADAL" clId="{1454ACCA-C499-47BB-BE42-5FB5EA9FDDDD}" dt="2021-09-27T23:35:41.309" v="4" actId="478"/>
          <ac:spMkLst>
            <pc:docMk/>
            <pc:sldMk cId="0" sldId="301"/>
            <ac:spMk id="2" creationId="{F51EA41A-279F-400D-BBEE-4B95A3EEE73F}"/>
          </ac:spMkLst>
        </pc:spChg>
        <pc:spChg chg="add mod">
          <ac:chgData name="Parma Nand" userId="a214ac8f-221c-4393-b64b-d99306f8255f" providerId="ADAL" clId="{1454ACCA-C499-47BB-BE42-5FB5EA9FDDDD}" dt="2021-09-27T23:35:42.180" v="5"/>
          <ac:spMkLst>
            <pc:docMk/>
            <pc:sldMk cId="0" sldId="301"/>
            <ac:spMk id="4" creationId="{FF1DAC20-1B47-4B3F-B2CC-C8ADE8F55A2D}"/>
          </ac:spMkLst>
        </pc:spChg>
        <pc:spChg chg="del mod">
          <ac:chgData name="Parma Nand" userId="a214ac8f-221c-4393-b64b-d99306f8255f" providerId="ADAL" clId="{1454ACCA-C499-47BB-BE42-5FB5EA9FDDDD}" dt="2021-09-27T23:35:36.999" v="3" actId="478"/>
          <ac:spMkLst>
            <pc:docMk/>
            <pc:sldMk cId="0" sldId="301"/>
            <ac:spMk id="5122" creationId="{00000000-0000-0000-0000-000000000000}"/>
          </ac:spMkLst>
        </pc:spChg>
      </pc:sldChg>
      <pc:sldMasterChg chg="delSldLayout">
        <pc:chgData name="Parma Nand" userId="a214ac8f-221c-4393-b64b-d99306f8255f" providerId="ADAL" clId="{1454ACCA-C499-47BB-BE42-5FB5EA9FDDDD}" dt="2021-09-27T23:35:48.681" v="6" actId="47"/>
        <pc:sldMasterMkLst>
          <pc:docMk/>
          <pc:sldMasterMk cId="0" sldId="2147483651"/>
        </pc:sldMasterMkLst>
        <pc:sldLayoutChg chg="del">
          <pc:chgData name="Parma Nand" userId="a214ac8f-221c-4393-b64b-d99306f8255f" providerId="ADAL" clId="{1454ACCA-C499-47BB-BE42-5FB5EA9FDDDD}" dt="2021-09-27T23:35:48.681" v="6" actId="47"/>
          <pc:sldLayoutMkLst>
            <pc:docMk/>
            <pc:sldMasterMk cId="0" sldId="2147483651"/>
            <pc:sldLayoutMk cId="17490717" sldId="2147483802"/>
          </pc:sldLayoutMkLst>
        </pc:sldLayoutChg>
      </pc:sldMasterChg>
    </pc:docChg>
  </pc:docChgLst>
  <pc:docChgLst>
    <pc:chgData name="Parma Nand" userId="a214ac8f-221c-4393-b64b-d99306f8255f" providerId="ADAL" clId="{E4D97379-A461-4628-8E02-A9A7DF440D8A}"/>
    <pc:docChg chg="undo custSel mod addSld delSld modSld sldOrd">
      <pc:chgData name="Parma Nand" userId="a214ac8f-221c-4393-b64b-d99306f8255f" providerId="ADAL" clId="{E4D97379-A461-4628-8E02-A9A7DF440D8A}" dt="2020-07-30T02:56:42.421" v="2318" actId="47"/>
      <pc:docMkLst>
        <pc:docMk/>
      </pc:docMkLst>
      <pc:sldChg chg="add del">
        <pc:chgData name="Parma Nand" userId="a214ac8f-221c-4393-b64b-d99306f8255f" providerId="ADAL" clId="{E4D97379-A461-4628-8E02-A9A7DF440D8A}" dt="2020-07-30T02:56:42.421" v="2318" actId="47"/>
        <pc:sldMkLst>
          <pc:docMk/>
          <pc:sldMk cId="1393098946" sldId="298"/>
        </pc:sldMkLst>
      </pc:sldChg>
      <pc:sldChg chg="modSp mod">
        <pc:chgData name="Parma Nand" userId="a214ac8f-221c-4393-b64b-d99306f8255f" providerId="ADAL" clId="{E4D97379-A461-4628-8E02-A9A7DF440D8A}" dt="2020-07-30T02:56:30.930" v="2317" actId="20577"/>
        <pc:sldMkLst>
          <pc:docMk/>
          <pc:sldMk cId="0" sldId="301"/>
        </pc:sldMkLst>
        <pc:spChg chg="mod">
          <ac:chgData name="Parma Nand" userId="a214ac8f-221c-4393-b64b-d99306f8255f" providerId="ADAL" clId="{E4D97379-A461-4628-8E02-A9A7DF440D8A}" dt="2020-07-30T02:56:30.930" v="2317" actId="20577"/>
          <ac:spMkLst>
            <pc:docMk/>
            <pc:sldMk cId="0" sldId="301"/>
            <ac:spMk id="5122" creationId="{00000000-0000-0000-0000-000000000000}"/>
          </ac:spMkLst>
        </pc:spChg>
      </pc:sldChg>
      <pc:sldChg chg="ord">
        <pc:chgData name="Parma Nand" userId="a214ac8f-221c-4393-b64b-d99306f8255f" providerId="ADAL" clId="{E4D97379-A461-4628-8E02-A9A7DF440D8A}" dt="2020-07-30T02:42:37.802" v="2281"/>
        <pc:sldMkLst>
          <pc:docMk/>
          <pc:sldMk cId="0" sldId="309"/>
        </pc:sldMkLst>
      </pc:sldChg>
      <pc:sldChg chg="ord">
        <pc:chgData name="Parma Nand" userId="a214ac8f-221c-4393-b64b-d99306f8255f" providerId="ADAL" clId="{E4D97379-A461-4628-8E02-A9A7DF440D8A}" dt="2020-07-30T02:42:37.802" v="2281"/>
        <pc:sldMkLst>
          <pc:docMk/>
          <pc:sldMk cId="932670652" sldId="310"/>
        </pc:sldMkLst>
      </pc:sldChg>
      <pc:sldChg chg="del ord">
        <pc:chgData name="Parma Nand" userId="a214ac8f-221c-4393-b64b-d99306f8255f" providerId="ADAL" clId="{E4D97379-A461-4628-8E02-A9A7DF440D8A}" dt="2020-07-30T02:56:42.421" v="2318" actId="47"/>
        <pc:sldMkLst>
          <pc:docMk/>
          <pc:sldMk cId="1320851258" sldId="324"/>
        </pc:sldMkLst>
      </pc:sldChg>
      <pc:sldChg chg="del">
        <pc:chgData name="Parma Nand" userId="a214ac8f-221c-4393-b64b-d99306f8255f" providerId="ADAL" clId="{E4D97379-A461-4628-8E02-A9A7DF440D8A}" dt="2020-07-30T02:56:42.421" v="2318" actId="47"/>
        <pc:sldMkLst>
          <pc:docMk/>
          <pc:sldMk cId="3329932915" sldId="325"/>
        </pc:sldMkLst>
      </pc:sldChg>
      <pc:sldChg chg="del ord">
        <pc:chgData name="Parma Nand" userId="a214ac8f-221c-4393-b64b-d99306f8255f" providerId="ADAL" clId="{E4D97379-A461-4628-8E02-A9A7DF440D8A}" dt="2020-07-30T02:56:42.421" v="2318" actId="47"/>
        <pc:sldMkLst>
          <pc:docMk/>
          <pc:sldMk cId="369558262" sldId="326"/>
        </pc:sldMkLst>
      </pc:sldChg>
      <pc:sldChg chg="del ord">
        <pc:chgData name="Parma Nand" userId="a214ac8f-221c-4393-b64b-d99306f8255f" providerId="ADAL" clId="{E4D97379-A461-4628-8E02-A9A7DF440D8A}" dt="2020-07-30T02:56:42.421" v="2318" actId="47"/>
        <pc:sldMkLst>
          <pc:docMk/>
          <pc:sldMk cId="2765791999" sldId="327"/>
        </pc:sldMkLst>
      </pc:sldChg>
      <pc:sldChg chg="del">
        <pc:chgData name="Parma Nand" userId="a214ac8f-221c-4393-b64b-d99306f8255f" providerId="ADAL" clId="{E4D97379-A461-4628-8E02-A9A7DF440D8A}" dt="2020-07-30T02:43:23.396" v="2284" actId="47"/>
        <pc:sldMkLst>
          <pc:docMk/>
          <pc:sldMk cId="418693116" sldId="328"/>
        </pc:sldMkLst>
      </pc:sldChg>
      <pc:sldChg chg="del">
        <pc:chgData name="Parma Nand" userId="a214ac8f-221c-4393-b64b-d99306f8255f" providerId="ADAL" clId="{E4D97379-A461-4628-8E02-A9A7DF440D8A}" dt="2020-07-30T02:43:23.396" v="2284" actId="47"/>
        <pc:sldMkLst>
          <pc:docMk/>
          <pc:sldMk cId="2384537911" sldId="329"/>
        </pc:sldMkLst>
      </pc:sldChg>
      <pc:sldChg chg="del">
        <pc:chgData name="Parma Nand" userId="a214ac8f-221c-4393-b64b-d99306f8255f" providerId="ADAL" clId="{E4D97379-A461-4628-8E02-A9A7DF440D8A}" dt="2020-07-30T02:43:23.396" v="2284" actId="47"/>
        <pc:sldMkLst>
          <pc:docMk/>
          <pc:sldMk cId="2354334160" sldId="330"/>
        </pc:sldMkLst>
      </pc:sldChg>
      <pc:sldChg chg="modSp del mod">
        <pc:chgData name="Parma Nand" userId="a214ac8f-221c-4393-b64b-d99306f8255f" providerId="ADAL" clId="{E4D97379-A461-4628-8E02-A9A7DF440D8A}" dt="2020-07-30T02:56:42.421" v="2318" actId="47"/>
        <pc:sldMkLst>
          <pc:docMk/>
          <pc:sldMk cId="1322618951" sldId="331"/>
        </pc:sldMkLst>
        <pc:picChg chg="mod">
          <ac:chgData name="Parma Nand" userId="a214ac8f-221c-4393-b64b-d99306f8255f" providerId="ADAL" clId="{E4D97379-A461-4628-8E02-A9A7DF440D8A}" dt="2020-07-29T22:56:59.590" v="1" actId="1076"/>
          <ac:picMkLst>
            <pc:docMk/>
            <pc:sldMk cId="1322618951" sldId="331"/>
            <ac:picMk id="5" creationId="{E0BE0CF5-6B39-427D-BC48-C6CB45F30A95}"/>
          </ac:picMkLst>
        </pc:picChg>
        <pc:picChg chg="mod">
          <ac:chgData name="Parma Nand" userId="a214ac8f-221c-4393-b64b-d99306f8255f" providerId="ADAL" clId="{E4D97379-A461-4628-8E02-A9A7DF440D8A}" dt="2020-07-29T22:57:03.880" v="2" actId="14100"/>
          <ac:picMkLst>
            <pc:docMk/>
            <pc:sldMk cId="1322618951" sldId="331"/>
            <ac:picMk id="9" creationId="{C7296753-0BFA-4E40-A643-23D6B1EC3885}"/>
          </ac:picMkLst>
        </pc:picChg>
      </pc:sldChg>
      <pc:sldChg chg="addSp delSp modSp del mod">
        <pc:chgData name="Parma Nand" userId="a214ac8f-221c-4393-b64b-d99306f8255f" providerId="ADAL" clId="{E4D97379-A461-4628-8E02-A9A7DF440D8A}" dt="2020-07-30T02:56:42.421" v="2318" actId="47"/>
        <pc:sldMkLst>
          <pc:docMk/>
          <pc:sldMk cId="3012858424" sldId="332"/>
        </pc:sldMkLst>
        <pc:spChg chg="mod">
          <ac:chgData name="Parma Nand" userId="a214ac8f-221c-4393-b64b-d99306f8255f" providerId="ADAL" clId="{E4D97379-A461-4628-8E02-A9A7DF440D8A}" dt="2020-07-29T22:59:57.530" v="46" actId="20577"/>
          <ac:spMkLst>
            <pc:docMk/>
            <pc:sldMk cId="3012858424" sldId="332"/>
            <ac:spMk id="2" creationId="{2BDCC400-819E-4A28-A325-29B4CF4E6585}"/>
          </ac:spMkLst>
        </pc:spChg>
        <pc:spChg chg="del">
          <ac:chgData name="Parma Nand" userId="a214ac8f-221c-4393-b64b-d99306f8255f" providerId="ADAL" clId="{E4D97379-A461-4628-8E02-A9A7DF440D8A}" dt="2020-07-29T22:59:39.588" v="20" actId="22"/>
          <ac:spMkLst>
            <pc:docMk/>
            <pc:sldMk cId="3012858424" sldId="332"/>
            <ac:spMk id="3" creationId="{661E8389-A8D3-475C-B5AB-B57A81F03346}"/>
          </ac:spMkLst>
        </pc:spChg>
        <pc:picChg chg="add mod ord">
          <ac:chgData name="Parma Nand" userId="a214ac8f-221c-4393-b64b-d99306f8255f" providerId="ADAL" clId="{E4D97379-A461-4628-8E02-A9A7DF440D8A}" dt="2020-07-29T22:59:39.588" v="20" actId="22"/>
          <ac:picMkLst>
            <pc:docMk/>
            <pc:sldMk cId="3012858424" sldId="332"/>
            <ac:picMk id="5" creationId="{5652CED3-A884-4CEF-8C48-9FE1B4FC7842}"/>
          </ac:picMkLst>
        </pc:picChg>
      </pc:sldChg>
      <pc:sldChg chg="addSp delSp modSp del mod">
        <pc:chgData name="Parma Nand" userId="a214ac8f-221c-4393-b64b-d99306f8255f" providerId="ADAL" clId="{E4D97379-A461-4628-8E02-A9A7DF440D8A}" dt="2020-07-30T02:56:42.421" v="2318" actId="47"/>
        <pc:sldMkLst>
          <pc:docMk/>
          <pc:sldMk cId="2448445521" sldId="333"/>
        </pc:sldMkLst>
        <pc:spChg chg="mod">
          <ac:chgData name="Parma Nand" userId="a214ac8f-221c-4393-b64b-d99306f8255f" providerId="ADAL" clId="{E4D97379-A461-4628-8E02-A9A7DF440D8A}" dt="2020-07-29T23:32:49.610" v="69" actId="20577"/>
          <ac:spMkLst>
            <pc:docMk/>
            <pc:sldMk cId="2448445521" sldId="333"/>
            <ac:spMk id="2" creationId="{C3861C51-55CD-4CE8-A40D-5EA9FBFAC683}"/>
          </ac:spMkLst>
        </pc:spChg>
        <pc:spChg chg="del">
          <ac:chgData name="Parma Nand" userId="a214ac8f-221c-4393-b64b-d99306f8255f" providerId="ADAL" clId="{E4D97379-A461-4628-8E02-A9A7DF440D8A}" dt="2020-07-29T23:33:39.727" v="70" actId="22"/>
          <ac:spMkLst>
            <pc:docMk/>
            <pc:sldMk cId="2448445521" sldId="333"/>
            <ac:spMk id="3" creationId="{29C4BA94-2FA5-4F19-B1A3-99F929FB400B}"/>
          </ac:spMkLst>
        </pc:spChg>
        <pc:picChg chg="add mod ord">
          <ac:chgData name="Parma Nand" userId="a214ac8f-221c-4393-b64b-d99306f8255f" providerId="ADAL" clId="{E4D97379-A461-4628-8E02-A9A7DF440D8A}" dt="2020-07-29T23:33:39.727" v="70" actId="22"/>
          <ac:picMkLst>
            <pc:docMk/>
            <pc:sldMk cId="2448445521" sldId="333"/>
            <ac:picMk id="5" creationId="{3883E9EC-6590-4BA4-9D6A-719B65737383}"/>
          </ac:picMkLst>
        </pc:picChg>
      </pc:sldChg>
      <pc:sldChg chg="addSp modSp del mod">
        <pc:chgData name="Parma Nand" userId="a214ac8f-221c-4393-b64b-d99306f8255f" providerId="ADAL" clId="{E4D97379-A461-4628-8E02-A9A7DF440D8A}" dt="2020-07-30T02:56:42.421" v="2318" actId="47"/>
        <pc:sldMkLst>
          <pc:docMk/>
          <pc:sldMk cId="1903715983" sldId="334"/>
        </pc:sldMkLst>
        <pc:spChg chg="mod">
          <ac:chgData name="Parma Nand" userId="a214ac8f-221c-4393-b64b-d99306f8255f" providerId="ADAL" clId="{E4D97379-A461-4628-8E02-A9A7DF440D8A}" dt="2020-07-29T23:34:42.316" v="129" actId="20577"/>
          <ac:spMkLst>
            <pc:docMk/>
            <pc:sldMk cId="1903715983" sldId="334"/>
            <ac:spMk id="2" creationId="{ACB2FF1E-E3F4-47C7-8FB5-CF9D4FEB2345}"/>
          </ac:spMkLst>
        </pc:spChg>
        <pc:spChg chg="mod">
          <ac:chgData name="Parma Nand" userId="a214ac8f-221c-4393-b64b-d99306f8255f" providerId="ADAL" clId="{E4D97379-A461-4628-8E02-A9A7DF440D8A}" dt="2020-07-29T23:37:05.108" v="172" actId="1076"/>
          <ac:spMkLst>
            <pc:docMk/>
            <pc:sldMk cId="1903715983" sldId="334"/>
            <ac:spMk id="3" creationId="{4FF1BA91-5C03-4AFD-8835-4B147138AEFC}"/>
          </ac:spMkLst>
        </pc:spChg>
        <pc:picChg chg="add mod">
          <ac:chgData name="Parma Nand" userId="a214ac8f-221c-4393-b64b-d99306f8255f" providerId="ADAL" clId="{E4D97379-A461-4628-8E02-A9A7DF440D8A}" dt="2020-07-29T23:37:08.543" v="173" actId="1076"/>
          <ac:picMkLst>
            <pc:docMk/>
            <pc:sldMk cId="1903715983" sldId="334"/>
            <ac:picMk id="5" creationId="{5DA0D1CA-A385-463D-A749-4E0F72A0824D}"/>
          </ac:picMkLst>
        </pc:picChg>
      </pc:sldChg>
      <pc:sldChg chg="addSp modSp del mod">
        <pc:chgData name="Parma Nand" userId="a214ac8f-221c-4393-b64b-d99306f8255f" providerId="ADAL" clId="{E4D97379-A461-4628-8E02-A9A7DF440D8A}" dt="2020-07-30T02:56:42.421" v="2318" actId="47"/>
        <pc:sldMkLst>
          <pc:docMk/>
          <pc:sldMk cId="831180310" sldId="335"/>
        </pc:sldMkLst>
        <pc:spChg chg="mod">
          <ac:chgData name="Parma Nand" userId="a214ac8f-221c-4393-b64b-d99306f8255f" providerId="ADAL" clId="{E4D97379-A461-4628-8E02-A9A7DF440D8A}" dt="2020-07-29T23:37:48.790" v="212" actId="20577"/>
          <ac:spMkLst>
            <pc:docMk/>
            <pc:sldMk cId="831180310" sldId="335"/>
            <ac:spMk id="2" creationId="{E90ABD02-5669-42A7-8734-80A395BEEB77}"/>
          </ac:spMkLst>
        </pc:spChg>
        <pc:picChg chg="add mod">
          <ac:chgData name="Parma Nand" userId="a214ac8f-221c-4393-b64b-d99306f8255f" providerId="ADAL" clId="{E4D97379-A461-4628-8E02-A9A7DF440D8A}" dt="2020-07-29T23:38:09.216" v="215" actId="14100"/>
          <ac:picMkLst>
            <pc:docMk/>
            <pc:sldMk cId="831180310" sldId="335"/>
            <ac:picMk id="5" creationId="{21D0A00B-951F-4240-9CC6-5C324CD6A413}"/>
          </ac:picMkLst>
        </pc:picChg>
      </pc:sldChg>
      <pc:sldChg chg="modSp del mod">
        <pc:chgData name="Parma Nand" userId="a214ac8f-221c-4393-b64b-d99306f8255f" providerId="ADAL" clId="{E4D97379-A461-4628-8E02-A9A7DF440D8A}" dt="2020-07-30T02:56:42.421" v="2318" actId="47"/>
        <pc:sldMkLst>
          <pc:docMk/>
          <pc:sldMk cId="3359890223" sldId="336"/>
        </pc:sldMkLst>
        <pc:spChg chg="mod">
          <ac:chgData name="Parma Nand" userId="a214ac8f-221c-4393-b64b-d99306f8255f" providerId="ADAL" clId="{E4D97379-A461-4628-8E02-A9A7DF440D8A}" dt="2020-07-29T23:46:33.998" v="232" actId="20577"/>
          <ac:spMkLst>
            <pc:docMk/>
            <pc:sldMk cId="3359890223" sldId="336"/>
            <ac:spMk id="2" creationId="{9B85CC50-52A1-4E73-9B35-097ACF2B69F1}"/>
          </ac:spMkLst>
        </pc:spChg>
        <pc:spChg chg="mod">
          <ac:chgData name="Parma Nand" userId="a214ac8f-221c-4393-b64b-d99306f8255f" providerId="ADAL" clId="{E4D97379-A461-4628-8E02-A9A7DF440D8A}" dt="2020-07-29T23:47:36.902" v="245" actId="5793"/>
          <ac:spMkLst>
            <pc:docMk/>
            <pc:sldMk cId="3359890223" sldId="336"/>
            <ac:spMk id="3" creationId="{1F526092-0B3F-4A7C-B8E4-1215297170E7}"/>
          </ac:spMkLst>
        </pc:spChg>
      </pc:sldChg>
      <pc:sldChg chg="addSp modSp del mod">
        <pc:chgData name="Parma Nand" userId="a214ac8f-221c-4393-b64b-d99306f8255f" providerId="ADAL" clId="{E4D97379-A461-4628-8E02-A9A7DF440D8A}" dt="2020-07-30T02:56:42.421" v="2318" actId="47"/>
        <pc:sldMkLst>
          <pc:docMk/>
          <pc:sldMk cId="3666717769" sldId="337"/>
        </pc:sldMkLst>
        <pc:spChg chg="mod">
          <ac:chgData name="Parma Nand" userId="a214ac8f-221c-4393-b64b-d99306f8255f" providerId="ADAL" clId="{E4D97379-A461-4628-8E02-A9A7DF440D8A}" dt="2020-07-29T23:50:10.854" v="283" actId="5793"/>
          <ac:spMkLst>
            <pc:docMk/>
            <pc:sldMk cId="3666717769" sldId="337"/>
            <ac:spMk id="2" creationId="{7276D995-9D6A-4353-A3BF-8D7A7FDBED82}"/>
          </ac:spMkLst>
        </pc:spChg>
        <pc:spChg chg="mod">
          <ac:chgData name="Parma Nand" userId="a214ac8f-221c-4393-b64b-d99306f8255f" providerId="ADAL" clId="{E4D97379-A461-4628-8E02-A9A7DF440D8A}" dt="2020-07-29T23:52:51.716" v="454" actId="5793"/>
          <ac:spMkLst>
            <pc:docMk/>
            <pc:sldMk cId="3666717769" sldId="337"/>
            <ac:spMk id="3" creationId="{CD2F2DCD-9D8E-4252-A5BC-0CA67EC97203}"/>
          </ac:spMkLst>
        </pc:spChg>
        <pc:picChg chg="add">
          <ac:chgData name="Parma Nand" userId="a214ac8f-221c-4393-b64b-d99306f8255f" providerId="ADAL" clId="{E4D97379-A461-4628-8E02-A9A7DF440D8A}" dt="2020-07-29T23:51:44.689" v="380" actId="22"/>
          <ac:picMkLst>
            <pc:docMk/>
            <pc:sldMk cId="3666717769" sldId="337"/>
            <ac:picMk id="5" creationId="{FED2E7DA-F361-45BA-B6BB-B28AF715E3C4}"/>
          </ac:picMkLst>
        </pc:picChg>
      </pc:sldChg>
      <pc:sldChg chg="addSp delSp modSp del mod">
        <pc:chgData name="Parma Nand" userId="a214ac8f-221c-4393-b64b-d99306f8255f" providerId="ADAL" clId="{E4D97379-A461-4628-8E02-A9A7DF440D8A}" dt="2020-07-30T02:56:42.421" v="2318" actId="47"/>
        <pc:sldMkLst>
          <pc:docMk/>
          <pc:sldMk cId="1173437671" sldId="338"/>
        </pc:sldMkLst>
        <pc:spChg chg="mod">
          <ac:chgData name="Parma Nand" userId="a214ac8f-221c-4393-b64b-d99306f8255f" providerId="ADAL" clId="{E4D97379-A461-4628-8E02-A9A7DF440D8A}" dt="2020-07-29T23:53:49.577" v="493" actId="20577"/>
          <ac:spMkLst>
            <pc:docMk/>
            <pc:sldMk cId="1173437671" sldId="338"/>
            <ac:spMk id="2" creationId="{0ECD9E02-2164-4812-B836-8A042C60E221}"/>
          </ac:spMkLst>
        </pc:spChg>
        <pc:spChg chg="mod">
          <ac:chgData name="Parma Nand" userId="a214ac8f-221c-4393-b64b-d99306f8255f" providerId="ADAL" clId="{E4D97379-A461-4628-8E02-A9A7DF440D8A}" dt="2020-07-30T00:00:21.540" v="826" actId="403"/>
          <ac:spMkLst>
            <pc:docMk/>
            <pc:sldMk cId="1173437671" sldId="338"/>
            <ac:spMk id="3" creationId="{0F89EC10-E37F-405D-892B-88A671EE6C5F}"/>
          </ac:spMkLst>
        </pc:spChg>
        <pc:picChg chg="add mod">
          <ac:chgData name="Parma Nand" userId="a214ac8f-221c-4393-b64b-d99306f8255f" providerId="ADAL" clId="{E4D97379-A461-4628-8E02-A9A7DF440D8A}" dt="2020-07-30T00:00:17.251" v="825" actId="1076"/>
          <ac:picMkLst>
            <pc:docMk/>
            <pc:sldMk cId="1173437671" sldId="338"/>
            <ac:picMk id="5" creationId="{C56348A3-9EC5-4776-A5D5-A579EB6E6F64}"/>
          </ac:picMkLst>
        </pc:picChg>
        <pc:picChg chg="add mod">
          <ac:chgData name="Parma Nand" userId="a214ac8f-221c-4393-b64b-d99306f8255f" providerId="ADAL" clId="{E4D97379-A461-4628-8E02-A9A7DF440D8A}" dt="2020-07-30T00:00:17.251" v="825" actId="1076"/>
          <ac:picMkLst>
            <pc:docMk/>
            <pc:sldMk cId="1173437671" sldId="338"/>
            <ac:picMk id="7" creationId="{9C7623FB-2B82-4A5A-B68B-D5F89C374F2A}"/>
          </ac:picMkLst>
        </pc:picChg>
        <pc:picChg chg="add mod">
          <ac:chgData name="Parma Nand" userId="a214ac8f-221c-4393-b64b-d99306f8255f" providerId="ADAL" clId="{E4D97379-A461-4628-8E02-A9A7DF440D8A}" dt="2020-07-30T00:00:17.251" v="825" actId="1076"/>
          <ac:picMkLst>
            <pc:docMk/>
            <pc:sldMk cId="1173437671" sldId="338"/>
            <ac:picMk id="9" creationId="{921D2211-B646-48E5-B7E0-88C34D05F259}"/>
          </ac:picMkLst>
        </pc:picChg>
        <pc:picChg chg="add del mod">
          <ac:chgData name="Parma Nand" userId="a214ac8f-221c-4393-b64b-d99306f8255f" providerId="ADAL" clId="{E4D97379-A461-4628-8E02-A9A7DF440D8A}" dt="2020-07-30T00:00:02.024" v="823" actId="478"/>
          <ac:picMkLst>
            <pc:docMk/>
            <pc:sldMk cId="1173437671" sldId="338"/>
            <ac:picMk id="11" creationId="{7BA8D040-EBDB-4626-A229-A512D879A170}"/>
          </ac:picMkLst>
        </pc:picChg>
      </pc:sldChg>
      <pc:sldChg chg="addSp delSp modSp del mod modClrScheme chgLayout">
        <pc:chgData name="Parma Nand" userId="a214ac8f-221c-4393-b64b-d99306f8255f" providerId="ADAL" clId="{E4D97379-A461-4628-8E02-A9A7DF440D8A}" dt="2020-07-30T02:56:42.421" v="2318" actId="47"/>
        <pc:sldMkLst>
          <pc:docMk/>
          <pc:sldMk cId="1432671983" sldId="339"/>
        </pc:sldMkLst>
        <pc:spChg chg="del">
          <ac:chgData name="Parma Nand" userId="a214ac8f-221c-4393-b64b-d99306f8255f" providerId="ADAL" clId="{E4D97379-A461-4628-8E02-A9A7DF440D8A}" dt="2020-07-30T00:00:36.683" v="829" actId="26606"/>
          <ac:spMkLst>
            <pc:docMk/>
            <pc:sldMk cId="1432671983" sldId="339"/>
            <ac:spMk id="2" creationId="{DFB3986D-1FAC-4392-9283-06E1ADC33BAC}"/>
          </ac:spMkLst>
        </pc:spChg>
        <pc:spChg chg="del">
          <ac:chgData name="Parma Nand" userId="a214ac8f-221c-4393-b64b-d99306f8255f" providerId="ADAL" clId="{E4D97379-A461-4628-8E02-A9A7DF440D8A}" dt="2020-07-30T00:00:27.336" v="827" actId="22"/>
          <ac:spMkLst>
            <pc:docMk/>
            <pc:sldMk cId="1432671983" sldId="339"/>
            <ac:spMk id="3" creationId="{A09CAA65-0849-465D-AA38-459E6219B5F0}"/>
          </ac:spMkLst>
        </pc:spChg>
        <pc:spChg chg="add mod">
          <ac:chgData name="Parma Nand" userId="a214ac8f-221c-4393-b64b-d99306f8255f" providerId="ADAL" clId="{E4D97379-A461-4628-8E02-A9A7DF440D8A}" dt="2020-07-30T00:00:36.683" v="829" actId="26606"/>
          <ac:spMkLst>
            <pc:docMk/>
            <pc:sldMk cId="1432671983" sldId="339"/>
            <ac:spMk id="10" creationId="{BDA79A49-98D3-4DC7-B864-508EE1FD1C9B}"/>
          </ac:spMkLst>
        </pc:spChg>
        <pc:spChg chg="add mod">
          <ac:chgData name="Parma Nand" userId="a214ac8f-221c-4393-b64b-d99306f8255f" providerId="ADAL" clId="{E4D97379-A461-4628-8E02-A9A7DF440D8A}" dt="2020-07-30T00:02:01.468" v="849" actId="404"/>
          <ac:spMkLst>
            <pc:docMk/>
            <pc:sldMk cId="1432671983" sldId="339"/>
            <ac:spMk id="12" creationId="{9C826C4F-EAA7-477F-9502-C4935CAC24E0}"/>
          </ac:spMkLst>
        </pc:spChg>
        <pc:picChg chg="add mod ord">
          <ac:chgData name="Parma Nand" userId="a214ac8f-221c-4393-b64b-d99306f8255f" providerId="ADAL" clId="{E4D97379-A461-4628-8E02-A9A7DF440D8A}" dt="2020-07-30T00:00:49.964" v="834" actId="1076"/>
          <ac:picMkLst>
            <pc:docMk/>
            <pc:sldMk cId="1432671983" sldId="339"/>
            <ac:picMk id="5" creationId="{59FA1F4E-340D-455E-9F39-0D1068229531}"/>
          </ac:picMkLst>
        </pc:picChg>
      </pc:sldChg>
      <pc:sldChg chg="addSp delSp modSp del mod">
        <pc:chgData name="Parma Nand" userId="a214ac8f-221c-4393-b64b-d99306f8255f" providerId="ADAL" clId="{E4D97379-A461-4628-8E02-A9A7DF440D8A}" dt="2020-07-30T02:56:42.421" v="2318" actId="47"/>
        <pc:sldMkLst>
          <pc:docMk/>
          <pc:sldMk cId="3661980342" sldId="340"/>
        </pc:sldMkLst>
        <pc:spChg chg="mod">
          <ac:chgData name="Parma Nand" userId="a214ac8f-221c-4393-b64b-d99306f8255f" providerId="ADAL" clId="{E4D97379-A461-4628-8E02-A9A7DF440D8A}" dt="2020-07-30T00:03:50.353" v="888" actId="404"/>
          <ac:spMkLst>
            <pc:docMk/>
            <pc:sldMk cId="3661980342" sldId="340"/>
            <ac:spMk id="2" creationId="{F0128CEC-3826-44F9-8F94-54DBD235164C}"/>
          </ac:spMkLst>
        </pc:spChg>
        <pc:spChg chg="mod">
          <ac:chgData name="Parma Nand" userId="a214ac8f-221c-4393-b64b-d99306f8255f" providerId="ADAL" clId="{E4D97379-A461-4628-8E02-A9A7DF440D8A}" dt="2020-07-30T01:10:28.424" v="2039" actId="14100"/>
          <ac:spMkLst>
            <pc:docMk/>
            <pc:sldMk cId="3661980342" sldId="340"/>
            <ac:spMk id="3" creationId="{A3CC6B87-1C0F-4954-96C5-46FB4F0F2915}"/>
          </ac:spMkLst>
        </pc:spChg>
        <pc:graphicFrameChg chg="add del mod modGraphic">
          <ac:chgData name="Parma Nand" userId="a214ac8f-221c-4393-b64b-d99306f8255f" providerId="ADAL" clId="{E4D97379-A461-4628-8E02-A9A7DF440D8A}" dt="2020-07-30T00:18:51.179" v="1178" actId="478"/>
          <ac:graphicFrameMkLst>
            <pc:docMk/>
            <pc:sldMk cId="3661980342" sldId="340"/>
            <ac:graphicFrameMk id="8" creationId="{68A5F92B-14BD-4610-A7A6-D9940EA5C5DC}"/>
          </ac:graphicFrameMkLst>
        </pc:graphicFrameChg>
        <pc:picChg chg="add del mod">
          <ac:chgData name="Parma Nand" userId="a214ac8f-221c-4393-b64b-d99306f8255f" providerId="ADAL" clId="{E4D97379-A461-4628-8E02-A9A7DF440D8A}" dt="2020-07-30T00:07:10.729" v="1088" actId="22"/>
          <ac:picMkLst>
            <pc:docMk/>
            <pc:sldMk cId="3661980342" sldId="340"/>
            <ac:picMk id="5" creationId="{0F2356F4-C29D-4370-9000-73913B217C82}"/>
          </ac:picMkLst>
        </pc:picChg>
        <pc:picChg chg="add del mod">
          <ac:chgData name="Parma Nand" userId="a214ac8f-221c-4393-b64b-d99306f8255f" providerId="ADAL" clId="{E4D97379-A461-4628-8E02-A9A7DF440D8A}" dt="2020-07-30T00:18:34.494" v="1174" actId="478"/>
          <ac:picMkLst>
            <pc:docMk/>
            <pc:sldMk cId="3661980342" sldId="340"/>
            <ac:picMk id="7" creationId="{5F20491E-B944-4941-B9CA-4BBBE3A5B824}"/>
          </ac:picMkLst>
        </pc:picChg>
        <pc:picChg chg="add del mod">
          <ac:chgData name="Parma Nand" userId="a214ac8f-221c-4393-b64b-d99306f8255f" providerId="ADAL" clId="{E4D97379-A461-4628-8E02-A9A7DF440D8A}" dt="2020-07-30T01:07:47.441" v="2017" actId="478"/>
          <ac:picMkLst>
            <pc:docMk/>
            <pc:sldMk cId="3661980342" sldId="340"/>
            <ac:picMk id="10" creationId="{88A008CD-BB1B-4540-A223-CCF91D855790}"/>
          </ac:picMkLst>
        </pc:picChg>
        <pc:picChg chg="add del mod">
          <ac:chgData name="Parma Nand" userId="a214ac8f-221c-4393-b64b-d99306f8255f" providerId="ADAL" clId="{E4D97379-A461-4628-8E02-A9A7DF440D8A}" dt="2020-07-30T01:08:55.545" v="2025" actId="478"/>
          <ac:picMkLst>
            <pc:docMk/>
            <pc:sldMk cId="3661980342" sldId="340"/>
            <ac:picMk id="12" creationId="{88196D0E-2E7A-48F0-9D3C-8D91E2BA8AAA}"/>
          </ac:picMkLst>
        </pc:picChg>
        <pc:picChg chg="add mod">
          <ac:chgData name="Parma Nand" userId="a214ac8f-221c-4393-b64b-d99306f8255f" providerId="ADAL" clId="{E4D97379-A461-4628-8E02-A9A7DF440D8A}" dt="2020-07-30T01:08:58.644" v="2027" actId="1076"/>
          <ac:picMkLst>
            <pc:docMk/>
            <pc:sldMk cId="3661980342" sldId="340"/>
            <ac:picMk id="14" creationId="{1A43B4A7-0BCB-4D37-B87F-AE4DEF314BF3}"/>
          </ac:picMkLst>
        </pc:picChg>
        <pc:picChg chg="add del">
          <ac:chgData name="Parma Nand" userId="a214ac8f-221c-4393-b64b-d99306f8255f" providerId="ADAL" clId="{E4D97379-A461-4628-8E02-A9A7DF440D8A}" dt="2020-07-30T01:09:43.665" v="2035" actId="22"/>
          <ac:picMkLst>
            <pc:docMk/>
            <pc:sldMk cId="3661980342" sldId="340"/>
            <ac:picMk id="16" creationId="{23A35F40-4637-4EDE-AE80-D561E7F0187D}"/>
          </ac:picMkLst>
        </pc:picChg>
        <pc:picChg chg="add del">
          <ac:chgData name="Parma Nand" userId="a214ac8f-221c-4393-b64b-d99306f8255f" providerId="ADAL" clId="{E4D97379-A461-4628-8E02-A9A7DF440D8A}" dt="2020-07-30T01:10:07.920" v="2037" actId="22"/>
          <ac:picMkLst>
            <pc:docMk/>
            <pc:sldMk cId="3661980342" sldId="340"/>
            <ac:picMk id="18" creationId="{1E4DD5DF-734E-4A67-9A51-CC8BCAEABB4B}"/>
          </ac:picMkLst>
        </pc:picChg>
      </pc:sldChg>
      <pc:sldChg chg="addSp delSp modSp del mod modClrScheme chgLayout">
        <pc:chgData name="Parma Nand" userId="a214ac8f-221c-4393-b64b-d99306f8255f" providerId="ADAL" clId="{E4D97379-A461-4628-8E02-A9A7DF440D8A}" dt="2020-07-30T02:56:42.421" v="2318" actId="47"/>
        <pc:sldMkLst>
          <pc:docMk/>
          <pc:sldMk cId="3418585373" sldId="341"/>
        </pc:sldMkLst>
        <pc:spChg chg="mod">
          <ac:chgData name="Parma Nand" userId="a214ac8f-221c-4393-b64b-d99306f8255f" providerId="ADAL" clId="{E4D97379-A461-4628-8E02-A9A7DF440D8A}" dt="2020-07-30T00:23:42.326" v="1237" actId="26606"/>
          <ac:spMkLst>
            <pc:docMk/>
            <pc:sldMk cId="3418585373" sldId="341"/>
            <ac:spMk id="2" creationId="{D1BF2D55-55F7-4ACC-B649-17A08864AD68}"/>
          </ac:spMkLst>
        </pc:spChg>
        <pc:spChg chg="del mod">
          <ac:chgData name="Parma Nand" userId="a214ac8f-221c-4393-b64b-d99306f8255f" providerId="ADAL" clId="{E4D97379-A461-4628-8E02-A9A7DF440D8A}" dt="2020-07-30T00:23:08.165" v="1198" actId="22"/>
          <ac:spMkLst>
            <pc:docMk/>
            <pc:sldMk cId="3418585373" sldId="341"/>
            <ac:spMk id="3" creationId="{20A34921-5A0E-4A81-94C9-37FA99A71A9D}"/>
          </ac:spMkLst>
        </pc:spChg>
        <pc:spChg chg="add del mod">
          <ac:chgData name="Parma Nand" userId="a214ac8f-221c-4393-b64b-d99306f8255f" providerId="ADAL" clId="{E4D97379-A461-4628-8E02-A9A7DF440D8A}" dt="2020-07-30T01:08:27.485" v="2023" actId="478"/>
          <ac:spMkLst>
            <pc:docMk/>
            <pc:sldMk cId="3418585373" sldId="341"/>
            <ac:spMk id="6" creationId="{D8725364-9F9C-4A9C-8030-52B43A433951}"/>
          </ac:spMkLst>
        </pc:spChg>
        <pc:spChg chg="add mod">
          <ac:chgData name="Parma Nand" userId="a214ac8f-221c-4393-b64b-d99306f8255f" providerId="ADAL" clId="{E4D97379-A461-4628-8E02-A9A7DF440D8A}" dt="2020-07-30T00:26:48.802" v="1465" actId="207"/>
          <ac:spMkLst>
            <pc:docMk/>
            <pc:sldMk cId="3418585373" sldId="341"/>
            <ac:spMk id="9" creationId="{DF6C5CA5-A92C-4477-9FCA-333AA85FF8AC}"/>
          </ac:spMkLst>
        </pc:spChg>
        <pc:spChg chg="add del mod">
          <ac:chgData name="Parma Nand" userId="a214ac8f-221c-4393-b64b-d99306f8255f" providerId="ADAL" clId="{E4D97379-A461-4628-8E02-A9A7DF440D8A}" dt="2020-07-30T00:23:58.327" v="1243" actId="478"/>
          <ac:spMkLst>
            <pc:docMk/>
            <pc:sldMk cId="3418585373" sldId="341"/>
            <ac:spMk id="10" creationId="{E86520CF-857E-475E-9D82-679443474983}"/>
          </ac:spMkLst>
        </pc:spChg>
        <pc:spChg chg="add del mod">
          <ac:chgData name="Parma Nand" userId="a214ac8f-221c-4393-b64b-d99306f8255f" providerId="ADAL" clId="{E4D97379-A461-4628-8E02-A9A7DF440D8A}" dt="2020-07-30T00:23:59.872" v="1244" actId="478"/>
          <ac:spMkLst>
            <pc:docMk/>
            <pc:sldMk cId="3418585373" sldId="341"/>
            <ac:spMk id="12" creationId="{78AE8C73-2A79-48ED-A493-FB7F7F34BE2F}"/>
          </ac:spMkLst>
        </pc:spChg>
        <pc:spChg chg="add mod">
          <ac:chgData name="Parma Nand" userId="a214ac8f-221c-4393-b64b-d99306f8255f" providerId="ADAL" clId="{E4D97379-A461-4628-8E02-A9A7DF440D8A}" dt="2020-07-30T00:25:23.695" v="1298" actId="14100"/>
          <ac:spMkLst>
            <pc:docMk/>
            <pc:sldMk cId="3418585373" sldId="341"/>
            <ac:spMk id="14" creationId="{A5F0AF57-A8CC-44A6-A4DD-8DF50EB1A76D}"/>
          </ac:spMkLst>
        </pc:spChg>
        <pc:picChg chg="add del mod ord">
          <ac:chgData name="Parma Nand" userId="a214ac8f-221c-4393-b64b-d99306f8255f" providerId="ADAL" clId="{E4D97379-A461-4628-8E02-A9A7DF440D8A}" dt="2020-07-30T01:08:14.826" v="2020" actId="478"/>
          <ac:picMkLst>
            <pc:docMk/>
            <pc:sldMk cId="3418585373" sldId="341"/>
            <ac:picMk id="5" creationId="{6C7378C3-BFDF-4D7D-BE81-FE90D517DDAC}"/>
          </ac:picMkLst>
        </pc:picChg>
        <pc:picChg chg="add mod">
          <ac:chgData name="Parma Nand" userId="a214ac8f-221c-4393-b64b-d99306f8255f" providerId="ADAL" clId="{E4D97379-A461-4628-8E02-A9A7DF440D8A}" dt="2020-07-30T01:08:20.667" v="2022" actId="1076"/>
          <ac:picMkLst>
            <pc:docMk/>
            <pc:sldMk cId="3418585373" sldId="341"/>
            <ac:picMk id="8" creationId="{2C776FAC-D252-4B0F-9392-5357F66AC521}"/>
          </ac:picMkLst>
        </pc:picChg>
      </pc:sldChg>
      <pc:sldChg chg="addSp delSp modSp del mod">
        <pc:chgData name="Parma Nand" userId="a214ac8f-221c-4393-b64b-d99306f8255f" providerId="ADAL" clId="{E4D97379-A461-4628-8E02-A9A7DF440D8A}" dt="2020-07-30T02:56:42.421" v="2318" actId="47"/>
        <pc:sldMkLst>
          <pc:docMk/>
          <pc:sldMk cId="1669887281" sldId="342"/>
        </pc:sldMkLst>
        <pc:spChg chg="mod">
          <ac:chgData name="Parma Nand" userId="a214ac8f-221c-4393-b64b-d99306f8255f" providerId="ADAL" clId="{E4D97379-A461-4628-8E02-A9A7DF440D8A}" dt="2020-07-30T00:54:45.472" v="1502" actId="20577"/>
          <ac:spMkLst>
            <pc:docMk/>
            <pc:sldMk cId="1669887281" sldId="342"/>
            <ac:spMk id="2" creationId="{1B42DB3E-7AE5-424B-A6CA-289D7D048592}"/>
          </ac:spMkLst>
        </pc:spChg>
        <pc:spChg chg="mod">
          <ac:chgData name="Parma Nand" userId="a214ac8f-221c-4393-b64b-d99306f8255f" providerId="ADAL" clId="{E4D97379-A461-4628-8E02-A9A7DF440D8A}" dt="2020-07-30T01:12:31.277" v="2079" actId="20577"/>
          <ac:spMkLst>
            <pc:docMk/>
            <pc:sldMk cId="1669887281" sldId="342"/>
            <ac:spMk id="3" creationId="{6EEBCA25-0CDE-42D0-B901-E3A3E0075AB0}"/>
          </ac:spMkLst>
        </pc:spChg>
        <pc:spChg chg="add mod">
          <ac:chgData name="Parma Nand" userId="a214ac8f-221c-4393-b64b-d99306f8255f" providerId="ADAL" clId="{E4D97379-A461-4628-8E02-A9A7DF440D8A}" dt="2020-07-30T01:12:48.659" v="2081" actId="1076"/>
          <ac:spMkLst>
            <pc:docMk/>
            <pc:sldMk cId="1669887281" sldId="342"/>
            <ac:spMk id="6" creationId="{5DC150EE-8240-4AA1-8682-998B0419F120}"/>
          </ac:spMkLst>
        </pc:spChg>
        <pc:picChg chg="add del mod">
          <ac:chgData name="Parma Nand" userId="a214ac8f-221c-4393-b64b-d99306f8255f" providerId="ADAL" clId="{E4D97379-A461-4628-8E02-A9A7DF440D8A}" dt="2020-07-30T01:07:37.933" v="2014" actId="478"/>
          <ac:picMkLst>
            <pc:docMk/>
            <pc:sldMk cId="1669887281" sldId="342"/>
            <ac:picMk id="5" creationId="{9B1F71A9-2BCA-40C1-984A-A8634A25A48E}"/>
          </ac:picMkLst>
        </pc:picChg>
        <pc:picChg chg="add del mod">
          <ac:chgData name="Parma Nand" userId="a214ac8f-221c-4393-b64b-d99306f8255f" providerId="ADAL" clId="{E4D97379-A461-4628-8E02-A9A7DF440D8A}" dt="2020-07-30T01:09:01.166" v="2028" actId="478"/>
          <ac:picMkLst>
            <pc:docMk/>
            <pc:sldMk cId="1669887281" sldId="342"/>
            <ac:picMk id="8" creationId="{7CC1E7FE-C57F-4195-85B5-FFC1CCAA450A}"/>
          </ac:picMkLst>
        </pc:picChg>
        <pc:picChg chg="add mod">
          <ac:chgData name="Parma Nand" userId="a214ac8f-221c-4393-b64b-d99306f8255f" providerId="ADAL" clId="{E4D97379-A461-4628-8E02-A9A7DF440D8A}" dt="2020-07-30T01:12:43.722" v="2080" actId="1076"/>
          <ac:picMkLst>
            <pc:docMk/>
            <pc:sldMk cId="1669887281" sldId="342"/>
            <ac:picMk id="10" creationId="{BE77AFD8-0C1B-4E59-B4A7-67661359D490}"/>
          </ac:picMkLst>
        </pc:picChg>
      </pc:sldChg>
      <pc:sldChg chg="modSp del mod">
        <pc:chgData name="Parma Nand" userId="a214ac8f-221c-4393-b64b-d99306f8255f" providerId="ADAL" clId="{E4D97379-A461-4628-8E02-A9A7DF440D8A}" dt="2020-07-30T02:56:42.421" v="2318" actId="47"/>
        <pc:sldMkLst>
          <pc:docMk/>
          <pc:sldMk cId="3942066314" sldId="343"/>
        </pc:sldMkLst>
        <pc:spChg chg="mod">
          <ac:chgData name="Parma Nand" userId="a214ac8f-221c-4393-b64b-d99306f8255f" providerId="ADAL" clId="{E4D97379-A461-4628-8E02-A9A7DF440D8A}" dt="2020-07-30T02:28:01.623" v="2127" actId="20577"/>
          <ac:spMkLst>
            <pc:docMk/>
            <pc:sldMk cId="3942066314" sldId="343"/>
            <ac:spMk id="2" creationId="{A371694D-1926-4785-82F3-151AD1E262DA}"/>
          </ac:spMkLst>
        </pc:spChg>
        <pc:spChg chg="mod">
          <ac:chgData name="Parma Nand" userId="a214ac8f-221c-4393-b64b-d99306f8255f" providerId="ADAL" clId="{E4D97379-A461-4628-8E02-A9A7DF440D8A}" dt="2020-07-30T02:41:31.714" v="2279" actId="403"/>
          <ac:spMkLst>
            <pc:docMk/>
            <pc:sldMk cId="3942066314" sldId="343"/>
            <ac:spMk id="3" creationId="{11498B53-133C-48C1-8794-E2282225FD3D}"/>
          </ac:spMkLst>
        </pc:spChg>
      </pc:sldChg>
      <pc:sldChg chg="modSp del mod ord">
        <pc:chgData name="Parma Nand" userId="a214ac8f-221c-4393-b64b-d99306f8255f" providerId="ADAL" clId="{E4D97379-A461-4628-8E02-A9A7DF440D8A}" dt="2020-07-30T02:56:42.421" v="2318" actId="47"/>
        <pc:sldMkLst>
          <pc:docMk/>
          <pc:sldMk cId="0" sldId="344"/>
        </pc:sldMkLst>
        <pc:spChg chg="mod">
          <ac:chgData name="Parma Nand" userId="a214ac8f-221c-4393-b64b-d99306f8255f" providerId="ADAL" clId="{E4D97379-A461-4628-8E02-A9A7DF440D8A}" dt="2020-07-30T02:44:20.816" v="2291" actId="6549"/>
          <ac:spMkLst>
            <pc:docMk/>
            <pc:sldMk cId="0" sldId="344"/>
            <ac:spMk id="7171" creationId="{00000000-0000-0000-0000-000000000000}"/>
          </ac:spMkLst>
        </pc:spChg>
      </pc:sldChg>
      <pc:sldChg chg="del">
        <pc:chgData name="Parma Nand" userId="a214ac8f-221c-4393-b64b-d99306f8255f" providerId="ADAL" clId="{E4D97379-A461-4628-8E02-A9A7DF440D8A}" dt="2020-07-30T02:45:19.321" v="2292" actId="47"/>
        <pc:sldMkLst>
          <pc:docMk/>
          <pc:sldMk cId="0" sldId="357"/>
        </pc:sldMkLst>
      </pc:sldChg>
    </pc:docChg>
  </pc:docChgLst>
  <pc:docChgLst>
    <pc:chgData name="Parma Nand" userId="a214ac8f-221c-4393-b64b-d99306f8255f" providerId="ADAL" clId="{9239F297-9C8F-4650-A234-C28B30B526E1}"/>
    <pc:docChg chg="custSel addSld delSld modSld sldOrd">
      <pc:chgData name="Parma Nand" userId="a214ac8f-221c-4393-b64b-d99306f8255f" providerId="ADAL" clId="{9239F297-9C8F-4650-A234-C28B30B526E1}" dt="2021-09-21T03:12:17.254" v="437" actId="207"/>
      <pc:docMkLst>
        <pc:docMk/>
      </pc:docMkLst>
      <pc:sldChg chg="del">
        <pc:chgData name="Parma Nand" userId="a214ac8f-221c-4393-b64b-d99306f8255f" providerId="ADAL" clId="{9239F297-9C8F-4650-A234-C28B30B526E1}" dt="2021-09-21T02:34:09.707" v="162" actId="47"/>
        <pc:sldMkLst>
          <pc:docMk/>
          <pc:sldMk cId="0" sldId="282"/>
        </pc:sldMkLst>
      </pc:sldChg>
      <pc:sldChg chg="add">
        <pc:chgData name="Parma Nand" userId="a214ac8f-221c-4393-b64b-d99306f8255f" providerId="ADAL" clId="{9239F297-9C8F-4650-A234-C28B30B526E1}" dt="2021-09-21T02:36:51.770" v="277"/>
        <pc:sldMkLst>
          <pc:docMk/>
          <pc:sldMk cId="2653074621" sldId="314"/>
        </pc:sldMkLst>
      </pc:sldChg>
      <pc:sldChg chg="del">
        <pc:chgData name="Parma Nand" userId="a214ac8f-221c-4393-b64b-d99306f8255f" providerId="ADAL" clId="{9239F297-9C8F-4650-A234-C28B30B526E1}" dt="2021-09-21T02:07:43.873" v="159" actId="47"/>
        <pc:sldMkLst>
          <pc:docMk/>
          <pc:sldMk cId="4115810607" sldId="314"/>
        </pc:sldMkLst>
      </pc:sldChg>
      <pc:sldChg chg="modSp add mod">
        <pc:chgData name="Parma Nand" userId="a214ac8f-221c-4393-b64b-d99306f8255f" providerId="ADAL" clId="{9239F297-9C8F-4650-A234-C28B30B526E1}" dt="2021-09-21T03:12:17.254" v="437" actId="207"/>
        <pc:sldMkLst>
          <pc:docMk/>
          <pc:sldMk cId="1175908921" sldId="315"/>
        </pc:sldMkLst>
        <pc:spChg chg="mod">
          <ac:chgData name="Parma Nand" userId="a214ac8f-221c-4393-b64b-d99306f8255f" providerId="ADAL" clId="{9239F297-9C8F-4650-A234-C28B30B526E1}" dt="2021-09-21T03:12:17.254" v="437" actId="207"/>
          <ac:spMkLst>
            <pc:docMk/>
            <pc:sldMk cId="1175908921" sldId="315"/>
            <ac:spMk id="3" creationId="{9A4F2353-3ACA-4F89-A130-2796B67493BC}"/>
          </ac:spMkLst>
        </pc:spChg>
      </pc:sldChg>
      <pc:sldChg chg="del">
        <pc:chgData name="Parma Nand" userId="a214ac8f-221c-4393-b64b-d99306f8255f" providerId="ADAL" clId="{9239F297-9C8F-4650-A234-C28B30B526E1}" dt="2021-09-21T02:11:23.578" v="160" actId="47"/>
        <pc:sldMkLst>
          <pc:docMk/>
          <pc:sldMk cId="2993995506" sldId="315"/>
        </pc:sldMkLst>
      </pc:sldChg>
      <pc:sldChg chg="add">
        <pc:chgData name="Parma Nand" userId="a214ac8f-221c-4393-b64b-d99306f8255f" providerId="ADAL" clId="{9239F297-9C8F-4650-A234-C28B30B526E1}" dt="2021-09-21T02:38:40.386" v="278"/>
        <pc:sldMkLst>
          <pc:docMk/>
          <pc:sldMk cId="382082068" sldId="316"/>
        </pc:sldMkLst>
      </pc:sldChg>
      <pc:sldChg chg="del">
        <pc:chgData name="Parma Nand" userId="a214ac8f-221c-4393-b64b-d99306f8255f" providerId="ADAL" clId="{9239F297-9C8F-4650-A234-C28B30B526E1}" dt="2021-09-21T02:11:23.578" v="160" actId="47"/>
        <pc:sldMkLst>
          <pc:docMk/>
          <pc:sldMk cId="765784557" sldId="316"/>
        </pc:sldMkLst>
      </pc:sldChg>
      <pc:sldChg chg="add">
        <pc:chgData name="Parma Nand" userId="a214ac8f-221c-4393-b64b-d99306f8255f" providerId="ADAL" clId="{9239F297-9C8F-4650-A234-C28B30B526E1}" dt="2021-09-21T02:38:40.386" v="278"/>
        <pc:sldMkLst>
          <pc:docMk/>
          <pc:sldMk cId="285229352" sldId="317"/>
        </pc:sldMkLst>
      </pc:sldChg>
      <pc:sldChg chg="del">
        <pc:chgData name="Parma Nand" userId="a214ac8f-221c-4393-b64b-d99306f8255f" providerId="ADAL" clId="{9239F297-9C8F-4650-A234-C28B30B526E1}" dt="2021-09-21T02:11:23.578" v="160" actId="47"/>
        <pc:sldMkLst>
          <pc:docMk/>
          <pc:sldMk cId="2162635416" sldId="317"/>
        </pc:sldMkLst>
      </pc:sldChg>
      <pc:sldChg chg="del">
        <pc:chgData name="Parma Nand" userId="a214ac8f-221c-4393-b64b-d99306f8255f" providerId="ADAL" clId="{9239F297-9C8F-4650-A234-C28B30B526E1}" dt="2021-09-21T02:11:23.578" v="160" actId="47"/>
        <pc:sldMkLst>
          <pc:docMk/>
          <pc:sldMk cId="948378406" sldId="318"/>
        </pc:sldMkLst>
      </pc:sldChg>
      <pc:sldChg chg="add">
        <pc:chgData name="Parma Nand" userId="a214ac8f-221c-4393-b64b-d99306f8255f" providerId="ADAL" clId="{9239F297-9C8F-4650-A234-C28B30B526E1}" dt="2021-09-21T02:38:40.386" v="278"/>
        <pc:sldMkLst>
          <pc:docMk/>
          <pc:sldMk cId="1065612181" sldId="318"/>
        </pc:sldMkLst>
      </pc:sldChg>
      <pc:sldChg chg="add">
        <pc:chgData name="Parma Nand" userId="a214ac8f-221c-4393-b64b-d99306f8255f" providerId="ADAL" clId="{9239F297-9C8F-4650-A234-C28B30B526E1}" dt="2021-09-21T02:38:40.386" v="278"/>
        <pc:sldMkLst>
          <pc:docMk/>
          <pc:sldMk cId="980842866" sldId="319"/>
        </pc:sldMkLst>
      </pc:sldChg>
      <pc:sldChg chg="add">
        <pc:chgData name="Parma Nand" userId="a214ac8f-221c-4393-b64b-d99306f8255f" providerId="ADAL" clId="{9239F297-9C8F-4650-A234-C28B30B526E1}" dt="2021-09-21T02:38:40.386" v="278"/>
        <pc:sldMkLst>
          <pc:docMk/>
          <pc:sldMk cId="2607396932" sldId="320"/>
        </pc:sldMkLst>
      </pc:sldChg>
      <pc:sldChg chg="addSp modSp mod">
        <pc:chgData name="Parma Nand" userId="a214ac8f-221c-4393-b64b-d99306f8255f" providerId="ADAL" clId="{9239F297-9C8F-4650-A234-C28B30B526E1}" dt="2021-09-21T01:38:37.119" v="71" actId="207"/>
        <pc:sldMkLst>
          <pc:docMk/>
          <pc:sldMk cId="3255125735" sldId="321"/>
        </pc:sldMkLst>
        <pc:spChg chg="add mod">
          <ac:chgData name="Parma Nand" userId="a214ac8f-221c-4393-b64b-d99306f8255f" providerId="ADAL" clId="{9239F297-9C8F-4650-A234-C28B30B526E1}" dt="2021-09-21T01:38:37.119" v="71" actId="207"/>
          <ac:spMkLst>
            <pc:docMk/>
            <pc:sldMk cId="3255125735" sldId="321"/>
            <ac:spMk id="4" creationId="{B8EA7B2C-AA4E-43EA-B7EC-BFD4575F8164}"/>
          </ac:spMkLst>
        </pc:spChg>
      </pc:sldChg>
      <pc:sldChg chg="modSp mod">
        <pc:chgData name="Parma Nand" userId="a214ac8f-221c-4393-b64b-d99306f8255f" providerId="ADAL" clId="{9239F297-9C8F-4650-A234-C28B30B526E1}" dt="2021-09-21T01:53:43.988" v="155" actId="6549"/>
        <pc:sldMkLst>
          <pc:docMk/>
          <pc:sldMk cId="2629987525" sldId="322"/>
        </pc:sldMkLst>
        <pc:spChg chg="mod">
          <ac:chgData name="Parma Nand" userId="a214ac8f-221c-4393-b64b-d99306f8255f" providerId="ADAL" clId="{9239F297-9C8F-4650-A234-C28B30B526E1}" dt="2021-09-21T01:53:43.988" v="155" actId="6549"/>
          <ac:spMkLst>
            <pc:docMk/>
            <pc:sldMk cId="2629987525" sldId="322"/>
            <ac:spMk id="3" creationId="{00000000-0000-0000-0000-000000000000}"/>
          </ac:spMkLst>
        </pc:spChg>
      </pc:sldChg>
      <pc:sldChg chg="add">
        <pc:chgData name="Parma Nand" userId="a214ac8f-221c-4393-b64b-d99306f8255f" providerId="ADAL" clId="{9239F297-9C8F-4650-A234-C28B30B526E1}" dt="2021-09-21T02:38:40.386" v="278"/>
        <pc:sldMkLst>
          <pc:docMk/>
          <pc:sldMk cId="4149852680" sldId="324"/>
        </pc:sldMkLst>
      </pc:sldChg>
      <pc:sldChg chg="modSp mod">
        <pc:chgData name="Parma Nand" userId="a214ac8f-221c-4393-b64b-d99306f8255f" providerId="ADAL" clId="{9239F297-9C8F-4650-A234-C28B30B526E1}" dt="2021-09-21T01:23:31.859" v="3" actId="115"/>
        <pc:sldMkLst>
          <pc:docMk/>
          <pc:sldMk cId="0" sldId="350"/>
        </pc:sldMkLst>
        <pc:spChg chg="mod">
          <ac:chgData name="Parma Nand" userId="a214ac8f-221c-4393-b64b-d99306f8255f" providerId="ADAL" clId="{9239F297-9C8F-4650-A234-C28B30B526E1}" dt="2021-09-21T01:23:31.859" v="3" actId="115"/>
          <ac:spMkLst>
            <pc:docMk/>
            <pc:sldMk cId="0" sldId="350"/>
            <ac:spMk id="13315" creationId="{00000000-0000-0000-0000-000000000000}"/>
          </ac:spMkLst>
        </pc:spChg>
      </pc:sldChg>
      <pc:sldChg chg="del ord">
        <pc:chgData name="Parma Nand" userId="a214ac8f-221c-4393-b64b-d99306f8255f" providerId="ADAL" clId="{9239F297-9C8F-4650-A234-C28B30B526E1}" dt="2021-09-21T02:11:23.578" v="160" actId="47"/>
        <pc:sldMkLst>
          <pc:docMk/>
          <pc:sldMk cId="0" sldId="359"/>
        </pc:sldMkLst>
      </pc:sldChg>
      <pc:sldChg chg="del">
        <pc:chgData name="Parma Nand" userId="a214ac8f-221c-4393-b64b-d99306f8255f" providerId="ADAL" clId="{9239F297-9C8F-4650-A234-C28B30B526E1}" dt="2021-09-21T02:38:51.996" v="280" actId="47"/>
        <pc:sldMkLst>
          <pc:docMk/>
          <pc:sldMk cId="0" sldId="360"/>
        </pc:sldMkLst>
      </pc:sldChg>
      <pc:sldChg chg="del">
        <pc:chgData name="Parma Nand" userId="a214ac8f-221c-4393-b64b-d99306f8255f" providerId="ADAL" clId="{9239F297-9C8F-4650-A234-C28B30B526E1}" dt="2021-09-21T02:07:41.250" v="158" actId="47"/>
        <pc:sldMkLst>
          <pc:docMk/>
          <pc:sldMk cId="0" sldId="361"/>
        </pc:sldMkLst>
      </pc:sldChg>
      <pc:sldChg chg="del">
        <pc:chgData name="Parma Nand" userId="a214ac8f-221c-4393-b64b-d99306f8255f" providerId="ADAL" clId="{9239F297-9C8F-4650-A234-C28B30B526E1}" dt="2021-09-21T02:38:47.767" v="279" actId="47"/>
        <pc:sldMkLst>
          <pc:docMk/>
          <pc:sldMk cId="0" sldId="362"/>
        </pc:sldMkLst>
      </pc:sldChg>
      <pc:sldChg chg="add">
        <pc:chgData name="Parma Nand" userId="a214ac8f-221c-4393-b64b-d99306f8255f" providerId="ADAL" clId="{9239F297-9C8F-4650-A234-C28B30B526E1}" dt="2021-09-21T02:13:05.686" v="161"/>
        <pc:sldMkLst>
          <pc:docMk/>
          <pc:sldMk cId="0" sldId="381"/>
        </pc:sldMkLst>
      </pc:sldChg>
      <pc:sldChg chg="modSp new mod">
        <pc:chgData name="Parma Nand" userId="a214ac8f-221c-4393-b64b-d99306f8255f" providerId="ADAL" clId="{9239F297-9C8F-4650-A234-C28B30B526E1}" dt="2021-09-21T02:36:40.208" v="276" actId="1076"/>
        <pc:sldMkLst>
          <pc:docMk/>
          <pc:sldMk cId="2515500774" sldId="382"/>
        </pc:sldMkLst>
        <pc:spChg chg="mod">
          <ac:chgData name="Parma Nand" userId="a214ac8f-221c-4393-b64b-d99306f8255f" providerId="ADAL" clId="{9239F297-9C8F-4650-A234-C28B30B526E1}" dt="2021-09-21T02:34:44.227" v="208" actId="20577"/>
          <ac:spMkLst>
            <pc:docMk/>
            <pc:sldMk cId="2515500774" sldId="382"/>
            <ac:spMk id="2" creationId="{6CC55303-BD88-474A-86FB-E1B76293E0FD}"/>
          </ac:spMkLst>
        </pc:spChg>
        <pc:spChg chg="mod">
          <ac:chgData name="Parma Nand" userId="a214ac8f-221c-4393-b64b-d99306f8255f" providerId="ADAL" clId="{9239F297-9C8F-4650-A234-C28B30B526E1}" dt="2021-09-21T02:36:40.208" v="276" actId="1076"/>
          <ac:spMkLst>
            <pc:docMk/>
            <pc:sldMk cId="2515500774" sldId="382"/>
            <ac:spMk id="3" creationId="{F3A2E14B-4F35-4366-836E-0D6F47D204CA}"/>
          </ac:spMkLst>
        </pc:spChg>
      </pc:sldChg>
      <pc:sldChg chg="add">
        <pc:chgData name="Parma Nand" userId="a214ac8f-221c-4393-b64b-d99306f8255f" providerId="ADAL" clId="{9239F297-9C8F-4650-A234-C28B30B526E1}" dt="2021-09-21T02:38:40.386" v="278"/>
        <pc:sldMkLst>
          <pc:docMk/>
          <pc:sldMk cId="296023707" sldId="383"/>
        </pc:sldMkLst>
      </pc:sldChg>
      <pc:sldChg chg="add">
        <pc:chgData name="Parma Nand" userId="a214ac8f-221c-4393-b64b-d99306f8255f" providerId="ADAL" clId="{9239F297-9C8F-4650-A234-C28B30B526E1}" dt="2021-09-21T02:38:40.386" v="278"/>
        <pc:sldMkLst>
          <pc:docMk/>
          <pc:sldMk cId="3887958275" sldId="384"/>
        </pc:sldMkLst>
      </pc:sldChg>
      <pc:sldChg chg="addSp delSp modSp new mod">
        <pc:chgData name="Parma Nand" userId="a214ac8f-221c-4393-b64b-d99306f8255f" providerId="ADAL" clId="{9239F297-9C8F-4650-A234-C28B30B526E1}" dt="2021-09-21T02:40:15.380" v="286" actId="14100"/>
        <pc:sldMkLst>
          <pc:docMk/>
          <pc:sldMk cId="1272499135" sldId="385"/>
        </pc:sldMkLst>
        <pc:spChg chg="del">
          <ac:chgData name="Parma Nand" userId="a214ac8f-221c-4393-b64b-d99306f8255f" providerId="ADAL" clId="{9239F297-9C8F-4650-A234-C28B30B526E1}" dt="2021-09-21T02:40:00.179" v="282" actId="22"/>
          <ac:spMkLst>
            <pc:docMk/>
            <pc:sldMk cId="1272499135" sldId="385"/>
            <ac:spMk id="3" creationId="{5D1B0FD9-6DE9-4165-B6C5-407C7641B972}"/>
          </ac:spMkLst>
        </pc:spChg>
        <pc:picChg chg="add mod ord">
          <ac:chgData name="Parma Nand" userId="a214ac8f-221c-4393-b64b-d99306f8255f" providerId="ADAL" clId="{9239F297-9C8F-4650-A234-C28B30B526E1}" dt="2021-09-21T02:40:15.380" v="286" actId="14100"/>
          <ac:picMkLst>
            <pc:docMk/>
            <pc:sldMk cId="1272499135" sldId="385"/>
            <ac:picMk id="5" creationId="{0D779D25-295B-4712-AA66-95C95B61AD2C}"/>
          </ac:picMkLst>
        </pc:picChg>
      </pc:sldChg>
      <pc:sldChg chg="modSp new mod">
        <pc:chgData name="Parma Nand" userId="a214ac8f-221c-4393-b64b-d99306f8255f" providerId="ADAL" clId="{9239F297-9C8F-4650-A234-C28B30B526E1}" dt="2021-09-21T02:47:45.045" v="436" actId="20577"/>
        <pc:sldMkLst>
          <pc:docMk/>
          <pc:sldMk cId="3554302121" sldId="386"/>
        </pc:sldMkLst>
        <pc:spChg chg="mod">
          <ac:chgData name="Parma Nand" userId="a214ac8f-221c-4393-b64b-d99306f8255f" providerId="ADAL" clId="{9239F297-9C8F-4650-A234-C28B30B526E1}" dt="2021-09-21T02:46:23.837" v="295" actId="20577"/>
          <ac:spMkLst>
            <pc:docMk/>
            <pc:sldMk cId="3554302121" sldId="386"/>
            <ac:spMk id="2" creationId="{00690DF1-3D2F-4112-8458-874C2C4264F2}"/>
          </ac:spMkLst>
        </pc:spChg>
        <pc:spChg chg="mod">
          <ac:chgData name="Parma Nand" userId="a214ac8f-221c-4393-b64b-d99306f8255f" providerId="ADAL" clId="{9239F297-9C8F-4650-A234-C28B30B526E1}" dt="2021-09-21T02:47:45.045" v="436" actId="20577"/>
          <ac:spMkLst>
            <pc:docMk/>
            <pc:sldMk cId="3554302121" sldId="386"/>
            <ac:spMk id="3" creationId="{3E2B9129-B0D9-4919-B2EC-D723D55BA409}"/>
          </ac:spMkLst>
        </pc:spChg>
      </pc:sldChg>
    </pc:docChg>
  </pc:docChgLst>
  <pc:docChgLst>
    <pc:chgData name="Parma Nand" userId="a214ac8f-221c-4393-b64b-d99306f8255f" providerId="ADAL" clId="{9CEF7CDC-DD22-49C8-AB33-2D405FFA231F}"/>
    <pc:docChg chg="modSld">
      <pc:chgData name="Parma Nand" userId="a214ac8f-221c-4393-b64b-d99306f8255f" providerId="ADAL" clId="{9CEF7CDC-DD22-49C8-AB33-2D405FFA231F}" dt="2020-07-27T21:42:32.729" v="2" actId="207"/>
      <pc:docMkLst>
        <pc:docMk/>
      </pc:docMkLst>
      <pc:sldChg chg="modSp mod">
        <pc:chgData name="Parma Nand" userId="a214ac8f-221c-4393-b64b-d99306f8255f" providerId="ADAL" clId="{9CEF7CDC-DD22-49C8-AB33-2D405FFA231F}" dt="2020-07-27T21:42:32.729" v="2" actId="207"/>
        <pc:sldMkLst>
          <pc:docMk/>
          <pc:sldMk cId="1698659275" sldId="296"/>
        </pc:sldMkLst>
        <pc:spChg chg="mod">
          <ac:chgData name="Parma Nand" userId="a214ac8f-221c-4393-b64b-d99306f8255f" providerId="ADAL" clId="{9CEF7CDC-DD22-49C8-AB33-2D405FFA231F}" dt="2020-07-27T21:42:32.729" v="2" actId="207"/>
          <ac:spMkLst>
            <pc:docMk/>
            <pc:sldMk cId="1698659275" sldId="29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AU"/>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AU"/>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AU"/>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BE17F2DE-AB2E-4B54-BCA6-D117C0DCBCD6}" type="slidenum">
              <a:rPr lang="en-AU" altLang="en-US"/>
              <a:pPr>
                <a:defRPr/>
              </a:pPr>
              <a:t>‹#›</a:t>
            </a:fld>
            <a:endParaRPr lang="en-AU" altLang="en-US"/>
          </a:p>
        </p:txBody>
      </p:sp>
    </p:spTree>
    <p:extLst>
      <p:ext uri="{BB962C8B-B14F-4D97-AF65-F5344CB8AC3E}">
        <p14:creationId xmlns:p14="http://schemas.microsoft.com/office/powerpoint/2010/main" val="462912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sz="2500" b="1">
                <a:latin typeface="Arial" panose="020B0604020202020204" pitchFamily="34" charset="0"/>
                <a:ea typeface="MS PGothic" panose="020B0600070205080204" pitchFamily="34" charset="-128"/>
                <a:cs typeface="Arial" panose="020B0604020202020204" pitchFamily="34" charset="0"/>
              </a:rPr>
              <a:t>Create regular expressions: </a:t>
            </a:r>
            <a:r>
              <a:rPr lang="en-US" altLang="en-US" sz="2400">
                <a:latin typeface="Arial" panose="020B0604020202020204" pitchFamily="34" charset="0"/>
                <a:ea typeface="MS PGothic" panose="020B0600070205080204" pitchFamily="34" charset="-128"/>
                <a:cs typeface="Arial" panose="020B0604020202020204" pitchFamily="34" charset="0"/>
              </a:rPr>
              <a:t>a set of pattern matching rules encoded in a string according to certain syntax rules.</a:t>
            </a:r>
            <a:r>
              <a:rPr lang="en-US" altLang="en-US" sz="2400" i="1">
                <a:latin typeface="Arial" panose="020B0604020202020204" pitchFamily="34" charset="0"/>
                <a:ea typeface="MS PGothic" panose="020B0600070205080204" pitchFamily="34" charset="-128"/>
                <a:cs typeface="Arial" panose="020B0604020202020204" pitchFamily="34" charset="0"/>
              </a:rPr>
              <a:t>    </a:t>
            </a:r>
          </a:p>
          <a:p>
            <a:pPr lvl="1" eaLnBrk="1" hangingPunct="1">
              <a:buFont typeface="Arial" panose="020B0604020202020204" pitchFamily="34" charset="0"/>
              <a:buChar char="–"/>
            </a:pPr>
            <a:endParaRPr lang="en-US" altLang="en-US" sz="1000" i="1">
              <a:latin typeface="Arial" panose="020B0604020202020204" pitchFamily="34" charset="0"/>
              <a:ea typeface="MS PGothic" panose="020B0600070205080204" pitchFamily="34" charset="-128"/>
              <a:cs typeface="Arial" panose="020B0604020202020204" pitchFamily="34" charset="0"/>
            </a:endParaRPr>
          </a:p>
          <a:p>
            <a:pPr eaLnBrk="1" hangingPunct="1"/>
            <a:endParaRPr lang="en-US" altLang="en-US">
              <a:latin typeface="Arial" panose="020B0604020202020204" pitchFamily="34" charset="0"/>
              <a:ea typeface="MS PGothic" panose="020B0600070205080204" pitchFamily="34" charset="-128"/>
              <a:cs typeface="Arial" panose="020B0604020202020204" pitchFamily="34" charset="0"/>
            </a:endParaRP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37931725" indent="-374745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AE02A31-FADF-4D87-84A3-21213A780A52}" type="slidenum">
              <a:rPr lang="en-US" altLang="en-US">
                <a:latin typeface="Calibri" panose="020F0502020204030204" pitchFamily="34" charset="0"/>
                <a:ea typeface="MS PGothic" panose="020B0600070205080204" pitchFamily="34" charset="-128"/>
              </a:rPr>
              <a:pPr>
                <a:spcBef>
                  <a:spcPct val="0"/>
                </a:spcBef>
              </a:pPr>
              <a:t>7</a:t>
            </a:fld>
            <a:endParaRPr lang="en-US" altLang="en-US">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13044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s-ES" altLang="en-US">
              <a:latin typeface="Arial" panose="020B0604020202020204" pitchFamily="34" charset="0"/>
              <a:ea typeface="MS PGothic" panose="020B0600070205080204" pitchFamily="34" charset="-128"/>
              <a:cs typeface="Arial" panose="020B0604020202020204" pitchFamily="34" charset="0"/>
            </a:endParaRPr>
          </a:p>
        </p:txBody>
      </p:sp>
      <p:sp>
        <p:nvSpPr>
          <p:cNvPr id="4198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37931725" indent="-374745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F50AA8F-AAEF-4F90-A1FB-11C87BDA2114}" type="slidenum">
              <a:rPr lang="en-US" altLang="en-US">
                <a:latin typeface="Calibri" panose="020F0502020204030204" pitchFamily="34" charset="0"/>
                <a:ea typeface="MS PGothic" panose="020B0600070205080204" pitchFamily="34" charset="-128"/>
              </a:rPr>
              <a:pPr>
                <a:spcBef>
                  <a:spcPct val="0"/>
                </a:spcBef>
              </a:pPr>
              <a:t>36</a:t>
            </a:fld>
            <a:endParaRPr lang="en-US" altLang="en-US">
              <a:latin typeface="Calibri" panose="020F0502020204030204" pitchFamily="34" charset="0"/>
              <a:ea typeface="MS PGothic" panose="020B0600070205080204" pitchFamily="34" charset="-128"/>
            </a:endParaRPr>
          </a:p>
        </p:txBody>
      </p:sp>
      <p:sp>
        <p:nvSpPr>
          <p:cNvPr id="41989" name="4 Marcador de pie de página"/>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cs typeface="Arial" panose="020B0604020202020204" pitchFamily="34" charset="0"/>
              </a:defRPr>
            </a:lvl1pPr>
            <a:lvl2pPr marL="742950" indent="-285750">
              <a:defRPr>
                <a:solidFill>
                  <a:schemeClr val="tx1"/>
                </a:solidFill>
                <a:latin typeface="Helvetica" panose="020B0604020202020204" pitchFamily="34" charset="0"/>
                <a:cs typeface="Arial" panose="020B0604020202020204" pitchFamily="34" charset="0"/>
              </a:defRPr>
            </a:lvl2pPr>
            <a:lvl3pPr marL="1143000" indent="-228600">
              <a:defRPr>
                <a:solidFill>
                  <a:schemeClr val="tx1"/>
                </a:solidFill>
                <a:latin typeface="Helvetica" panose="020B0604020202020204" pitchFamily="34" charset="0"/>
                <a:cs typeface="Arial" panose="020B0604020202020204" pitchFamily="34" charset="0"/>
              </a:defRPr>
            </a:lvl3pPr>
            <a:lvl4pPr marL="1600200" indent="-228600">
              <a:defRPr>
                <a:solidFill>
                  <a:schemeClr val="tx1"/>
                </a:solidFill>
                <a:latin typeface="Helvetica" panose="020B0604020202020204" pitchFamily="34" charset="0"/>
                <a:cs typeface="Arial" panose="020B0604020202020204" pitchFamily="34" charset="0"/>
              </a:defRPr>
            </a:lvl4pPr>
            <a:lvl5pPr marL="2057400" indent="-22860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r>
              <a:rPr lang="en-US" altLang="en-US">
                <a:latin typeface="Arial" panose="020B0604020202020204" pitchFamily="34" charset="0"/>
                <a:ea typeface="MS PGothic" panose="020B0600070205080204" pitchFamily="34" charset="-128"/>
              </a:rPr>
              <a:t>This document belongs to Zornitsa Kozareva</a:t>
            </a:r>
          </a:p>
        </p:txBody>
      </p:sp>
    </p:spTree>
    <p:extLst>
      <p:ext uri="{BB962C8B-B14F-4D97-AF65-F5344CB8AC3E}">
        <p14:creationId xmlns:p14="http://schemas.microsoft.com/office/powerpoint/2010/main" val="2293091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1143000" y="3144838"/>
            <a:ext cx="6629400" cy="2209800"/>
          </a:xfrm>
        </p:spPr>
        <p:txBody>
          <a:bodyPr/>
          <a:lstStyle>
            <a:lvl1pPr>
              <a:defRPr sz="4800"/>
            </a:lvl1pPr>
          </a:lstStyle>
          <a:p>
            <a:r>
              <a:rPr lang="en-AU"/>
              <a:t>Click to edit Master title style</a:t>
            </a:r>
          </a:p>
        </p:txBody>
      </p:sp>
      <p:sp>
        <p:nvSpPr>
          <p:cNvPr id="99331" name="Rectangle 3"/>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AU"/>
              <a:t>Operating Systems 406707</a:t>
            </a:r>
          </a:p>
        </p:txBody>
      </p:sp>
      <p:pic>
        <p:nvPicPr>
          <p:cNvPr id="8" name="Picture 7">
            <a:extLst>
              <a:ext uri="{FF2B5EF4-FFF2-40B4-BE49-F238E27FC236}">
                <a16:creationId xmlns:a16="http://schemas.microsoft.com/office/drawing/2014/main" id="{E8C1951B-2C43-4229-ADDD-F0264AE115A0}"/>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276350"/>
          </a:xfrm>
          <a:prstGeom prst="rect">
            <a:avLst/>
          </a:prstGeom>
          <a:noFill/>
          <a:ln>
            <a:noFill/>
          </a:ln>
        </p:spPr>
      </p:pic>
    </p:spTree>
    <p:extLst>
      <p:ext uri="{BB962C8B-B14F-4D97-AF65-F5344CB8AC3E}">
        <p14:creationId xmlns:p14="http://schemas.microsoft.com/office/powerpoint/2010/main" val="4291736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9"/>
          <p:cNvSpPr>
            <a:spLocks noGrp="1" noChangeArrowheads="1"/>
          </p:cNvSpPr>
          <p:nvPr>
            <p:ph type="dt" sz="half" idx="10"/>
          </p:nvPr>
        </p:nvSpPr>
        <p:spPr>
          <a:xfrm>
            <a:off x="914400" y="6251575"/>
            <a:ext cx="1981200" cy="457200"/>
          </a:xfrm>
          <a:prstGeom prst="rect">
            <a:avLst/>
          </a:prstGeom>
          <a:ln/>
        </p:spPr>
        <p:txBody>
          <a:bodyPr/>
          <a:lstStyle>
            <a:lvl1pPr>
              <a:defRPr/>
            </a:lvl1pPr>
          </a:lstStyle>
          <a:p>
            <a:pPr>
              <a:defRPr/>
            </a:pPr>
            <a:endParaRPr lang="en-AU"/>
          </a:p>
        </p:txBody>
      </p:sp>
    </p:spTree>
    <p:extLst>
      <p:ext uri="{BB962C8B-B14F-4D97-AF65-F5344CB8AC3E}">
        <p14:creationId xmlns:p14="http://schemas.microsoft.com/office/powerpoint/2010/main" val="105271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9"/>
          <p:cNvSpPr>
            <a:spLocks noGrp="1" noChangeArrowheads="1"/>
          </p:cNvSpPr>
          <p:nvPr>
            <p:ph type="dt" sz="half" idx="10"/>
          </p:nvPr>
        </p:nvSpPr>
        <p:spPr>
          <a:xfrm>
            <a:off x="914400" y="6251575"/>
            <a:ext cx="1981200" cy="457200"/>
          </a:xfrm>
          <a:prstGeom prst="rect">
            <a:avLst/>
          </a:prstGeom>
          <a:ln/>
        </p:spPr>
        <p:txBody>
          <a:bodyPr/>
          <a:lstStyle>
            <a:lvl1pPr>
              <a:defRPr/>
            </a:lvl1pPr>
          </a:lstStyle>
          <a:p>
            <a:pPr>
              <a:defRPr/>
            </a:pPr>
            <a:endParaRPr lang="en-AU"/>
          </a:p>
        </p:txBody>
      </p:sp>
    </p:spTree>
    <p:extLst>
      <p:ext uri="{BB962C8B-B14F-4D97-AF65-F5344CB8AC3E}">
        <p14:creationId xmlns:p14="http://schemas.microsoft.com/office/powerpoint/2010/main" val="107145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NZ"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extLst>
      <p:ext uri="{BB962C8B-B14F-4D97-AF65-F5344CB8AC3E}">
        <p14:creationId xmlns:p14="http://schemas.microsoft.com/office/powerpoint/2010/main" val="201438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xfrm>
            <a:off x="914400" y="6251575"/>
            <a:ext cx="1981200" cy="457200"/>
          </a:xfrm>
          <a:prstGeom prst="rect">
            <a:avLst/>
          </a:prstGeom>
          <a:ln/>
        </p:spPr>
        <p:txBody>
          <a:bodyPr/>
          <a:lstStyle>
            <a:lvl1pPr>
              <a:defRPr/>
            </a:lvl1pPr>
          </a:lstStyle>
          <a:p>
            <a:pPr>
              <a:defRPr/>
            </a:pPr>
            <a:endParaRPr lang="en-AU"/>
          </a:p>
        </p:txBody>
      </p:sp>
    </p:spTree>
    <p:extLst>
      <p:ext uri="{BB962C8B-B14F-4D97-AF65-F5344CB8AC3E}">
        <p14:creationId xmlns:p14="http://schemas.microsoft.com/office/powerpoint/2010/main" val="260332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Rectangle 9"/>
          <p:cNvSpPr>
            <a:spLocks noGrp="1" noChangeArrowheads="1"/>
          </p:cNvSpPr>
          <p:nvPr>
            <p:ph type="dt" sz="half" idx="10"/>
          </p:nvPr>
        </p:nvSpPr>
        <p:spPr>
          <a:xfrm>
            <a:off x="914400" y="6251575"/>
            <a:ext cx="1981200" cy="457200"/>
          </a:xfrm>
          <a:prstGeom prst="rect">
            <a:avLst/>
          </a:prstGeom>
          <a:ln/>
        </p:spPr>
        <p:txBody>
          <a:bodyPr/>
          <a:lstStyle>
            <a:lvl1pPr>
              <a:defRPr/>
            </a:lvl1pPr>
          </a:lstStyle>
          <a:p>
            <a:pPr>
              <a:defRPr/>
            </a:pPr>
            <a:endParaRPr lang="en-AU"/>
          </a:p>
        </p:txBody>
      </p:sp>
    </p:spTree>
    <p:extLst>
      <p:ext uri="{BB962C8B-B14F-4D97-AF65-F5344CB8AC3E}">
        <p14:creationId xmlns:p14="http://schemas.microsoft.com/office/powerpoint/2010/main" val="828457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Rectangle 9"/>
          <p:cNvSpPr>
            <a:spLocks noGrp="1" noChangeArrowheads="1"/>
          </p:cNvSpPr>
          <p:nvPr>
            <p:ph type="dt" sz="half" idx="10"/>
          </p:nvPr>
        </p:nvSpPr>
        <p:spPr>
          <a:xfrm>
            <a:off x="914400" y="6251575"/>
            <a:ext cx="1981200" cy="457200"/>
          </a:xfrm>
          <a:prstGeom prst="rect">
            <a:avLst/>
          </a:prstGeom>
          <a:ln/>
        </p:spPr>
        <p:txBody>
          <a:bodyPr/>
          <a:lstStyle>
            <a:lvl1pPr>
              <a:defRPr/>
            </a:lvl1pPr>
          </a:lstStyle>
          <a:p>
            <a:pPr>
              <a:defRPr/>
            </a:pPr>
            <a:endParaRPr lang="en-AU"/>
          </a:p>
        </p:txBody>
      </p:sp>
    </p:spTree>
    <p:extLst>
      <p:ext uri="{BB962C8B-B14F-4D97-AF65-F5344CB8AC3E}">
        <p14:creationId xmlns:p14="http://schemas.microsoft.com/office/powerpoint/2010/main" val="74877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Rectangle 9"/>
          <p:cNvSpPr>
            <a:spLocks noGrp="1" noChangeArrowheads="1"/>
          </p:cNvSpPr>
          <p:nvPr>
            <p:ph type="dt" sz="half" idx="10"/>
          </p:nvPr>
        </p:nvSpPr>
        <p:spPr>
          <a:xfrm>
            <a:off x="914400" y="6251575"/>
            <a:ext cx="1981200" cy="457200"/>
          </a:xfrm>
          <a:prstGeom prst="rect">
            <a:avLst/>
          </a:prstGeom>
          <a:ln/>
        </p:spPr>
        <p:txBody>
          <a:bodyPr/>
          <a:lstStyle>
            <a:lvl1pPr>
              <a:defRPr/>
            </a:lvl1pPr>
          </a:lstStyle>
          <a:p>
            <a:pPr>
              <a:defRPr/>
            </a:pPr>
            <a:endParaRPr lang="en-AU"/>
          </a:p>
        </p:txBody>
      </p:sp>
    </p:spTree>
    <p:extLst>
      <p:ext uri="{BB962C8B-B14F-4D97-AF65-F5344CB8AC3E}">
        <p14:creationId xmlns:p14="http://schemas.microsoft.com/office/powerpoint/2010/main" val="255462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xfrm>
            <a:off x="914400" y="6251575"/>
            <a:ext cx="1981200" cy="457200"/>
          </a:xfrm>
          <a:prstGeom prst="rect">
            <a:avLst/>
          </a:prstGeom>
          <a:ln/>
        </p:spPr>
        <p:txBody>
          <a:bodyPr/>
          <a:lstStyle>
            <a:lvl1pPr>
              <a:defRPr/>
            </a:lvl1pPr>
          </a:lstStyle>
          <a:p>
            <a:pPr>
              <a:defRPr/>
            </a:pPr>
            <a:endParaRPr lang="en-AU"/>
          </a:p>
        </p:txBody>
      </p:sp>
    </p:spTree>
    <p:extLst>
      <p:ext uri="{BB962C8B-B14F-4D97-AF65-F5344CB8AC3E}">
        <p14:creationId xmlns:p14="http://schemas.microsoft.com/office/powerpoint/2010/main" val="198628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xfrm>
            <a:off x="914400" y="6251575"/>
            <a:ext cx="1981200" cy="457200"/>
          </a:xfrm>
          <a:prstGeom prst="rect">
            <a:avLst/>
          </a:prstGeom>
          <a:ln/>
        </p:spPr>
        <p:txBody>
          <a:bodyPr/>
          <a:lstStyle>
            <a:lvl1pPr>
              <a:defRPr/>
            </a:lvl1pPr>
          </a:lstStyle>
          <a:p>
            <a:pPr>
              <a:defRPr/>
            </a:pPr>
            <a:endParaRPr lang="en-AU"/>
          </a:p>
        </p:txBody>
      </p:sp>
    </p:spTree>
    <p:extLst>
      <p:ext uri="{BB962C8B-B14F-4D97-AF65-F5344CB8AC3E}">
        <p14:creationId xmlns:p14="http://schemas.microsoft.com/office/powerpoint/2010/main" val="271239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xfrm>
            <a:off x="914400" y="6251575"/>
            <a:ext cx="1981200" cy="457200"/>
          </a:xfrm>
          <a:prstGeom prst="rect">
            <a:avLst/>
          </a:prstGeom>
          <a:ln/>
        </p:spPr>
        <p:txBody>
          <a:bodyPr/>
          <a:lstStyle>
            <a:lvl1pPr>
              <a:defRPr/>
            </a:lvl1pPr>
          </a:lstStyle>
          <a:p>
            <a:pPr>
              <a:defRPr/>
            </a:pPr>
            <a:endParaRPr lang="en-AU"/>
          </a:p>
        </p:txBody>
      </p:sp>
    </p:spTree>
    <p:extLst>
      <p:ext uri="{BB962C8B-B14F-4D97-AF65-F5344CB8AC3E}">
        <p14:creationId xmlns:p14="http://schemas.microsoft.com/office/powerpoint/2010/main" val="264572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cs typeface="Arial" panose="020B0604020202020204" pitchFamily="34" charset="0"/>
                </a:defRPr>
              </a:lvl1pPr>
              <a:lvl2pPr marL="742950" indent="-285750">
                <a:defRPr>
                  <a:solidFill>
                    <a:schemeClr val="tx1"/>
                  </a:solidFill>
                  <a:latin typeface="Helvetica" panose="020B0604020202020204" pitchFamily="34" charset="0"/>
                  <a:cs typeface="Arial" panose="020B0604020202020204" pitchFamily="34" charset="0"/>
                </a:defRPr>
              </a:lvl2pPr>
              <a:lvl3pPr marL="1143000" indent="-228600">
                <a:defRPr>
                  <a:solidFill>
                    <a:schemeClr val="tx1"/>
                  </a:solidFill>
                  <a:latin typeface="Helvetica" panose="020B0604020202020204" pitchFamily="34" charset="0"/>
                  <a:cs typeface="Arial" panose="020B0604020202020204" pitchFamily="34" charset="0"/>
                </a:defRPr>
              </a:lvl3pPr>
              <a:lvl4pPr marL="1600200" indent="-228600">
                <a:defRPr>
                  <a:solidFill>
                    <a:schemeClr val="tx1"/>
                  </a:solidFill>
                  <a:latin typeface="Helvetica" panose="020B0604020202020204" pitchFamily="34" charset="0"/>
                  <a:cs typeface="Arial" panose="020B0604020202020204" pitchFamily="34" charset="0"/>
                </a:defRPr>
              </a:lvl4pPr>
              <a:lvl5pPr marL="2057400" indent="-22860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cs typeface="Arial" panose="020B0604020202020204" pitchFamily="34" charset="0"/>
                  </a:defRPr>
                </a:lvl1pPr>
                <a:lvl2pPr marL="742950" indent="-285750">
                  <a:defRPr>
                    <a:solidFill>
                      <a:schemeClr val="tx1"/>
                    </a:solidFill>
                    <a:latin typeface="Helvetica" panose="020B0604020202020204" pitchFamily="34" charset="0"/>
                    <a:cs typeface="Arial" panose="020B0604020202020204" pitchFamily="34" charset="0"/>
                  </a:defRPr>
                </a:lvl2pPr>
                <a:lvl3pPr marL="1143000" indent="-228600">
                  <a:defRPr>
                    <a:solidFill>
                      <a:schemeClr val="tx1"/>
                    </a:solidFill>
                    <a:latin typeface="Helvetica" panose="020B0604020202020204" pitchFamily="34" charset="0"/>
                    <a:cs typeface="Arial" panose="020B0604020202020204" pitchFamily="34" charset="0"/>
                  </a:defRPr>
                </a:lvl3pPr>
                <a:lvl4pPr marL="1600200" indent="-228600">
                  <a:defRPr>
                    <a:solidFill>
                      <a:schemeClr val="tx1"/>
                    </a:solidFill>
                    <a:latin typeface="Helvetica" panose="020B0604020202020204" pitchFamily="34" charset="0"/>
                    <a:cs typeface="Arial" panose="020B0604020202020204" pitchFamily="34" charset="0"/>
                  </a:defRPr>
                </a:lvl4pPr>
                <a:lvl5pPr marL="2057400" indent="-22860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NZ"/>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30" name="Line 10"/>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98316" name="Text Box 12"/>
          <p:cNvSpPr txBox="1">
            <a:spLocks noChangeArrowheads="1"/>
          </p:cNvSpPr>
          <p:nvPr userDrawn="1"/>
        </p:nvSpPr>
        <p:spPr bwMode="auto">
          <a:xfrm>
            <a:off x="8101013" y="6491288"/>
            <a:ext cx="1042987" cy="366712"/>
          </a:xfrm>
          <a:prstGeom prst="rect">
            <a:avLst/>
          </a:prstGeom>
          <a:noFill/>
          <a:ln w="9525">
            <a:noFill/>
            <a:miter lim="800000"/>
            <a:headEnd/>
            <a:tailEnd/>
          </a:ln>
          <a:effectLst/>
        </p:spPr>
        <p:txBody>
          <a:bodyPr>
            <a:spAutoFit/>
          </a:bodyPr>
          <a:lstStyle>
            <a:lvl1pPr>
              <a:defRPr>
                <a:solidFill>
                  <a:schemeClr val="tx1"/>
                </a:solidFill>
                <a:latin typeface="Helvetica" panose="020B0604020202020204" pitchFamily="34" charset="0"/>
                <a:cs typeface="Arial" panose="020B0604020202020204" pitchFamily="34" charset="0"/>
              </a:defRPr>
            </a:lvl1pPr>
            <a:lvl2pPr marL="742950" indent="-285750">
              <a:defRPr>
                <a:solidFill>
                  <a:schemeClr val="tx1"/>
                </a:solidFill>
                <a:latin typeface="Helvetica" panose="020B0604020202020204" pitchFamily="34" charset="0"/>
                <a:cs typeface="Arial" panose="020B0604020202020204" pitchFamily="34" charset="0"/>
              </a:defRPr>
            </a:lvl2pPr>
            <a:lvl3pPr marL="1143000" indent="-228600">
              <a:defRPr>
                <a:solidFill>
                  <a:schemeClr val="tx1"/>
                </a:solidFill>
                <a:latin typeface="Helvetica" panose="020B0604020202020204" pitchFamily="34" charset="0"/>
                <a:cs typeface="Arial" panose="020B0604020202020204" pitchFamily="34" charset="0"/>
              </a:defRPr>
            </a:lvl3pPr>
            <a:lvl4pPr marL="1600200" indent="-228600">
              <a:defRPr>
                <a:solidFill>
                  <a:schemeClr val="tx1"/>
                </a:solidFill>
                <a:latin typeface="Helvetica" panose="020B0604020202020204" pitchFamily="34" charset="0"/>
                <a:cs typeface="Arial" panose="020B0604020202020204" pitchFamily="34" charset="0"/>
              </a:defRPr>
            </a:lvl4pPr>
            <a:lvl5pPr marL="2057400" indent="-22860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eaLnBrk="1" hangingPunct="1">
              <a:spcBef>
                <a:spcPct val="50000"/>
              </a:spcBef>
              <a:defRPr/>
            </a:pPr>
            <a:fld id="{3AD6A2FB-E820-49A9-9CE2-8B4E890E8F89}" type="slidenum">
              <a:rPr lang="en-AU" altLang="en-US" smtClean="0">
                <a:latin typeface="Arial" panose="020B0604020202020204" pitchFamily="34" charset="0"/>
              </a:rPr>
              <a:pPr eaLnBrk="1" hangingPunct="1">
                <a:spcBef>
                  <a:spcPct val="50000"/>
                </a:spcBef>
                <a:defRPr/>
              </a:pPr>
              <a:t>‹#›</a:t>
            </a:fld>
            <a:r>
              <a:rPr lang="en-AU" altLang="en-US">
                <a:latin typeface="Arial" panose="020B0604020202020204" pitchFamily="34" charset="0"/>
              </a:rPr>
              <a:t>/34</a:t>
            </a:r>
            <a:endParaRPr lang="en-AU" altLang="en-US" dirty="0">
              <a:latin typeface="Arial" panose="020B0604020202020204" pitchFamily="34" charset="0"/>
            </a:endParaRPr>
          </a:p>
        </p:txBody>
      </p:sp>
      <p:pic>
        <p:nvPicPr>
          <p:cNvPr id="13" name="Picture 12" descr="C:\Users\pnand\OneDrive - AUT University\Stuff\aut stuff\AUT Logos\AUT-logo-tab black and white.jpg">
            <a:extLst>
              <a:ext uri="{FF2B5EF4-FFF2-40B4-BE49-F238E27FC236}">
                <a16:creationId xmlns:a16="http://schemas.microsoft.com/office/drawing/2014/main" id="{7B7E6D56-C0D7-4A50-B374-A101B5A973BE}"/>
              </a:ext>
            </a:extLst>
          </p:cNvPr>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5984785"/>
            <a:ext cx="818515" cy="8813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800" r:id="rId1"/>
    <p:sldLayoutId id="2147483801"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cs typeface="Arial" charset="0"/>
        </a:defRPr>
      </a:lvl2pPr>
      <a:lvl3pPr algn="l" rtl="0" eaLnBrk="0" fontAlgn="base" hangingPunct="0">
        <a:spcBef>
          <a:spcPct val="0"/>
        </a:spcBef>
        <a:spcAft>
          <a:spcPct val="0"/>
        </a:spcAft>
        <a:defRPr sz="4200">
          <a:solidFill>
            <a:schemeClr val="tx2"/>
          </a:solidFill>
          <a:latin typeface="Times New Roman" pitchFamily="18" charset="0"/>
          <a:cs typeface="Arial" charset="0"/>
        </a:defRPr>
      </a:lvl3pPr>
      <a:lvl4pPr algn="l" rtl="0" eaLnBrk="0" fontAlgn="base" hangingPunct="0">
        <a:spcBef>
          <a:spcPct val="0"/>
        </a:spcBef>
        <a:spcAft>
          <a:spcPct val="0"/>
        </a:spcAft>
        <a:defRPr sz="4200">
          <a:solidFill>
            <a:schemeClr val="tx2"/>
          </a:solidFill>
          <a:latin typeface="Times New Roman" pitchFamily="18" charset="0"/>
          <a:cs typeface="Arial" charset="0"/>
        </a:defRPr>
      </a:lvl4pPr>
      <a:lvl5pPr algn="l" rtl="0" eaLnBrk="0" fontAlgn="base" hangingPunct="0">
        <a:spcBef>
          <a:spcPct val="0"/>
        </a:spcBef>
        <a:spcAft>
          <a:spcPct val="0"/>
        </a:spcAft>
        <a:defRPr sz="4200">
          <a:solidFill>
            <a:schemeClr val="tx2"/>
          </a:solidFill>
          <a:latin typeface="Times New Roman" pitchFamily="18" charset="0"/>
          <a:cs typeface="Arial" charset="0"/>
        </a:defRPr>
      </a:lvl5pPr>
      <a:lvl6pPr marL="457200" algn="l" rtl="0" fontAlgn="base">
        <a:spcBef>
          <a:spcPct val="0"/>
        </a:spcBef>
        <a:spcAft>
          <a:spcPct val="0"/>
        </a:spcAft>
        <a:defRPr sz="4200">
          <a:solidFill>
            <a:schemeClr val="tx2"/>
          </a:solidFill>
          <a:latin typeface="Times New Roman" pitchFamily="18" charset="0"/>
          <a:cs typeface="Arial" charset="0"/>
        </a:defRPr>
      </a:lvl6pPr>
      <a:lvl7pPr marL="914400" algn="l" rtl="0" fontAlgn="base">
        <a:spcBef>
          <a:spcPct val="0"/>
        </a:spcBef>
        <a:spcAft>
          <a:spcPct val="0"/>
        </a:spcAft>
        <a:defRPr sz="4200">
          <a:solidFill>
            <a:schemeClr val="tx2"/>
          </a:solidFill>
          <a:latin typeface="Times New Roman" pitchFamily="18" charset="0"/>
          <a:cs typeface="Arial" charset="0"/>
        </a:defRPr>
      </a:lvl7pPr>
      <a:lvl8pPr marL="1371600" algn="l" rtl="0" fontAlgn="base">
        <a:spcBef>
          <a:spcPct val="0"/>
        </a:spcBef>
        <a:spcAft>
          <a:spcPct val="0"/>
        </a:spcAft>
        <a:defRPr sz="4200">
          <a:solidFill>
            <a:schemeClr val="tx2"/>
          </a:solidFill>
          <a:latin typeface="Times New Roman" pitchFamily="18" charset="0"/>
          <a:cs typeface="Arial" charset="0"/>
        </a:defRPr>
      </a:lvl8pPr>
      <a:lvl9pPr marL="1828800" algn="l" rtl="0" fontAlgn="base">
        <a:spcBef>
          <a:spcPct val="0"/>
        </a:spcBef>
        <a:spcAft>
          <a:spcPct val="0"/>
        </a:spcAft>
        <a:defRPr sz="4200">
          <a:solidFill>
            <a:schemeClr val="tx2"/>
          </a:solidFill>
          <a:latin typeface="Times New Roman" pitchFamily="18" charset="0"/>
          <a:cs typeface="Arial"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6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37.xml.rels><?xml version="1.0" encoding="UTF-8" standalone="yes"?>
<Relationships xmlns="http://schemas.openxmlformats.org/package/2006/relationships"><Relationship Id="rId2" Type="http://schemas.openxmlformats.org/officeDocument/2006/relationships/hyperlink" Target="https://colab.research.google.com/drive/1nq7bIGs_ShWiTZxymtkMLaEYJPRtPP_q?usp=share_li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F1DAC20-1B47-4B3F-B2CC-C8ADE8F55A2D}"/>
              </a:ext>
            </a:extLst>
          </p:cNvPr>
          <p:cNvSpPr>
            <a:spLocks noGrp="1" noChangeArrowheads="1"/>
          </p:cNvSpPr>
          <p:nvPr>
            <p:ph type="ctrTitle"/>
          </p:nvPr>
        </p:nvSpPr>
        <p:spPr>
          <a:xfrm>
            <a:off x="683568" y="2564904"/>
            <a:ext cx="7056438" cy="2209800"/>
          </a:xfrm>
        </p:spPr>
        <p:txBody>
          <a:bodyPr/>
          <a:lstStyle/>
          <a:p>
            <a:pPr algn="ctr" eaLnBrk="1" hangingPunct="1"/>
            <a:r>
              <a:rPr lang="en-NZ" altLang="en-US" sz="4400" dirty="0"/>
              <a:t>COMP814 – Text Mining</a:t>
            </a:r>
            <a:br>
              <a:rPr lang="en-NZ" altLang="en-US" sz="4400" dirty="0"/>
            </a:br>
            <a:r>
              <a:rPr lang="en-NZ" altLang="en-US" sz="4400" dirty="0"/>
              <a:t> </a:t>
            </a:r>
            <a:br>
              <a:rPr lang="en-NZ" altLang="en-US" sz="4400" dirty="0"/>
            </a:br>
            <a:r>
              <a:rPr lang="en-NZ" altLang="en-US" sz="4400" dirty="0"/>
              <a:t>Information Extraction (NER)</a:t>
            </a:r>
            <a:br>
              <a:rPr lang="en-NZ" altLang="en-US" sz="4400" dirty="0"/>
            </a:br>
            <a:endParaRPr lang="en-AU" alt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txBox="1">
            <a:spLocks/>
          </p:cNvSpPr>
          <p:nvPr/>
        </p:nvSpPr>
        <p:spPr bwMode="auto">
          <a:xfrm>
            <a:off x="611188" y="3429000"/>
            <a:ext cx="8532812" cy="316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lvl="1" eaLnBrk="1" hangingPunct="1">
              <a:buClrTx/>
              <a:buSzTx/>
              <a:buFont typeface="Arial" panose="020B0604020202020204" pitchFamily="34" charset="0"/>
              <a:buNone/>
            </a:pPr>
            <a:endParaRPr lang="en-US" altLang="en-US" sz="500">
              <a:latin typeface="Calibri" panose="020F0502020204030204" pitchFamily="34" charset="0"/>
              <a:ea typeface="MS PGothic" panose="020B0600070205080204" pitchFamily="34" charset="-128"/>
            </a:endParaRPr>
          </a:p>
          <a:p>
            <a:pPr lvl="1" eaLnBrk="1" hangingPunct="1">
              <a:buClrTx/>
              <a:buSzTx/>
              <a:buFont typeface="Arial" panose="020B0604020202020204" pitchFamily="34" charset="0"/>
              <a:buNone/>
            </a:pPr>
            <a:r>
              <a:rPr lang="en-US" altLang="en-US" sz="2200">
                <a:latin typeface="Calibri" panose="020F0502020204030204" pitchFamily="34" charset="0"/>
                <a:ea typeface="MS PGothic" panose="020B0600070205080204" pitchFamily="34" charset="-128"/>
              </a:rPr>
              <a:t>       blocks of digits separated by hyphens</a:t>
            </a:r>
          </a:p>
          <a:p>
            <a:pPr lvl="1" eaLnBrk="1" hangingPunct="1">
              <a:buClrTx/>
              <a:buSzTx/>
              <a:buFont typeface="Arial" panose="020B0604020202020204" pitchFamily="34" charset="0"/>
              <a:buChar char="–"/>
            </a:pPr>
            <a:endParaRPr lang="en-US" altLang="en-US" sz="500">
              <a:latin typeface="Calibri" panose="020F0502020204030204" pitchFamily="34" charset="0"/>
              <a:ea typeface="MS PGothic" panose="020B0600070205080204" pitchFamily="34" charset="-128"/>
            </a:endParaRPr>
          </a:p>
          <a:p>
            <a:pPr lvl="1" eaLnBrk="1" hangingPunct="1">
              <a:buClrTx/>
              <a:buSzTx/>
              <a:buFont typeface="Arial" panose="020B0604020202020204" pitchFamily="34" charset="0"/>
              <a:buNone/>
            </a:pPr>
            <a:r>
              <a:rPr lang="en-US" altLang="en-US" sz="2200">
                <a:latin typeface="Calibri" panose="020F0502020204030204" pitchFamily="34" charset="0"/>
                <a:ea typeface="MS PGothic" panose="020B0600070205080204" pitchFamily="34" charset="-128"/>
              </a:rPr>
              <a:t> 		</a:t>
            </a:r>
            <a:r>
              <a:rPr lang="en-US" altLang="en-US" sz="2200" i="1">
                <a:latin typeface="Calibri" panose="020F0502020204030204" pitchFamily="34" charset="0"/>
                <a:ea typeface="MS PGothic" panose="020B0600070205080204" pitchFamily="34" charset="-128"/>
              </a:rPr>
              <a:t>RegEx = (\d+\-)+\d+</a:t>
            </a:r>
          </a:p>
          <a:p>
            <a:pPr lvl="1" eaLnBrk="1" hangingPunct="1">
              <a:buClrTx/>
              <a:buSzTx/>
              <a:buFont typeface="Arial" panose="020B0604020202020204" pitchFamily="34" charset="0"/>
              <a:buNone/>
            </a:pPr>
            <a:endParaRPr lang="en-US" altLang="en-US" sz="500" i="1">
              <a:latin typeface="Calibri" panose="020F0502020204030204" pitchFamily="34" charset="0"/>
              <a:ea typeface="MS PGothic" panose="020B0600070205080204" pitchFamily="34" charset="-128"/>
            </a:endParaRPr>
          </a:p>
          <a:p>
            <a:pPr lvl="1" eaLnBrk="1" hangingPunct="1">
              <a:buClrTx/>
              <a:buSzTx/>
              <a:buFont typeface="Arial" panose="020B0604020202020204" pitchFamily="34" charset="0"/>
              <a:buNone/>
            </a:pPr>
            <a:endParaRPr lang="en-US" altLang="en-US" sz="300">
              <a:latin typeface="Calibri" panose="020F0502020204030204" pitchFamily="34" charset="0"/>
              <a:ea typeface="MS PGothic" panose="020B0600070205080204" pitchFamily="34" charset="-128"/>
            </a:endParaRPr>
          </a:p>
          <a:p>
            <a:pPr lvl="1" eaLnBrk="1" hangingPunct="1">
              <a:buClrTx/>
              <a:buSzTx/>
              <a:buFont typeface="Arial" panose="020B0604020202020204" pitchFamily="34" charset="0"/>
              <a:buNone/>
            </a:pPr>
            <a:endParaRPr lang="en-US" altLang="en-US" sz="300">
              <a:latin typeface="Calibri" panose="020F0502020204030204" pitchFamily="34" charset="0"/>
              <a:ea typeface="MS PGothic" panose="020B0600070205080204" pitchFamily="34" charset="-128"/>
            </a:endParaRPr>
          </a:p>
          <a:p>
            <a:pPr lvl="2" eaLnBrk="1" hangingPunct="1">
              <a:buClrTx/>
              <a:buSzTx/>
              <a:buFont typeface="Arial" panose="020B0604020202020204" pitchFamily="34" charset="0"/>
              <a:buChar char="•"/>
            </a:pPr>
            <a:r>
              <a:rPr lang="en-US" altLang="en-US" sz="2200">
                <a:latin typeface="Calibri" panose="020F0502020204030204" pitchFamily="34" charset="0"/>
                <a:ea typeface="MS PGothic" panose="020B0600070205080204" pitchFamily="34" charset="-128"/>
              </a:rPr>
              <a:t>matches valid phone numbers like 900-865-1125 and 725-1234</a:t>
            </a:r>
          </a:p>
          <a:p>
            <a:pPr lvl="2" eaLnBrk="1" hangingPunct="1">
              <a:buClrTx/>
              <a:buSzTx/>
              <a:buFont typeface="Arial" panose="020B0604020202020204" pitchFamily="34" charset="0"/>
              <a:buChar char="•"/>
            </a:pPr>
            <a:r>
              <a:rPr lang="en-US" altLang="en-US" sz="2200">
                <a:latin typeface="Calibri" panose="020F0502020204030204" pitchFamily="34" charset="0"/>
                <a:ea typeface="MS PGothic" panose="020B0600070205080204" pitchFamily="34" charset="-128"/>
              </a:rPr>
              <a:t>incorrectly extracts social security numbers 123-45-6789</a:t>
            </a:r>
          </a:p>
          <a:p>
            <a:pPr lvl="2" eaLnBrk="1" hangingPunct="1">
              <a:buClrTx/>
              <a:buSzTx/>
              <a:buFont typeface="Arial" panose="020B0604020202020204" pitchFamily="34" charset="0"/>
              <a:buChar char="•"/>
            </a:pPr>
            <a:r>
              <a:rPr lang="en-US" altLang="en-US" sz="2200">
                <a:latin typeface="Calibri" panose="020F0502020204030204" pitchFamily="34" charset="0"/>
                <a:ea typeface="MS PGothic" panose="020B0600070205080204" pitchFamily="34" charset="-128"/>
              </a:rPr>
              <a:t>fails to identify numbers like 800.865.1125 and (800)865-CARE</a:t>
            </a:r>
          </a:p>
          <a:p>
            <a:pPr lvl="2" eaLnBrk="1" hangingPunct="1">
              <a:buClrTx/>
              <a:buSzTx/>
              <a:buFont typeface="Arial" panose="020B0604020202020204" pitchFamily="34" charset="0"/>
              <a:buNone/>
            </a:pPr>
            <a:endParaRPr lang="en-US" altLang="en-US" sz="500">
              <a:latin typeface="Calibri" panose="020F0502020204030204" pitchFamily="34" charset="0"/>
              <a:ea typeface="MS PGothic" panose="020B0600070205080204" pitchFamily="34" charset="-128"/>
            </a:endParaRPr>
          </a:p>
          <a:p>
            <a:pPr lvl="1" eaLnBrk="1" hangingPunct="1">
              <a:buClrTx/>
              <a:buSzTx/>
              <a:buFont typeface="Arial" panose="020B0604020202020204" pitchFamily="34" charset="0"/>
              <a:buNone/>
            </a:pPr>
            <a:r>
              <a:rPr lang="en-US" altLang="en-US" sz="500">
                <a:latin typeface="Calibri" panose="020F0502020204030204" pitchFamily="34" charset="0"/>
                <a:ea typeface="MS PGothic" panose="020B0600070205080204" pitchFamily="34" charset="-128"/>
              </a:rPr>
              <a:t>	</a:t>
            </a:r>
            <a:endParaRPr lang="en-US" altLang="en-US" sz="2200">
              <a:latin typeface="Calibri" panose="020F0502020204030204" pitchFamily="34" charset="0"/>
              <a:ea typeface="MS PGothic" panose="020B0600070205080204" pitchFamily="34" charset="-128"/>
            </a:endParaRPr>
          </a:p>
          <a:p>
            <a:pPr lvl="1" eaLnBrk="1" hangingPunct="1">
              <a:buClrTx/>
              <a:buSzTx/>
              <a:buFont typeface="Arial" panose="020B0604020202020204" pitchFamily="34" charset="0"/>
              <a:buNone/>
            </a:pPr>
            <a:r>
              <a:rPr lang="en-US" altLang="en-US" sz="2200" i="1">
                <a:latin typeface="Calibri" panose="020F0502020204030204" pitchFamily="34" charset="0"/>
                <a:ea typeface="MS PGothic" panose="020B0600070205080204" pitchFamily="34" charset="-128"/>
              </a:rPr>
              <a:t>	   Improved RegEx = (\d{3}[-.\ ()]){1,2}[\dA-Z]{4}</a:t>
            </a:r>
          </a:p>
          <a:p>
            <a:pPr lvl="1" eaLnBrk="1" hangingPunct="1">
              <a:buClrTx/>
              <a:buSzTx/>
              <a:buFont typeface="Arial" panose="020B0604020202020204" pitchFamily="34" charset="0"/>
              <a:buNone/>
            </a:pPr>
            <a:endParaRPr lang="en-US" altLang="en-US" sz="1000">
              <a:latin typeface="Calibri (Body)"/>
              <a:ea typeface="MS PGothic" panose="020B0600070205080204" pitchFamily="34" charset="-128"/>
            </a:endParaRPr>
          </a:p>
          <a:p>
            <a:pPr lvl="1" eaLnBrk="1" hangingPunct="1">
              <a:buClrTx/>
              <a:buSzTx/>
              <a:buFont typeface="Arial" panose="020B0604020202020204" pitchFamily="34" charset="0"/>
              <a:buChar char="–"/>
            </a:pPr>
            <a:endParaRPr lang="en-US" altLang="en-US" sz="1200">
              <a:latin typeface="Calibri" panose="020F0502020204030204" pitchFamily="34" charset="0"/>
              <a:ea typeface="MS PGothic" panose="020B0600070205080204" pitchFamily="34" charset="-128"/>
            </a:endParaRPr>
          </a:p>
        </p:txBody>
      </p:sp>
      <p:sp>
        <p:nvSpPr>
          <p:cNvPr id="13315" name="Title 1"/>
          <p:cNvSpPr>
            <a:spLocks noGrp="1"/>
          </p:cNvSpPr>
          <p:nvPr>
            <p:ph type="title"/>
          </p:nvPr>
        </p:nvSpPr>
        <p:spPr>
          <a:xfrm>
            <a:off x="641350" y="188913"/>
            <a:ext cx="8229600" cy="1143000"/>
          </a:xfrm>
        </p:spPr>
        <p:txBody>
          <a:bodyPr/>
          <a:lstStyle/>
          <a:p>
            <a:pPr eaLnBrk="1" hangingPunct="1"/>
            <a:r>
              <a:rPr lang="en-US" altLang="en-US">
                <a:ea typeface="MS PGothic" panose="020B0600070205080204" pitchFamily="34" charset="-128"/>
              </a:rPr>
              <a:t>Rule Based NER (1)</a:t>
            </a:r>
          </a:p>
        </p:txBody>
      </p:sp>
      <p:sp>
        <p:nvSpPr>
          <p:cNvPr id="13316" name="Content Placeholder 2"/>
          <p:cNvSpPr>
            <a:spLocks noGrp="1"/>
          </p:cNvSpPr>
          <p:nvPr>
            <p:ph idx="1"/>
          </p:nvPr>
        </p:nvSpPr>
        <p:spPr>
          <a:xfrm>
            <a:off x="611188" y="1662113"/>
            <a:ext cx="8686800" cy="2127250"/>
          </a:xfrm>
        </p:spPr>
        <p:txBody>
          <a:bodyPr/>
          <a:lstStyle/>
          <a:p>
            <a:pPr eaLnBrk="1" hangingPunct="1"/>
            <a:r>
              <a:rPr lang="en-US" altLang="en-US" sz="2500" b="1">
                <a:ea typeface="MS PGothic" panose="020B0600070205080204" pitchFamily="34" charset="-128"/>
              </a:rPr>
              <a:t>Create regular expressions to extract:</a:t>
            </a:r>
          </a:p>
          <a:p>
            <a:pPr lvl="1" eaLnBrk="1" hangingPunct="1"/>
            <a:r>
              <a:rPr lang="en-US" altLang="en-US" sz="2200">
                <a:ea typeface="MS PGothic" panose="020B0600070205080204" pitchFamily="34" charset="-128"/>
              </a:rPr>
              <a:t>Telephone number</a:t>
            </a:r>
          </a:p>
          <a:p>
            <a:pPr lvl="1" eaLnBrk="1" hangingPunct="1"/>
            <a:r>
              <a:rPr lang="en-US" altLang="en-US" sz="2200">
                <a:ea typeface="MS PGothic" panose="020B0600070205080204" pitchFamily="34" charset="-128"/>
              </a:rPr>
              <a:t>E-mail</a:t>
            </a:r>
          </a:p>
          <a:p>
            <a:pPr lvl="1" eaLnBrk="1" hangingPunct="1"/>
            <a:r>
              <a:rPr lang="en-US" altLang="en-US" sz="2200">
                <a:ea typeface="MS PGothic" panose="020B0600070205080204" pitchFamily="34" charset="-128"/>
              </a:rPr>
              <a:t>Capitalized names</a:t>
            </a:r>
          </a:p>
          <a:p>
            <a:pPr lvl="1" eaLnBrk="1" hangingPunct="1">
              <a:buFont typeface="Arial" panose="020B0604020202020204" pitchFamily="34" charset="0"/>
              <a:buNone/>
            </a:pPr>
            <a:endParaRPr lang="en-US" altLang="en-US" sz="500">
              <a:ea typeface="MS PGothic" panose="020B0600070205080204" pitchFamily="34" charset="-128"/>
            </a:endParaRPr>
          </a:p>
          <a:p>
            <a:pPr lvl="1" eaLnBrk="1" hangingPunct="1"/>
            <a:endParaRPr lang="en-US" altLang="en-US" sz="1200">
              <a:ea typeface="MS PGothic"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12713"/>
            <a:ext cx="8229600" cy="1143001"/>
          </a:xfrm>
        </p:spPr>
        <p:txBody>
          <a:bodyPr/>
          <a:lstStyle/>
          <a:p>
            <a:pPr eaLnBrk="1" hangingPunct="1"/>
            <a:r>
              <a:rPr lang="en-US" altLang="en-US">
                <a:ea typeface="MS PGothic" panose="020B0600070205080204" pitchFamily="34" charset="-128"/>
              </a:rPr>
              <a:t>Rule Based NER (2)</a:t>
            </a:r>
          </a:p>
        </p:txBody>
      </p:sp>
      <p:sp>
        <p:nvSpPr>
          <p:cNvPr id="14339" name="Content Placeholder 2"/>
          <p:cNvSpPr>
            <a:spLocks noGrp="1"/>
          </p:cNvSpPr>
          <p:nvPr>
            <p:ph idx="1"/>
          </p:nvPr>
        </p:nvSpPr>
        <p:spPr>
          <a:xfrm>
            <a:off x="611188" y="1773238"/>
            <a:ext cx="8229600" cy="4652962"/>
          </a:xfrm>
        </p:spPr>
        <p:txBody>
          <a:bodyPr/>
          <a:lstStyle/>
          <a:p>
            <a:pPr lvl="1" eaLnBrk="1" hangingPunct="1"/>
            <a:endParaRPr lang="en-US" altLang="en-US" sz="1000" dirty="0">
              <a:latin typeface="Calibri (Body)"/>
              <a:ea typeface="MS PGothic" panose="020B0600070205080204" pitchFamily="34" charset="-128"/>
            </a:endParaRPr>
          </a:p>
          <a:p>
            <a:pPr eaLnBrk="1" hangingPunct="1"/>
            <a:r>
              <a:rPr lang="en-US" altLang="en-US" sz="2500" b="1" dirty="0">
                <a:ea typeface="MS PGothic" panose="020B0600070205080204" pitchFamily="34" charset="-128"/>
              </a:rPr>
              <a:t>Create rules to extract locations</a:t>
            </a:r>
          </a:p>
          <a:p>
            <a:pPr lvl="1" eaLnBrk="1" hangingPunct="1"/>
            <a:r>
              <a:rPr lang="en-US" altLang="en-US" sz="2200" dirty="0">
                <a:ea typeface="MS PGothic" panose="020B0600070205080204" pitchFamily="34" charset="-128"/>
              </a:rPr>
              <a:t>Capitalized word + {city, center, river} indicates location</a:t>
            </a:r>
          </a:p>
          <a:p>
            <a:pPr lvl="1" eaLnBrk="1" hangingPunct="1">
              <a:buFont typeface="Arial" panose="020B0604020202020204" pitchFamily="34" charset="0"/>
              <a:buNone/>
            </a:pPr>
            <a:r>
              <a:rPr lang="en-US" altLang="en-US" sz="2200" dirty="0">
                <a:ea typeface="MS PGothic" panose="020B0600070205080204" pitchFamily="34" charset="-128"/>
              </a:rPr>
              <a:t>      Ex.</a:t>
            </a:r>
            <a:r>
              <a:rPr lang="en-US" altLang="en-US" sz="2200" i="1" dirty="0">
                <a:ea typeface="MS PGothic" panose="020B0600070205080204" pitchFamily="34" charset="-128"/>
              </a:rPr>
              <a:t> New Zealand </a:t>
            </a:r>
          </a:p>
          <a:p>
            <a:pPr lvl="1" eaLnBrk="1" hangingPunct="1">
              <a:buFont typeface="Arial" panose="020B0604020202020204" pitchFamily="34" charset="0"/>
              <a:buNone/>
            </a:pPr>
            <a:r>
              <a:rPr lang="en-US" altLang="en-US" sz="2200" dirty="0">
                <a:ea typeface="MS PGothic" panose="020B0600070205080204" pitchFamily="34" charset="-128"/>
              </a:rPr>
              <a:t>            Auckland city</a:t>
            </a:r>
            <a:endParaRPr lang="en-US" altLang="en-US" sz="2200" i="1" dirty="0">
              <a:ea typeface="MS PGothic" panose="020B0600070205080204" pitchFamily="34" charset="-128"/>
            </a:endParaRPr>
          </a:p>
          <a:p>
            <a:pPr lvl="1" eaLnBrk="1" hangingPunct="1">
              <a:buFont typeface="Arial" panose="020B0604020202020204" pitchFamily="34" charset="0"/>
              <a:buNone/>
            </a:pPr>
            <a:endParaRPr lang="en-US" altLang="en-US" sz="1000" dirty="0">
              <a:ea typeface="MS PGothic" panose="020B0600070205080204" pitchFamily="34" charset="-128"/>
            </a:endParaRPr>
          </a:p>
          <a:p>
            <a:pPr lvl="1" eaLnBrk="1" hangingPunct="1"/>
            <a:r>
              <a:rPr lang="en-US" altLang="en-US" sz="2200" dirty="0">
                <a:ea typeface="MS PGothic" panose="020B0600070205080204" pitchFamily="34" charset="-128"/>
              </a:rPr>
              <a:t>Capitalized word + {street, boulevard, avenue} indicates location</a:t>
            </a:r>
          </a:p>
          <a:p>
            <a:pPr lvl="1" eaLnBrk="1" hangingPunct="1">
              <a:buFont typeface="Arial" panose="020B0604020202020204" pitchFamily="34" charset="0"/>
              <a:buNone/>
            </a:pPr>
            <a:r>
              <a:rPr lang="en-US" altLang="en-US" sz="2200" dirty="0">
                <a:ea typeface="MS PGothic" panose="020B0600070205080204" pitchFamily="34" charset="-128"/>
              </a:rPr>
              <a:t>       Ex. Queen Street</a:t>
            </a:r>
            <a:endParaRPr lang="en-US" altLang="en-US" sz="2200" i="1" dirty="0">
              <a:ea typeface="MS PGothic" panose="020B0600070205080204" pitchFamily="34" charset="-128"/>
            </a:endParaRPr>
          </a:p>
          <a:p>
            <a:pPr lvl="1" eaLnBrk="1" hangingPunct="1">
              <a:buFont typeface="Arial" panose="020B0604020202020204" pitchFamily="34" charset="0"/>
              <a:buNone/>
            </a:pPr>
            <a:endParaRPr lang="en-US" altLang="en-US" sz="2200" i="1" dirty="0">
              <a:ea typeface="MS PGothic" panose="020B0600070205080204" pitchFamily="34" charset="-128"/>
            </a:endParaRPr>
          </a:p>
          <a:p>
            <a:pPr lvl="1" eaLnBrk="1" hangingPunct="1">
              <a:buFont typeface="Arial" panose="020B0604020202020204" pitchFamily="34" charset="0"/>
              <a:buNone/>
            </a:pPr>
            <a:endParaRPr lang="en-US" altLang="en-US" sz="2200" i="1" dirty="0">
              <a:ea typeface="MS PGothic" panose="020B0600070205080204" pitchFamily="34" charset="-128"/>
            </a:endParaRPr>
          </a:p>
          <a:p>
            <a:pPr lvl="1" eaLnBrk="1" hangingPunct="1"/>
            <a:endParaRPr lang="en-US" altLang="en-US" sz="1200" dirty="0">
              <a:ea typeface="MS PGothic"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12713"/>
            <a:ext cx="8229600" cy="1143001"/>
          </a:xfrm>
        </p:spPr>
        <p:txBody>
          <a:bodyPr/>
          <a:lstStyle/>
          <a:p>
            <a:pPr eaLnBrk="1" hangingPunct="1"/>
            <a:r>
              <a:rPr lang="en-US" altLang="en-US">
                <a:ea typeface="MS PGothic" panose="020B0600070205080204" pitchFamily="34" charset="-128"/>
              </a:rPr>
              <a:t>Rule Based NER (3)</a:t>
            </a:r>
          </a:p>
        </p:txBody>
      </p:sp>
      <p:sp>
        <p:nvSpPr>
          <p:cNvPr id="3" name="Content Placeholder 2"/>
          <p:cNvSpPr>
            <a:spLocks noGrp="1"/>
          </p:cNvSpPr>
          <p:nvPr>
            <p:ph idx="1"/>
          </p:nvPr>
        </p:nvSpPr>
        <p:spPr>
          <a:xfrm>
            <a:off x="611188" y="1700213"/>
            <a:ext cx="8229600" cy="4392612"/>
          </a:xfrm>
        </p:spPr>
        <p:txBody>
          <a:bodyPr>
            <a:normAutofit fontScale="85000" lnSpcReduction="20000"/>
          </a:bodyPr>
          <a:lstStyle/>
          <a:p>
            <a:pPr lvl="1" eaLnBrk="1" hangingPunct="1">
              <a:lnSpc>
                <a:spcPct val="90000"/>
              </a:lnSpc>
              <a:defRPr/>
            </a:pPr>
            <a:endParaRPr lang="en-US" altLang="en-US" sz="1200" dirty="0">
              <a:ea typeface="ＭＳ Ｐゴシック" pitchFamily="34" charset="-128"/>
            </a:endParaRPr>
          </a:p>
          <a:p>
            <a:pPr eaLnBrk="1" hangingPunct="1">
              <a:lnSpc>
                <a:spcPct val="90000"/>
              </a:lnSpc>
              <a:defRPr/>
            </a:pPr>
            <a:r>
              <a:rPr lang="en-US" altLang="en-US" sz="3500" b="1" dirty="0">
                <a:ea typeface="ＭＳ Ｐゴシック" pitchFamily="34" charset="-128"/>
              </a:rPr>
              <a:t>Use context patterns</a:t>
            </a:r>
          </a:p>
          <a:p>
            <a:pPr eaLnBrk="1" hangingPunct="1">
              <a:lnSpc>
                <a:spcPct val="90000"/>
              </a:lnSpc>
              <a:defRPr/>
            </a:pPr>
            <a:endParaRPr lang="en-US" altLang="en-US" sz="3500" b="1" dirty="0">
              <a:ea typeface="ＭＳ Ｐゴシック" pitchFamily="34" charset="-128"/>
            </a:endParaRPr>
          </a:p>
          <a:p>
            <a:pPr lvl="1" eaLnBrk="1" hangingPunct="1">
              <a:lnSpc>
                <a:spcPct val="90000"/>
              </a:lnSpc>
              <a:defRPr/>
            </a:pPr>
            <a:r>
              <a:rPr lang="en-US" altLang="en-US" sz="2200" dirty="0">
                <a:ea typeface="ＭＳ Ｐゴシック" pitchFamily="34" charset="-128"/>
              </a:rPr>
              <a:t>[</a:t>
            </a:r>
            <a:r>
              <a:rPr lang="en-US" altLang="en-US" sz="2200" i="1" dirty="0">
                <a:ea typeface="ＭＳ Ｐゴシック" pitchFamily="34" charset="-128"/>
              </a:rPr>
              <a:t>PERSON</a:t>
            </a:r>
            <a:r>
              <a:rPr lang="en-US" altLang="en-US" sz="2200" dirty="0">
                <a:ea typeface="ＭＳ Ｐゴシック" pitchFamily="34" charset="-128"/>
              </a:rPr>
              <a:t>] earned [</a:t>
            </a:r>
            <a:r>
              <a:rPr lang="en-US" altLang="en-US" sz="2200" i="1" dirty="0">
                <a:ea typeface="ＭＳ Ｐゴシック" pitchFamily="34" charset="-128"/>
              </a:rPr>
              <a:t>MONEY</a:t>
            </a:r>
            <a:r>
              <a:rPr lang="en-US" altLang="en-US" sz="2200" dirty="0">
                <a:ea typeface="ＭＳ Ｐゴシック" pitchFamily="34" charset="-128"/>
              </a:rPr>
              <a:t>]</a:t>
            </a:r>
          </a:p>
          <a:p>
            <a:pPr lvl="1" eaLnBrk="1" hangingPunct="1">
              <a:lnSpc>
                <a:spcPct val="90000"/>
              </a:lnSpc>
              <a:buFont typeface="Arial" pitchFamily="34" charset="0"/>
              <a:buNone/>
              <a:defRPr/>
            </a:pPr>
            <a:r>
              <a:rPr lang="en-US" altLang="en-US" sz="2200" dirty="0">
                <a:ea typeface="ＭＳ Ｐゴシック" pitchFamily="34" charset="-128"/>
              </a:rPr>
              <a:t>     </a:t>
            </a:r>
            <a:r>
              <a:rPr lang="en-US" altLang="en-US" sz="2200" dirty="0" err="1">
                <a:ea typeface="ＭＳ Ｐゴシック" pitchFamily="34" charset="-128"/>
              </a:rPr>
              <a:t>Eg</a:t>
            </a:r>
            <a:r>
              <a:rPr lang="en-US" altLang="en-US" sz="2200" dirty="0">
                <a:ea typeface="ＭＳ Ｐゴシック" pitchFamily="34" charset="-128"/>
              </a:rPr>
              <a:t>. </a:t>
            </a:r>
            <a:r>
              <a:rPr lang="en-US" altLang="en-US" sz="2200" i="1" dirty="0">
                <a:ea typeface="ＭＳ Ｐゴシック" pitchFamily="34" charset="-128"/>
              </a:rPr>
              <a:t>Frank earned $20</a:t>
            </a:r>
          </a:p>
          <a:p>
            <a:pPr lvl="1" eaLnBrk="1" hangingPunct="1">
              <a:lnSpc>
                <a:spcPct val="90000"/>
              </a:lnSpc>
              <a:buFont typeface="Arial" pitchFamily="34" charset="0"/>
              <a:buNone/>
              <a:defRPr/>
            </a:pPr>
            <a:endParaRPr lang="en-US" altLang="en-US" sz="1000" dirty="0">
              <a:ea typeface="ＭＳ Ｐゴシック" pitchFamily="34" charset="-128"/>
            </a:endParaRPr>
          </a:p>
          <a:p>
            <a:pPr lvl="1" eaLnBrk="1" hangingPunct="1">
              <a:lnSpc>
                <a:spcPct val="90000"/>
              </a:lnSpc>
              <a:defRPr/>
            </a:pPr>
            <a:r>
              <a:rPr lang="en-US" altLang="en-US" sz="2200" dirty="0">
                <a:ea typeface="ＭＳ Ｐゴシック" pitchFamily="34" charset="-128"/>
              </a:rPr>
              <a:t>[</a:t>
            </a:r>
            <a:r>
              <a:rPr lang="en-US" altLang="en-US" sz="2200" i="1" dirty="0">
                <a:ea typeface="ＭＳ Ｐゴシック" pitchFamily="34" charset="-128"/>
              </a:rPr>
              <a:t>PERSON</a:t>
            </a:r>
            <a:r>
              <a:rPr lang="en-US" altLang="en-US" sz="2200" dirty="0">
                <a:ea typeface="ＭＳ Ｐゴシック" pitchFamily="34" charset="-128"/>
              </a:rPr>
              <a:t>] joined [</a:t>
            </a:r>
            <a:r>
              <a:rPr lang="en-US" altLang="en-US" sz="2200" i="1" dirty="0">
                <a:ea typeface="ＭＳ Ｐゴシック" pitchFamily="34" charset="-128"/>
              </a:rPr>
              <a:t>ORGANIZATION</a:t>
            </a:r>
            <a:r>
              <a:rPr lang="en-US" altLang="en-US" sz="2200" dirty="0">
                <a:ea typeface="ＭＳ Ｐゴシック" pitchFamily="34" charset="-128"/>
              </a:rPr>
              <a:t>]</a:t>
            </a:r>
          </a:p>
          <a:p>
            <a:pPr lvl="1" eaLnBrk="1" hangingPunct="1">
              <a:lnSpc>
                <a:spcPct val="90000"/>
              </a:lnSpc>
              <a:buFont typeface="Arial" pitchFamily="34" charset="0"/>
              <a:buNone/>
              <a:defRPr/>
            </a:pPr>
            <a:r>
              <a:rPr lang="en-US" altLang="en-US" sz="2200" dirty="0">
                <a:ea typeface="ＭＳ Ｐゴシック" pitchFamily="34" charset="-128"/>
              </a:rPr>
              <a:t>     </a:t>
            </a:r>
            <a:r>
              <a:rPr lang="en-US" altLang="en-US" sz="2200" dirty="0" err="1">
                <a:ea typeface="ＭＳ Ｐゴシック" pitchFamily="34" charset="-128"/>
              </a:rPr>
              <a:t>Eg</a:t>
            </a:r>
            <a:r>
              <a:rPr lang="en-US" altLang="en-US" sz="2200" dirty="0">
                <a:ea typeface="ＭＳ Ｐゴシック" pitchFamily="34" charset="-128"/>
              </a:rPr>
              <a:t>. </a:t>
            </a:r>
            <a:r>
              <a:rPr lang="en-US" altLang="en-US" sz="2200" i="1" dirty="0">
                <a:ea typeface="ＭＳ Ｐゴシック" pitchFamily="34" charset="-128"/>
              </a:rPr>
              <a:t>Sam joined IBM</a:t>
            </a:r>
          </a:p>
          <a:p>
            <a:pPr lvl="1" eaLnBrk="1" hangingPunct="1">
              <a:lnSpc>
                <a:spcPct val="90000"/>
              </a:lnSpc>
              <a:buFont typeface="Arial" pitchFamily="34" charset="0"/>
              <a:buNone/>
              <a:defRPr/>
            </a:pPr>
            <a:endParaRPr lang="en-US" altLang="en-US" sz="1000" dirty="0">
              <a:ea typeface="ＭＳ Ｐゴシック" pitchFamily="34" charset="-128"/>
            </a:endParaRPr>
          </a:p>
          <a:p>
            <a:pPr lvl="1" eaLnBrk="1" hangingPunct="1">
              <a:lnSpc>
                <a:spcPct val="90000"/>
              </a:lnSpc>
              <a:defRPr/>
            </a:pPr>
            <a:r>
              <a:rPr lang="en-US" altLang="en-US" sz="2200" dirty="0">
                <a:ea typeface="ＭＳ Ｐゴシック" pitchFamily="34" charset="-128"/>
              </a:rPr>
              <a:t>[</a:t>
            </a:r>
            <a:r>
              <a:rPr lang="en-US" altLang="en-US" sz="2200" i="1" dirty="0">
                <a:ea typeface="ＭＳ Ｐゴシック" pitchFamily="34" charset="-128"/>
              </a:rPr>
              <a:t>PERSON</a:t>
            </a:r>
            <a:r>
              <a:rPr lang="en-US" altLang="en-US" sz="2200" dirty="0">
                <a:ea typeface="ＭＳ Ｐゴシック" pitchFamily="34" charset="-128"/>
              </a:rPr>
              <a:t>],[</a:t>
            </a:r>
            <a:r>
              <a:rPr lang="en-US" altLang="en-US" sz="2200" i="1" dirty="0">
                <a:ea typeface="ＭＳ Ｐゴシック" pitchFamily="34" charset="-128"/>
              </a:rPr>
              <a:t>JOBTITLE</a:t>
            </a:r>
            <a:r>
              <a:rPr lang="en-US" altLang="en-US" sz="2200" dirty="0">
                <a:ea typeface="ＭＳ Ｐゴシック" pitchFamily="34" charset="-128"/>
              </a:rPr>
              <a:t>]</a:t>
            </a:r>
          </a:p>
          <a:p>
            <a:pPr lvl="1" eaLnBrk="1" hangingPunct="1">
              <a:lnSpc>
                <a:spcPct val="90000"/>
              </a:lnSpc>
              <a:buFont typeface="Arial" pitchFamily="34" charset="0"/>
              <a:buNone/>
              <a:defRPr/>
            </a:pPr>
            <a:r>
              <a:rPr lang="en-US" altLang="en-US" sz="2200" dirty="0">
                <a:ea typeface="ＭＳ Ｐゴシック" pitchFamily="34" charset="-128"/>
              </a:rPr>
              <a:t>     Ex. </a:t>
            </a:r>
            <a:r>
              <a:rPr lang="en-US" altLang="en-US" sz="2200" i="1" dirty="0">
                <a:ea typeface="ＭＳ Ｐゴシック" pitchFamily="34" charset="-128"/>
              </a:rPr>
              <a:t>Mary, the teacher</a:t>
            </a:r>
          </a:p>
          <a:p>
            <a:pPr lvl="1" eaLnBrk="1" hangingPunct="1">
              <a:lnSpc>
                <a:spcPct val="90000"/>
              </a:lnSpc>
              <a:buFont typeface="Arial" pitchFamily="34" charset="0"/>
              <a:buNone/>
              <a:defRPr/>
            </a:pPr>
            <a:endParaRPr lang="en-US" altLang="en-US" sz="1000" dirty="0">
              <a:ea typeface="ＭＳ Ｐゴシック" pitchFamily="34" charset="-128"/>
            </a:endParaRPr>
          </a:p>
          <a:p>
            <a:pPr lvl="1" eaLnBrk="1" hangingPunct="1">
              <a:lnSpc>
                <a:spcPct val="90000"/>
              </a:lnSpc>
              <a:buFont typeface="Arial" pitchFamily="34" charset="0"/>
              <a:buNone/>
              <a:defRPr/>
            </a:pPr>
            <a:r>
              <a:rPr lang="en-US" altLang="en-US" sz="2200" dirty="0">
                <a:ea typeface="ＭＳ Ｐゴシック" pitchFamily="34" charset="-128"/>
              </a:rPr>
              <a:t>still not so simple:</a:t>
            </a:r>
          </a:p>
          <a:p>
            <a:pPr lvl="1" eaLnBrk="1" hangingPunct="1">
              <a:lnSpc>
                <a:spcPct val="90000"/>
              </a:lnSpc>
              <a:defRPr/>
            </a:pPr>
            <a:r>
              <a:rPr lang="en-US" altLang="en-US" sz="2200" dirty="0">
                <a:ea typeface="ＭＳ Ｐゴシック" pitchFamily="34" charset="-128"/>
              </a:rPr>
              <a:t>[</a:t>
            </a:r>
            <a:r>
              <a:rPr lang="en-US" altLang="en-US" sz="2200" i="1" dirty="0">
                <a:ea typeface="ＭＳ Ｐゴシック" pitchFamily="34" charset="-128"/>
              </a:rPr>
              <a:t>PERSON</a:t>
            </a:r>
            <a:r>
              <a:rPr lang="en-US" altLang="en-US" sz="2200" dirty="0">
                <a:ea typeface="ＭＳ Ｐゴシック" pitchFamily="34" charset="-128"/>
              </a:rPr>
              <a:t>|</a:t>
            </a:r>
            <a:r>
              <a:rPr lang="en-US" altLang="en-US" sz="2200" i="1" dirty="0">
                <a:ea typeface="ＭＳ Ｐゴシック" pitchFamily="34" charset="-128"/>
              </a:rPr>
              <a:t>ORGANIZATION</a:t>
            </a:r>
            <a:r>
              <a:rPr lang="en-US" altLang="en-US" sz="2200" dirty="0">
                <a:ea typeface="ＭＳ Ｐゴシック" pitchFamily="34" charset="-128"/>
              </a:rPr>
              <a:t>] fly to [</a:t>
            </a:r>
            <a:r>
              <a:rPr lang="en-US" altLang="en-US" sz="2200" i="1" dirty="0">
                <a:ea typeface="ＭＳ Ｐゴシック" pitchFamily="34" charset="-128"/>
              </a:rPr>
              <a:t>LOCATION</a:t>
            </a:r>
            <a:r>
              <a:rPr lang="en-US" altLang="en-US" sz="2200" dirty="0">
                <a:ea typeface="ＭＳ Ｐゴシック" pitchFamily="34" charset="-128"/>
              </a:rPr>
              <a:t>|</a:t>
            </a:r>
            <a:r>
              <a:rPr lang="en-US" altLang="en-US" sz="2200" i="1" dirty="0">
                <a:ea typeface="ＭＳ Ｐゴシック" pitchFamily="34" charset="-128"/>
              </a:rPr>
              <a:t>PERSON</a:t>
            </a:r>
            <a:r>
              <a:rPr lang="en-US" altLang="en-US" sz="2200" dirty="0">
                <a:ea typeface="ＭＳ Ｐゴシック" pitchFamily="34" charset="-128"/>
              </a:rPr>
              <a:t>|</a:t>
            </a:r>
            <a:r>
              <a:rPr lang="en-US" altLang="en-US" sz="2200" i="1" dirty="0">
                <a:ea typeface="ＭＳ Ｐゴシック" pitchFamily="34" charset="-128"/>
              </a:rPr>
              <a:t>EVENT</a:t>
            </a:r>
            <a:r>
              <a:rPr lang="en-US" altLang="en-US" sz="2200" dirty="0">
                <a:ea typeface="ＭＳ Ｐゴシック" pitchFamily="34" charset="-128"/>
              </a:rPr>
              <a:t>]</a:t>
            </a:r>
          </a:p>
          <a:p>
            <a:pPr lvl="1" eaLnBrk="1" hangingPunct="1">
              <a:lnSpc>
                <a:spcPct val="90000"/>
              </a:lnSpc>
              <a:buFont typeface="Arial" pitchFamily="34" charset="0"/>
              <a:buNone/>
              <a:defRPr/>
            </a:pPr>
            <a:r>
              <a:rPr lang="en-US" altLang="en-US" sz="2200" dirty="0">
                <a:ea typeface="ＭＳ Ｐゴシック" pitchFamily="34" charset="-128"/>
              </a:rPr>
              <a:t>     </a:t>
            </a:r>
            <a:r>
              <a:rPr lang="en-US" altLang="en-US" sz="2200" dirty="0" err="1">
                <a:ea typeface="ＭＳ Ｐゴシック" pitchFamily="34" charset="-128"/>
              </a:rPr>
              <a:t>Eg</a:t>
            </a:r>
            <a:r>
              <a:rPr lang="en-US" altLang="en-US" sz="2200" dirty="0">
                <a:ea typeface="ＭＳ Ｐゴシック" pitchFamily="34" charset="-128"/>
              </a:rPr>
              <a:t>. </a:t>
            </a:r>
            <a:r>
              <a:rPr lang="en-US" altLang="en-US" sz="2200" i="1" dirty="0">
                <a:ea typeface="ＭＳ Ｐゴシック" pitchFamily="34" charset="-128"/>
              </a:rPr>
              <a:t>Jerry flew to Japan</a:t>
            </a:r>
          </a:p>
          <a:p>
            <a:pPr lvl="1" eaLnBrk="1" hangingPunct="1">
              <a:lnSpc>
                <a:spcPct val="90000"/>
              </a:lnSpc>
              <a:buFont typeface="Arial" pitchFamily="34" charset="0"/>
              <a:buNone/>
              <a:defRPr/>
            </a:pPr>
            <a:r>
              <a:rPr lang="en-US" altLang="en-US" sz="2200" i="1" dirty="0">
                <a:ea typeface="ＭＳ Ｐゴシック" pitchFamily="34" charset="-128"/>
              </a:rPr>
              <a:t>           Sarah flies to the party</a:t>
            </a:r>
          </a:p>
          <a:p>
            <a:pPr lvl="1" eaLnBrk="1" hangingPunct="1">
              <a:lnSpc>
                <a:spcPct val="90000"/>
              </a:lnSpc>
              <a:buFont typeface="Arial" pitchFamily="34" charset="0"/>
              <a:buNone/>
              <a:defRPr/>
            </a:pPr>
            <a:r>
              <a:rPr lang="en-US" altLang="en-US" sz="2200" i="1" dirty="0">
                <a:ea typeface="ＭＳ Ｐゴシック" pitchFamily="34" charset="-128"/>
              </a:rPr>
              <a:t>           Delta flies to Europe</a:t>
            </a:r>
            <a:r>
              <a:rPr lang="en-US" altLang="en-US" sz="2200" dirty="0">
                <a:ea typeface="ＭＳ Ｐゴシック" pitchFamily="34" charset="-128"/>
              </a:rPr>
              <a:t> </a:t>
            </a:r>
          </a:p>
          <a:p>
            <a:pPr lvl="1" eaLnBrk="1" hangingPunct="1">
              <a:lnSpc>
                <a:spcPct val="90000"/>
              </a:lnSpc>
              <a:defRPr/>
            </a:pPr>
            <a:endParaRPr lang="en-US" altLang="en-US" sz="2200" dirty="0">
              <a:ea typeface="ＭＳ Ｐゴシック"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1113"/>
            <a:ext cx="8229600" cy="1143000"/>
          </a:xfrm>
        </p:spPr>
        <p:txBody>
          <a:bodyPr/>
          <a:lstStyle/>
          <a:p>
            <a:pPr eaLnBrk="1" hangingPunct="1"/>
            <a:r>
              <a:rPr lang="en-US" altLang="en-US" sz="4000">
                <a:ea typeface="MS PGothic" panose="020B0600070205080204" pitchFamily="34" charset="-128"/>
              </a:rPr>
              <a:t>Why simple things would not work?</a:t>
            </a:r>
          </a:p>
        </p:txBody>
      </p:sp>
      <p:sp>
        <p:nvSpPr>
          <p:cNvPr id="17411" name="Content Placeholder 2"/>
          <p:cNvSpPr>
            <a:spLocks noGrp="1"/>
          </p:cNvSpPr>
          <p:nvPr>
            <p:ph idx="1"/>
          </p:nvPr>
        </p:nvSpPr>
        <p:spPr>
          <a:xfrm>
            <a:off x="669925" y="1773238"/>
            <a:ext cx="8442325" cy="4103687"/>
          </a:xfrm>
        </p:spPr>
        <p:txBody>
          <a:bodyPr/>
          <a:lstStyle/>
          <a:p>
            <a:pPr eaLnBrk="1" hangingPunct="1"/>
            <a:r>
              <a:rPr lang="en-US" altLang="en-US" sz="2400" dirty="0">
                <a:ea typeface="MS PGothic" panose="020B0600070205080204" pitchFamily="34" charset="-128"/>
              </a:rPr>
              <a:t>Capitalization is a strong indicator for capturing proper names, but it can be tricky:</a:t>
            </a:r>
          </a:p>
          <a:p>
            <a:pPr lvl="1" eaLnBrk="1" hangingPunct="1"/>
            <a:r>
              <a:rPr lang="en-US" altLang="en-US" sz="2200" dirty="0">
                <a:ea typeface="MS PGothic" panose="020B0600070205080204" pitchFamily="34" charset="-128"/>
              </a:rPr>
              <a:t>first word of a sentence is capitalized</a:t>
            </a:r>
          </a:p>
          <a:p>
            <a:pPr lvl="1" eaLnBrk="1" hangingPunct="1"/>
            <a:r>
              <a:rPr lang="en-US" altLang="en-US" sz="2200" dirty="0">
                <a:ea typeface="MS PGothic" panose="020B0600070205080204" pitchFamily="34" charset="-128"/>
              </a:rPr>
              <a:t>sometimes titles in web pages are all capitalized</a:t>
            </a:r>
          </a:p>
          <a:p>
            <a:pPr lvl="1" eaLnBrk="1" hangingPunct="1"/>
            <a:r>
              <a:rPr lang="en-US" altLang="en-US" sz="2200" dirty="0">
                <a:ea typeface="MS PGothic" panose="020B0600070205080204" pitchFamily="34" charset="-128"/>
              </a:rPr>
              <a:t>nested named entities contain non-capital words</a:t>
            </a:r>
          </a:p>
          <a:p>
            <a:pPr lvl="1" eaLnBrk="1" hangingPunct="1">
              <a:buFont typeface="Arial" panose="020B0604020202020204" pitchFamily="34" charset="0"/>
              <a:buNone/>
            </a:pPr>
            <a:r>
              <a:rPr lang="en-US" altLang="en-US" sz="2200" i="1" dirty="0">
                <a:ea typeface="MS PGothic" panose="020B0600070205080204" pitchFamily="34" charset="-128"/>
              </a:rPr>
              <a:t>	Auckland University of Technology </a:t>
            </a:r>
            <a:r>
              <a:rPr lang="en-US" altLang="en-US" sz="2200" dirty="0">
                <a:ea typeface="MS PGothic" panose="020B0600070205080204" pitchFamily="34" charset="-128"/>
              </a:rPr>
              <a:t>is an Organization</a:t>
            </a:r>
          </a:p>
          <a:p>
            <a:pPr lvl="1" eaLnBrk="1" hangingPunct="1"/>
            <a:r>
              <a:rPr lang="en-US" altLang="en-US" sz="2200" dirty="0">
                <a:ea typeface="MS PGothic" panose="020B0600070205080204" pitchFamily="34" charset="-128"/>
              </a:rPr>
              <a:t>all nouns in German are capitalized</a:t>
            </a:r>
          </a:p>
          <a:p>
            <a:pPr lvl="1" eaLnBrk="1" hangingPunct="1"/>
            <a:r>
              <a:rPr lang="en-US" altLang="en-US" sz="2200" dirty="0">
                <a:ea typeface="MS PGothic" panose="020B0600070205080204" pitchFamily="34" charset="-128"/>
              </a:rPr>
              <a:t>Tweets/Micro-</a:t>
            </a:r>
            <a:r>
              <a:rPr lang="en-US" altLang="en-US" sz="2200" dirty="0" err="1">
                <a:ea typeface="MS PGothic" panose="020B0600070205080204" pitchFamily="34" charset="-128"/>
              </a:rPr>
              <a:t>bloggs</a:t>
            </a:r>
            <a:r>
              <a:rPr lang="en-US" altLang="en-US" sz="2200" dirty="0">
                <a:ea typeface="MS PGothic" panose="020B0600070205080204" pitchFamily="34" charset="-128"/>
              </a:rPr>
              <a:t> have “loose” capitalization</a:t>
            </a:r>
          </a:p>
          <a:p>
            <a:pPr lvl="1" eaLnBrk="1" hangingPunct="1"/>
            <a:endParaRPr lang="en-US" altLang="en-US" sz="300" dirty="0">
              <a:ea typeface="MS PGothic" panose="020B0600070205080204" pitchFamily="34" charset="-128"/>
            </a:endParaRPr>
          </a:p>
          <a:p>
            <a:pPr lvl="1" eaLnBrk="1" hangingPunct="1">
              <a:buFont typeface="Arial" panose="020B0604020202020204" pitchFamily="34" charset="0"/>
              <a:buNone/>
            </a:pPr>
            <a:r>
              <a:rPr lang="en-US" altLang="en-US" sz="2200" i="1" dirty="0">
                <a:ea typeface="MS PGothic" panose="020B0600070205080204" pitchFamily="34" charset="-128"/>
              </a:rPr>
              <a:t>		</a:t>
            </a:r>
          </a:p>
          <a:p>
            <a:pPr lvl="1" eaLnBrk="1" hangingPunct="1">
              <a:buFont typeface="Arial" panose="020B0604020202020204" pitchFamily="34" charset="0"/>
              <a:buNone/>
            </a:pPr>
            <a:endParaRPr lang="en-US" altLang="en-US" sz="300" i="1" dirty="0">
              <a:ea typeface="MS PGothic" panose="020B0600070205080204" pitchFamily="34" charset="-128"/>
            </a:endParaRPr>
          </a:p>
          <a:p>
            <a:pPr lvl="1" eaLnBrk="1" hangingPunct="1"/>
            <a:endParaRPr lang="en-US" altLang="en-US" sz="500" dirty="0">
              <a:ea typeface="MS PGothic" panose="020B0600070205080204" pitchFamily="34" charset="-128"/>
            </a:endParaRPr>
          </a:p>
          <a:p>
            <a:pPr lvl="1" eaLnBrk="1" hangingPunct="1"/>
            <a:endParaRPr lang="en-US" altLang="en-US" sz="1000" dirty="0">
              <a:ea typeface="MS PGothic" panose="020B0600070205080204" pitchFamily="34" charset="-128"/>
            </a:endParaRPr>
          </a:p>
          <a:p>
            <a:pPr lvl="1" eaLnBrk="1" hangingPunct="1">
              <a:buFont typeface="Arial" panose="020B0604020202020204" pitchFamily="34" charset="0"/>
              <a:buNone/>
            </a:pPr>
            <a:endParaRPr lang="en-US" altLang="en-US" sz="2400" dirty="0">
              <a:ea typeface="MS PGothic" panose="020B0600070205080204" pitchFamily="34" charset="-128"/>
            </a:endParaRPr>
          </a:p>
          <a:p>
            <a:pPr lvl="1" eaLnBrk="1" hangingPunct="1"/>
            <a:endParaRPr lang="en-US" altLang="en-US" dirty="0">
              <a:ea typeface="MS PGothic"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84213" y="188913"/>
            <a:ext cx="8229600" cy="1143000"/>
          </a:xfrm>
        </p:spPr>
        <p:txBody>
          <a:bodyPr/>
          <a:lstStyle/>
          <a:p>
            <a:pPr eaLnBrk="1" hangingPunct="1"/>
            <a:r>
              <a:rPr lang="en-US" altLang="en-US" sz="4000">
                <a:ea typeface="MS PGothic" panose="020B0600070205080204" pitchFamily="34" charset="-128"/>
              </a:rPr>
              <a:t>Why simple things would not work?</a:t>
            </a:r>
          </a:p>
        </p:txBody>
      </p:sp>
      <p:sp>
        <p:nvSpPr>
          <p:cNvPr id="18435" name="Content Placeholder 2"/>
          <p:cNvSpPr>
            <a:spLocks noGrp="1"/>
          </p:cNvSpPr>
          <p:nvPr>
            <p:ph idx="1"/>
          </p:nvPr>
        </p:nvSpPr>
        <p:spPr>
          <a:xfrm>
            <a:off x="611188" y="1700213"/>
            <a:ext cx="8442325" cy="4176712"/>
          </a:xfrm>
        </p:spPr>
        <p:txBody>
          <a:bodyPr/>
          <a:lstStyle/>
          <a:p>
            <a:pPr lvl="1" eaLnBrk="1" hangingPunct="1">
              <a:buFont typeface="Arial" panose="020B0604020202020204" pitchFamily="34" charset="0"/>
              <a:buNone/>
            </a:pPr>
            <a:endParaRPr lang="en-US" altLang="en-US" sz="1000" dirty="0">
              <a:ea typeface="MS PGothic" panose="020B0600070205080204" pitchFamily="34" charset="-128"/>
            </a:endParaRPr>
          </a:p>
          <a:p>
            <a:pPr eaLnBrk="1" hangingPunct="1"/>
            <a:r>
              <a:rPr lang="en-US" altLang="en-US" sz="2400" dirty="0">
                <a:ea typeface="MS PGothic" panose="020B0600070205080204" pitchFamily="34" charset="-128"/>
              </a:rPr>
              <a:t>No lexicon contains all existing proper names. </a:t>
            </a:r>
          </a:p>
          <a:p>
            <a:pPr eaLnBrk="1" hangingPunct="1">
              <a:buFont typeface="Arial" panose="020B0604020202020204" pitchFamily="34" charset="0"/>
              <a:buNone/>
            </a:pPr>
            <a:endParaRPr lang="en-US" altLang="en-US" sz="1000" dirty="0">
              <a:ea typeface="MS PGothic" panose="020B0600070205080204" pitchFamily="34" charset="-128"/>
            </a:endParaRPr>
          </a:p>
          <a:p>
            <a:pPr eaLnBrk="1" hangingPunct="1"/>
            <a:endParaRPr lang="en-US" altLang="en-US" sz="500" dirty="0">
              <a:ea typeface="MS PGothic" panose="020B0600070205080204" pitchFamily="34" charset="-128"/>
            </a:endParaRPr>
          </a:p>
          <a:p>
            <a:pPr eaLnBrk="1" hangingPunct="1"/>
            <a:r>
              <a:rPr lang="en-US" altLang="en-US" sz="2400" dirty="0">
                <a:ea typeface="MS PGothic" panose="020B0600070205080204" pitchFamily="34" charset="-128"/>
              </a:rPr>
              <a:t>New proper names constantly emerge</a:t>
            </a:r>
          </a:p>
          <a:p>
            <a:pPr lvl="1" eaLnBrk="1" hangingPunct="1">
              <a:buFont typeface="Arial" panose="020B0604020202020204" pitchFamily="34" charset="0"/>
              <a:buNone/>
            </a:pPr>
            <a:r>
              <a:rPr lang="en-US" altLang="en-US" sz="2400" i="1" dirty="0">
                <a:ea typeface="MS PGothic" panose="020B0600070205080204" pitchFamily="34" charset="-128"/>
              </a:rPr>
              <a:t>       </a:t>
            </a:r>
            <a:r>
              <a:rPr lang="en-US" altLang="en-US" sz="2200" i="1" dirty="0">
                <a:ea typeface="MS PGothic" panose="020B0600070205080204" pitchFamily="34" charset="-128"/>
              </a:rPr>
              <a:t>movie titles</a:t>
            </a:r>
          </a:p>
          <a:p>
            <a:pPr lvl="1" eaLnBrk="1" hangingPunct="1">
              <a:buFont typeface="Arial" panose="020B0604020202020204" pitchFamily="34" charset="0"/>
              <a:buNone/>
            </a:pPr>
            <a:r>
              <a:rPr lang="en-US" altLang="en-US" sz="2200" i="1" dirty="0">
                <a:ea typeface="MS PGothic" panose="020B0600070205080204" pitchFamily="34" charset="-128"/>
              </a:rPr>
              <a:t>        books</a:t>
            </a:r>
          </a:p>
          <a:p>
            <a:pPr lvl="1" eaLnBrk="1" hangingPunct="1">
              <a:buFont typeface="Arial" panose="020B0604020202020204" pitchFamily="34" charset="0"/>
              <a:buNone/>
            </a:pPr>
            <a:r>
              <a:rPr lang="en-US" altLang="en-US" sz="2200" i="1" dirty="0">
                <a:ea typeface="MS PGothic" panose="020B0600070205080204" pitchFamily="34" charset="-128"/>
              </a:rPr>
              <a:t>        singers</a:t>
            </a:r>
          </a:p>
          <a:p>
            <a:pPr lvl="1" eaLnBrk="1" hangingPunct="1">
              <a:buFont typeface="Arial" panose="020B0604020202020204" pitchFamily="34" charset="0"/>
              <a:buNone/>
            </a:pPr>
            <a:r>
              <a:rPr lang="en-US" altLang="en-US" sz="2200" i="1" dirty="0">
                <a:ea typeface="MS PGothic" panose="020B0600070205080204" pitchFamily="34" charset="-128"/>
              </a:rPr>
              <a:t>		  restaurants</a:t>
            </a:r>
          </a:p>
          <a:p>
            <a:pPr lvl="1" eaLnBrk="1" hangingPunct="1">
              <a:buFont typeface="Arial" panose="020B0604020202020204" pitchFamily="34" charset="0"/>
              <a:buNone/>
            </a:pPr>
            <a:r>
              <a:rPr lang="en-US" altLang="en-US" sz="2200" i="1" dirty="0">
                <a:ea typeface="MS PGothic" panose="020B0600070205080204" pitchFamily="34" charset="-128"/>
              </a:rPr>
              <a:t>       etc.</a:t>
            </a:r>
          </a:p>
          <a:p>
            <a:pPr lvl="1" eaLnBrk="1" hangingPunct="1">
              <a:buFont typeface="Arial" panose="020B0604020202020204" pitchFamily="34" charset="0"/>
              <a:buNone/>
            </a:pPr>
            <a:endParaRPr lang="en-US" altLang="en-US" sz="2400" dirty="0">
              <a:ea typeface="MS PGothic" panose="020B0600070205080204" pitchFamily="34" charset="-128"/>
            </a:endParaRPr>
          </a:p>
          <a:p>
            <a:pPr lvl="1" eaLnBrk="1" hangingPunct="1"/>
            <a:endParaRPr lang="en-US" altLang="en-US" dirty="0">
              <a:ea typeface="MS PGothic"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1663" y="260350"/>
            <a:ext cx="8229600" cy="1143000"/>
          </a:xfrm>
        </p:spPr>
        <p:txBody>
          <a:bodyPr/>
          <a:lstStyle/>
          <a:p>
            <a:pPr eaLnBrk="1" hangingPunct="1"/>
            <a:r>
              <a:rPr lang="en-US" altLang="en-US" sz="4000">
                <a:ea typeface="MS PGothic" panose="020B0600070205080204" pitchFamily="34" charset="-128"/>
              </a:rPr>
              <a:t>Why simple things would not work?</a:t>
            </a:r>
          </a:p>
        </p:txBody>
      </p:sp>
      <p:sp>
        <p:nvSpPr>
          <p:cNvPr id="19459" name="Content Placeholder 2"/>
          <p:cNvSpPr>
            <a:spLocks noGrp="1"/>
          </p:cNvSpPr>
          <p:nvPr>
            <p:ph idx="1"/>
          </p:nvPr>
        </p:nvSpPr>
        <p:spPr>
          <a:xfrm>
            <a:off x="620713" y="1773238"/>
            <a:ext cx="8442325" cy="5476875"/>
          </a:xfrm>
        </p:spPr>
        <p:txBody>
          <a:bodyPr/>
          <a:lstStyle/>
          <a:p>
            <a:pPr eaLnBrk="1" hangingPunct="1"/>
            <a:r>
              <a:rPr lang="en-US" altLang="en-US" sz="2400" dirty="0">
                <a:ea typeface="MS PGothic" panose="020B0600070205080204" pitchFamily="34" charset="-128"/>
              </a:rPr>
              <a:t>The same entity can have multiple variants of the same proper name</a:t>
            </a:r>
          </a:p>
          <a:p>
            <a:pPr lvl="1" eaLnBrk="1" hangingPunct="1">
              <a:buFont typeface="Arial" panose="020B0604020202020204" pitchFamily="34" charset="0"/>
              <a:buNone/>
            </a:pPr>
            <a:r>
              <a:rPr lang="en-US" altLang="en-US" sz="2400" dirty="0">
                <a:ea typeface="MS PGothic" panose="020B0600070205080204" pitchFamily="34" charset="-128"/>
              </a:rPr>
              <a:t>	</a:t>
            </a:r>
            <a:r>
              <a:rPr lang="en-US" altLang="en-US" sz="2200" dirty="0">
                <a:ea typeface="MS PGothic" panose="020B0600070205080204" pitchFamily="34" charset="-128"/>
              </a:rPr>
              <a:t>	  Prime Minister</a:t>
            </a:r>
            <a:endParaRPr lang="en-US" altLang="en-US" sz="2200" i="1" dirty="0">
              <a:ea typeface="MS PGothic" panose="020B0600070205080204" pitchFamily="34" charset="-128"/>
            </a:endParaRPr>
          </a:p>
          <a:p>
            <a:pPr lvl="1" eaLnBrk="1" hangingPunct="1">
              <a:buFont typeface="Arial" panose="020B0604020202020204" pitchFamily="34" charset="0"/>
              <a:buNone/>
            </a:pPr>
            <a:r>
              <a:rPr lang="en-US" altLang="en-US" sz="2200" i="1" dirty="0">
                <a:ea typeface="MS PGothic" panose="020B0600070205080204" pitchFamily="34" charset="-128"/>
              </a:rPr>
              <a:t>		  </a:t>
            </a:r>
            <a:r>
              <a:rPr lang="en-US" altLang="en-US" sz="2200" i="1" dirty="0" err="1">
                <a:ea typeface="MS PGothic" panose="020B0600070205080204" pitchFamily="34" charset="-128"/>
              </a:rPr>
              <a:t>Labour</a:t>
            </a:r>
            <a:r>
              <a:rPr lang="en-US" altLang="en-US" sz="2200" i="1" dirty="0">
                <a:ea typeface="MS PGothic" panose="020B0600070205080204" pitchFamily="34" charset="-128"/>
              </a:rPr>
              <a:t> Party Leader</a:t>
            </a:r>
          </a:p>
          <a:p>
            <a:pPr lvl="1" eaLnBrk="1" hangingPunct="1">
              <a:buFont typeface="Arial" panose="020B0604020202020204" pitchFamily="34" charset="0"/>
              <a:buNone/>
            </a:pPr>
            <a:r>
              <a:rPr lang="en-US" altLang="en-US" sz="2200" i="1" dirty="0">
                <a:ea typeface="MS PGothic" panose="020B0600070205080204" pitchFamily="34" charset="-128"/>
              </a:rPr>
              <a:t>		  Arden</a:t>
            </a:r>
          </a:p>
          <a:p>
            <a:pPr lvl="1" eaLnBrk="1" hangingPunct="1">
              <a:buFont typeface="Arial" panose="020B0604020202020204" pitchFamily="34" charset="0"/>
              <a:buNone/>
            </a:pPr>
            <a:endParaRPr lang="en-US" altLang="en-US" sz="1000" dirty="0">
              <a:ea typeface="MS PGothic" panose="020B0600070205080204" pitchFamily="34" charset="-128"/>
            </a:endParaRPr>
          </a:p>
          <a:p>
            <a:pPr lvl="1" eaLnBrk="1" hangingPunct="1">
              <a:buFont typeface="Arial" panose="020B0604020202020204" pitchFamily="34" charset="0"/>
              <a:buNone/>
            </a:pPr>
            <a:endParaRPr lang="en-US" altLang="en-US" sz="1000" dirty="0">
              <a:ea typeface="MS PGothic" panose="020B0600070205080204" pitchFamily="34" charset="-128"/>
            </a:endParaRPr>
          </a:p>
          <a:p>
            <a:pPr lvl="1" eaLnBrk="1" hangingPunct="1">
              <a:buFont typeface="Arial" panose="020B0604020202020204" pitchFamily="34" charset="0"/>
              <a:buNone/>
            </a:pPr>
            <a:endParaRPr lang="en-US" altLang="en-US" sz="1000" dirty="0">
              <a:ea typeface="MS PGothic" panose="020B0600070205080204" pitchFamily="34" charset="-128"/>
            </a:endParaRPr>
          </a:p>
          <a:p>
            <a:pPr lvl="1" eaLnBrk="1" hangingPunct="1">
              <a:buFont typeface="Arial" panose="020B0604020202020204" pitchFamily="34" charset="0"/>
              <a:buNone/>
            </a:pPr>
            <a:endParaRPr lang="en-US" altLang="en-US" sz="1000" dirty="0">
              <a:ea typeface="MS PGothic" panose="020B0600070205080204" pitchFamily="34" charset="-128"/>
            </a:endParaRPr>
          </a:p>
          <a:p>
            <a:pPr lvl="1" eaLnBrk="1" hangingPunct="1">
              <a:buFont typeface="Arial" panose="020B0604020202020204" pitchFamily="34" charset="0"/>
              <a:buNone/>
            </a:pPr>
            <a:endParaRPr lang="en-US" altLang="en-US" sz="1000" dirty="0">
              <a:ea typeface="MS PGothic" panose="020B0600070205080204" pitchFamily="34" charset="-128"/>
            </a:endParaRPr>
          </a:p>
          <a:p>
            <a:pPr eaLnBrk="1" hangingPunct="1"/>
            <a:r>
              <a:rPr lang="en-US" altLang="en-US" sz="2400" dirty="0">
                <a:ea typeface="MS PGothic" panose="020B0600070205080204" pitchFamily="34" charset="-128"/>
              </a:rPr>
              <a:t>Proper names are ambiguous</a:t>
            </a:r>
          </a:p>
          <a:p>
            <a:pPr lvl="1" eaLnBrk="1" hangingPunct="1">
              <a:buFont typeface="Arial" panose="020B0604020202020204" pitchFamily="34" charset="0"/>
              <a:buNone/>
            </a:pPr>
            <a:r>
              <a:rPr lang="en-US" altLang="en-US" sz="2400" dirty="0">
                <a:ea typeface="MS PGothic" panose="020B0600070205080204" pitchFamily="34" charset="-128"/>
              </a:rPr>
              <a:t>		  </a:t>
            </a:r>
            <a:r>
              <a:rPr lang="en-US" altLang="en-US" sz="2200" dirty="0">
                <a:ea typeface="MS PGothic" panose="020B0600070205080204" pitchFamily="34" charset="-128"/>
              </a:rPr>
              <a:t>Jordan the </a:t>
            </a:r>
            <a:r>
              <a:rPr lang="en-US" altLang="en-US" sz="2200" i="1" dirty="0">
                <a:ea typeface="MS PGothic" panose="020B0600070205080204" pitchFamily="34" charset="-128"/>
              </a:rPr>
              <a:t>person </a:t>
            </a:r>
            <a:r>
              <a:rPr lang="en-US" altLang="en-US" sz="2200" dirty="0">
                <a:ea typeface="MS PGothic" panose="020B0600070205080204" pitchFamily="34" charset="-128"/>
              </a:rPr>
              <a:t>vs. Jordan the </a:t>
            </a:r>
            <a:r>
              <a:rPr lang="en-US" altLang="en-US" sz="2200" i="1" dirty="0">
                <a:ea typeface="MS PGothic" panose="020B0600070205080204" pitchFamily="34" charset="-128"/>
              </a:rPr>
              <a:t>location</a:t>
            </a:r>
          </a:p>
          <a:p>
            <a:pPr lvl="1" eaLnBrk="1" hangingPunct="1">
              <a:buFont typeface="Arial" panose="020B0604020202020204" pitchFamily="34" charset="0"/>
              <a:buNone/>
            </a:pPr>
            <a:r>
              <a:rPr lang="en-US" altLang="en-US" sz="2200" dirty="0">
                <a:ea typeface="MS PGothic" panose="020B0600070205080204" pitchFamily="34" charset="-128"/>
              </a:rPr>
              <a:t>		  JFK the </a:t>
            </a:r>
            <a:r>
              <a:rPr lang="en-US" altLang="en-US" sz="2200" i="1" dirty="0">
                <a:ea typeface="MS PGothic" panose="020B0600070205080204" pitchFamily="34" charset="-128"/>
              </a:rPr>
              <a:t>person </a:t>
            </a:r>
            <a:r>
              <a:rPr lang="en-US" altLang="en-US" sz="2200" dirty="0">
                <a:ea typeface="MS PGothic" panose="020B0600070205080204" pitchFamily="34" charset="-128"/>
              </a:rPr>
              <a:t>vs. JFK the </a:t>
            </a:r>
            <a:r>
              <a:rPr lang="en-US" altLang="en-US" sz="2200" i="1" dirty="0">
                <a:ea typeface="MS PGothic" panose="020B0600070205080204" pitchFamily="34" charset="-128"/>
              </a:rPr>
              <a:t>airport</a:t>
            </a:r>
          </a:p>
          <a:p>
            <a:pPr lvl="1" eaLnBrk="1" hangingPunct="1">
              <a:buFont typeface="Arial" panose="020B0604020202020204" pitchFamily="34" charset="0"/>
              <a:buNone/>
            </a:pPr>
            <a:r>
              <a:rPr lang="en-US" altLang="en-US" sz="2200" i="1" dirty="0">
                <a:ea typeface="MS PGothic" panose="020B0600070205080204" pitchFamily="34" charset="-128"/>
              </a:rPr>
              <a:t>          </a:t>
            </a:r>
            <a:r>
              <a:rPr lang="en-US" altLang="en-US" sz="2200" dirty="0">
                <a:ea typeface="MS PGothic" panose="020B0600070205080204" pitchFamily="34" charset="-128"/>
              </a:rPr>
              <a:t>May the </a:t>
            </a:r>
            <a:r>
              <a:rPr lang="en-US" altLang="en-US" sz="2200" i="1" dirty="0">
                <a:ea typeface="MS PGothic" panose="020B0600070205080204" pitchFamily="34" charset="-128"/>
              </a:rPr>
              <a:t>person </a:t>
            </a:r>
            <a:r>
              <a:rPr lang="en-US" altLang="en-US" sz="2200" dirty="0">
                <a:ea typeface="MS PGothic" panose="020B0600070205080204" pitchFamily="34" charset="-128"/>
              </a:rPr>
              <a:t>vs. May the </a:t>
            </a:r>
            <a:r>
              <a:rPr lang="en-US" altLang="en-US" sz="2200" i="1" dirty="0">
                <a:ea typeface="MS PGothic" panose="020B0600070205080204" pitchFamily="34" charset="-128"/>
              </a:rPr>
              <a:t>month</a:t>
            </a:r>
          </a:p>
          <a:p>
            <a:pPr lvl="1" eaLnBrk="1" hangingPunct="1">
              <a:buFont typeface="Arial" panose="020B0604020202020204" pitchFamily="34" charset="0"/>
              <a:buNone/>
            </a:pPr>
            <a:endParaRPr lang="en-US" altLang="en-US" sz="1000" dirty="0">
              <a:ea typeface="MS PGothic" panose="020B0600070205080204" pitchFamily="34" charset="-128"/>
            </a:endParaRPr>
          </a:p>
        </p:txBody>
      </p:sp>
      <p:sp>
        <p:nvSpPr>
          <p:cNvPr id="5" name="Right Brace 4"/>
          <p:cNvSpPr>
            <a:spLocks/>
          </p:cNvSpPr>
          <p:nvPr/>
        </p:nvSpPr>
        <p:spPr bwMode="auto">
          <a:xfrm>
            <a:off x="4716463" y="2492375"/>
            <a:ext cx="214312" cy="1220788"/>
          </a:xfrm>
          <a:prstGeom prst="rightBrace">
            <a:avLst>
              <a:gd name="adj1" fmla="val 8333"/>
              <a:gd name="adj2" fmla="val 50000"/>
            </a:avLst>
          </a:prstGeom>
          <a:noFill/>
          <a:ln w="25400">
            <a:solidFill>
              <a:srgbClr val="5F5F5F"/>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fontAlgn="auto">
              <a:spcBef>
                <a:spcPts val="0"/>
              </a:spcBef>
              <a:spcAft>
                <a:spcPts val="0"/>
              </a:spcAft>
              <a:defRPr/>
            </a:pPr>
            <a:endParaRPr lang="en-US">
              <a:latin typeface="+mn-lt"/>
            </a:endParaRPr>
          </a:p>
        </p:txBody>
      </p:sp>
      <p:sp>
        <p:nvSpPr>
          <p:cNvPr id="19461" name="TextBox 2"/>
          <p:cNvSpPr txBox="1">
            <a:spLocks noChangeArrowheads="1"/>
          </p:cNvSpPr>
          <p:nvPr/>
        </p:nvSpPr>
        <p:spPr bwMode="auto">
          <a:xfrm>
            <a:off x="5292725" y="2919413"/>
            <a:ext cx="18103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dirty="0">
                <a:latin typeface="Helvetica" panose="020B0604020202020204" pitchFamily="34" charset="0"/>
              </a:rPr>
              <a:t>Jacinda Arden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60350"/>
            <a:ext cx="8229600" cy="1143000"/>
          </a:xfrm>
        </p:spPr>
        <p:txBody>
          <a:bodyPr/>
          <a:lstStyle/>
          <a:p>
            <a:pPr eaLnBrk="1" hangingPunct="1"/>
            <a:r>
              <a:rPr lang="en-US" altLang="en-US" dirty="0">
                <a:ea typeface="MS PGothic" panose="020B0600070205080204" pitchFamily="34" charset="-128"/>
              </a:rPr>
              <a:t>Learning Systems</a:t>
            </a:r>
          </a:p>
        </p:txBody>
      </p:sp>
      <p:sp>
        <p:nvSpPr>
          <p:cNvPr id="20483" name="Content Placeholder 2"/>
          <p:cNvSpPr>
            <a:spLocks noGrp="1"/>
          </p:cNvSpPr>
          <p:nvPr>
            <p:ph idx="1"/>
          </p:nvPr>
        </p:nvSpPr>
        <p:spPr>
          <a:xfrm>
            <a:off x="639763" y="1700213"/>
            <a:ext cx="8229600" cy="4281487"/>
          </a:xfrm>
        </p:spPr>
        <p:txBody>
          <a:bodyPr/>
          <a:lstStyle/>
          <a:p>
            <a:pPr eaLnBrk="1" hangingPunct="1"/>
            <a:r>
              <a:rPr lang="en-US" altLang="en-US" sz="2400" b="1" i="1" dirty="0">
                <a:ea typeface="MS PGothic" panose="020B0600070205080204" pitchFamily="34" charset="-128"/>
              </a:rPr>
              <a:t>Supervised </a:t>
            </a:r>
            <a:r>
              <a:rPr lang="en-US" altLang="en-US" sz="2400" b="1" dirty="0">
                <a:ea typeface="MS PGothic" panose="020B0600070205080204" pitchFamily="34" charset="-128"/>
              </a:rPr>
              <a:t>learning</a:t>
            </a:r>
          </a:p>
          <a:p>
            <a:pPr lvl="1" eaLnBrk="1" hangingPunct="1"/>
            <a:r>
              <a:rPr lang="en-US" altLang="en-US" sz="2400" dirty="0">
                <a:ea typeface="MS PGothic" panose="020B0600070205080204" pitchFamily="34" charset="-128"/>
              </a:rPr>
              <a:t>labeled training examples</a:t>
            </a:r>
          </a:p>
          <a:p>
            <a:pPr lvl="1" eaLnBrk="1" hangingPunct="1"/>
            <a:r>
              <a:rPr lang="en-US" altLang="en-US" sz="2400" dirty="0">
                <a:ea typeface="MS PGothic" panose="020B0600070205080204" pitchFamily="34" charset="-128"/>
              </a:rPr>
              <a:t>methods: Hidden Markov Models, k-Nearest Neighbors, Decision Trees, AdaBoost, SVM, NN…</a:t>
            </a:r>
          </a:p>
          <a:p>
            <a:pPr lvl="1" eaLnBrk="1" hangingPunct="1"/>
            <a:r>
              <a:rPr lang="en-US" altLang="en-US" sz="2400" dirty="0">
                <a:ea typeface="MS PGothic" panose="020B0600070205080204" pitchFamily="34" charset="-128"/>
              </a:rPr>
              <a:t>example: NE recognition, POS tagging, Parsing</a:t>
            </a:r>
          </a:p>
          <a:p>
            <a:pPr lvl="1" eaLnBrk="1" hangingPunct="1"/>
            <a:endParaRPr lang="en-US" altLang="en-US" sz="400" dirty="0">
              <a:ea typeface="MS PGothic" panose="020B0600070205080204" pitchFamily="34" charset="-128"/>
            </a:endParaRPr>
          </a:p>
          <a:p>
            <a:pPr lvl="1" eaLnBrk="1" hangingPunct="1"/>
            <a:endParaRPr lang="en-US" altLang="en-US" sz="400" dirty="0">
              <a:ea typeface="MS PGothic" panose="020B0600070205080204" pitchFamily="34" charset="-128"/>
            </a:endParaRPr>
          </a:p>
          <a:p>
            <a:pPr lvl="1" eaLnBrk="1" hangingPunct="1"/>
            <a:endParaRPr lang="en-US" altLang="en-US" sz="400" dirty="0">
              <a:ea typeface="MS PGothic" panose="020B0600070205080204" pitchFamily="34" charset="-128"/>
            </a:endParaRPr>
          </a:p>
          <a:p>
            <a:pPr lvl="1" eaLnBrk="1" hangingPunct="1"/>
            <a:endParaRPr lang="en-US" altLang="en-US" sz="400" dirty="0">
              <a:ea typeface="MS PGothic" panose="020B0600070205080204" pitchFamily="34" charset="-128"/>
            </a:endParaRPr>
          </a:p>
          <a:p>
            <a:pPr eaLnBrk="1" hangingPunct="1"/>
            <a:r>
              <a:rPr lang="en-US" altLang="en-US" sz="2400" b="1" i="1" dirty="0">
                <a:ea typeface="MS PGothic" panose="020B0600070205080204" pitchFamily="34" charset="-128"/>
              </a:rPr>
              <a:t>Unsupervised </a:t>
            </a:r>
            <a:r>
              <a:rPr lang="en-US" altLang="en-US" sz="2400" b="1" dirty="0">
                <a:ea typeface="MS PGothic" panose="020B0600070205080204" pitchFamily="34" charset="-128"/>
              </a:rPr>
              <a:t>learning</a:t>
            </a:r>
          </a:p>
          <a:p>
            <a:pPr lvl="1" eaLnBrk="1" hangingPunct="1"/>
            <a:r>
              <a:rPr lang="en-US" altLang="en-US" sz="2400" dirty="0">
                <a:ea typeface="MS PGothic" panose="020B0600070205080204" pitchFamily="34" charset="-128"/>
              </a:rPr>
              <a:t>labels must be automatically discovered</a:t>
            </a:r>
          </a:p>
          <a:p>
            <a:pPr lvl="1" eaLnBrk="1" hangingPunct="1"/>
            <a:r>
              <a:rPr lang="en-US" altLang="en-US" sz="2400" dirty="0">
                <a:ea typeface="MS PGothic" panose="020B0600070205080204" pitchFamily="34" charset="-128"/>
              </a:rPr>
              <a:t>method: clustering</a:t>
            </a:r>
          </a:p>
          <a:p>
            <a:pPr lvl="1" eaLnBrk="1" hangingPunct="1"/>
            <a:r>
              <a:rPr lang="en-US" altLang="en-US" sz="2400" dirty="0">
                <a:ea typeface="MS PGothic" panose="020B0600070205080204" pitchFamily="34" charset="-128"/>
              </a:rPr>
              <a:t>example: NE disambiguation, text classification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4363" y="161925"/>
            <a:ext cx="8229600" cy="1143000"/>
          </a:xfrm>
        </p:spPr>
        <p:txBody>
          <a:bodyPr/>
          <a:lstStyle/>
          <a:p>
            <a:pPr eaLnBrk="1" hangingPunct="1"/>
            <a:r>
              <a:rPr lang="en-US" altLang="en-US">
                <a:ea typeface="MS PGothic" panose="020B0600070205080204" pitchFamily="34" charset="-128"/>
              </a:rPr>
              <a:t>Learning System</a:t>
            </a:r>
          </a:p>
        </p:txBody>
      </p:sp>
      <p:sp>
        <p:nvSpPr>
          <p:cNvPr id="21507" name="Content Placeholder 2"/>
          <p:cNvSpPr>
            <a:spLocks noGrp="1"/>
          </p:cNvSpPr>
          <p:nvPr>
            <p:ph idx="1"/>
          </p:nvPr>
        </p:nvSpPr>
        <p:spPr>
          <a:xfrm>
            <a:off x="598488" y="1916113"/>
            <a:ext cx="8229600" cy="4062412"/>
          </a:xfrm>
        </p:spPr>
        <p:txBody>
          <a:bodyPr/>
          <a:lstStyle/>
          <a:p>
            <a:pPr eaLnBrk="1" hangingPunct="1"/>
            <a:r>
              <a:rPr lang="en-US" altLang="en-US" b="1" i="1" dirty="0">
                <a:ea typeface="MS PGothic" panose="020B0600070205080204" pitchFamily="34" charset="-128"/>
              </a:rPr>
              <a:t>Semi-supervised </a:t>
            </a:r>
            <a:r>
              <a:rPr lang="en-US" altLang="en-US" b="1" dirty="0">
                <a:ea typeface="MS PGothic" panose="020B0600070205080204" pitchFamily="34" charset="-128"/>
              </a:rPr>
              <a:t>learning</a:t>
            </a:r>
          </a:p>
          <a:p>
            <a:pPr lvl="1" eaLnBrk="1" hangingPunct="1"/>
            <a:r>
              <a:rPr lang="en-US" altLang="en-US" dirty="0">
                <a:ea typeface="MS PGothic" panose="020B0600070205080204" pitchFamily="34" charset="-128"/>
              </a:rPr>
              <a:t>small percentage of training examples are labeled, the rest is unlabeled</a:t>
            </a:r>
          </a:p>
          <a:p>
            <a:pPr lvl="1" eaLnBrk="1" hangingPunct="1"/>
            <a:r>
              <a:rPr lang="en-US" altLang="en-US" dirty="0">
                <a:ea typeface="MS PGothic" panose="020B0600070205080204" pitchFamily="34" charset="-128"/>
              </a:rPr>
              <a:t>methods: bootstrapping, active learning, co-training, self-training </a:t>
            </a:r>
          </a:p>
          <a:p>
            <a:pPr lvl="1" eaLnBrk="1" hangingPunct="1"/>
            <a:r>
              <a:rPr lang="en-US" altLang="en-US" dirty="0">
                <a:ea typeface="MS PGothic" panose="020B0600070205080204" pitchFamily="34" charset="-128"/>
              </a:rPr>
              <a:t>example: NE recognition, POS tagging, Parsing, …</a:t>
            </a:r>
          </a:p>
          <a:p>
            <a:pPr lvl="1" eaLnBrk="1" hangingPunct="1"/>
            <a:endParaRPr lang="en-US" altLang="en-US" sz="500" dirty="0">
              <a:ea typeface="MS PGothic" panose="020B0600070205080204" pitchFamily="34" charset="-128"/>
            </a:endParaRPr>
          </a:p>
          <a:p>
            <a:pPr lvl="1" eaLnBrk="1" hangingPunct="1"/>
            <a:endParaRPr lang="en-US" altLang="en-US" sz="500" dirty="0">
              <a:ea typeface="MS PGothic" panose="020B0600070205080204" pitchFamily="34" charset="-128"/>
            </a:endParaRPr>
          </a:p>
          <a:p>
            <a:pPr lvl="1" eaLnBrk="1" hangingPunct="1"/>
            <a:endParaRPr lang="en-US" altLang="en-US" sz="500" dirty="0">
              <a:ea typeface="MS PGothic" panose="020B0600070205080204" pitchFamily="34" charset="-128"/>
            </a:endParaRPr>
          </a:p>
          <a:p>
            <a:pPr lvl="1" eaLnBrk="1" hangingPunct="1"/>
            <a:endParaRPr lang="en-US" altLang="en-US" sz="500" dirty="0">
              <a:ea typeface="MS PGothic" panose="020B0600070205080204" pitchFamily="34" charset="-128"/>
            </a:endParaRPr>
          </a:p>
        </p:txBody>
      </p:sp>
      <p:grpSp>
        <p:nvGrpSpPr>
          <p:cNvPr id="21508" name="Group 8"/>
          <p:cNvGrpSpPr>
            <a:grpSpLocks/>
          </p:cNvGrpSpPr>
          <p:nvPr/>
        </p:nvGrpSpPr>
        <p:grpSpPr bwMode="auto">
          <a:xfrm>
            <a:off x="8499475" y="338138"/>
            <a:ext cx="374650" cy="395287"/>
            <a:chOff x="1632" y="1248"/>
            <a:chExt cx="2682" cy="2613"/>
          </a:xfrm>
        </p:grpSpPr>
        <p:sp>
          <p:nvSpPr>
            <p:cNvPr id="21509"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NZ"/>
            </a:p>
          </p:txBody>
        </p:sp>
        <p:sp>
          <p:nvSpPr>
            <p:cNvPr id="21510" name="AutoShape 1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NZ"/>
            </a:p>
          </p:txBody>
        </p:sp>
        <p:sp>
          <p:nvSpPr>
            <p:cNvPr id="21511" name="AutoShape 11"/>
            <p:cNvSpPr>
              <a:spLocks noEditPoints="1" noChangeArrowheads="1"/>
            </p:cNvSpPr>
            <p:nvPr/>
          </p:nvSpPr>
          <p:spPr bwMode="auto">
            <a:xfrm>
              <a:off x="2559" y="2469"/>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NZ"/>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1188" y="260350"/>
            <a:ext cx="8229600" cy="1143000"/>
          </a:xfrm>
        </p:spPr>
        <p:txBody>
          <a:bodyPr/>
          <a:lstStyle/>
          <a:p>
            <a:pPr eaLnBrk="1" hangingPunct="1"/>
            <a:r>
              <a:rPr lang="en-US" altLang="en-US" i="1">
                <a:ea typeface="MS PGothic" panose="020B0600070205080204" pitchFamily="34" charset="-128"/>
              </a:rPr>
              <a:t>k</a:t>
            </a:r>
            <a:r>
              <a:rPr lang="en-US" altLang="en-US">
                <a:ea typeface="MS PGothic" panose="020B0600070205080204" pitchFamily="34" charset="-128"/>
              </a:rPr>
              <a:t> Nearest Neighbor - Recap</a:t>
            </a:r>
          </a:p>
        </p:txBody>
      </p:sp>
      <p:sp>
        <p:nvSpPr>
          <p:cNvPr id="26627" name="Rectangle 3"/>
          <p:cNvSpPr>
            <a:spLocks noGrp="1" noChangeArrowheads="1"/>
          </p:cNvSpPr>
          <p:nvPr>
            <p:ph type="body" idx="1"/>
          </p:nvPr>
        </p:nvSpPr>
        <p:spPr>
          <a:xfrm>
            <a:off x="611188" y="1628775"/>
            <a:ext cx="8391525" cy="4752975"/>
          </a:xfrm>
        </p:spPr>
        <p:txBody>
          <a:bodyPr/>
          <a:lstStyle/>
          <a:p>
            <a:pPr eaLnBrk="1" hangingPunct="1">
              <a:lnSpc>
                <a:spcPct val="90000"/>
              </a:lnSpc>
            </a:pPr>
            <a:r>
              <a:rPr lang="en-US" altLang="en-US">
                <a:ea typeface="MS PGothic" panose="020B0600070205080204" pitchFamily="34" charset="-128"/>
              </a:rPr>
              <a:t>Learning is just storing the representations of the training examples.</a:t>
            </a:r>
          </a:p>
          <a:p>
            <a:pPr eaLnBrk="1" hangingPunct="1">
              <a:lnSpc>
                <a:spcPct val="90000"/>
              </a:lnSpc>
            </a:pPr>
            <a:endParaRPr lang="en-US" altLang="en-US">
              <a:ea typeface="MS PGothic" panose="020B0600070205080204" pitchFamily="34" charset="-128"/>
            </a:endParaRPr>
          </a:p>
          <a:p>
            <a:pPr eaLnBrk="1" hangingPunct="1">
              <a:lnSpc>
                <a:spcPct val="90000"/>
              </a:lnSpc>
            </a:pPr>
            <a:r>
              <a:rPr lang="en-US" altLang="en-US">
                <a:ea typeface="MS PGothic" panose="020B0600070205080204" pitchFamily="34" charset="-128"/>
              </a:rPr>
              <a:t>Testing instance </a:t>
            </a:r>
            <a:r>
              <a:rPr lang="en-US" altLang="en-US" i="1">
                <a:ea typeface="MS PGothic" panose="020B0600070205080204" pitchFamily="34" charset="-128"/>
              </a:rPr>
              <a:t>x</a:t>
            </a:r>
            <a:r>
              <a:rPr lang="en-US" altLang="en-US" sz="1500" i="1">
                <a:ea typeface="MS PGothic" panose="020B0600070205080204" pitchFamily="34" charset="-128"/>
              </a:rPr>
              <a:t>p</a:t>
            </a:r>
            <a:r>
              <a:rPr lang="en-US" altLang="en-US">
                <a:ea typeface="MS PGothic" panose="020B0600070205080204" pitchFamily="34" charset="-128"/>
              </a:rPr>
              <a:t>:</a:t>
            </a:r>
          </a:p>
          <a:p>
            <a:pPr lvl="1" eaLnBrk="1" hangingPunct="1">
              <a:lnSpc>
                <a:spcPct val="90000"/>
              </a:lnSpc>
            </a:pPr>
            <a:r>
              <a:rPr lang="en-US" altLang="en-US" sz="2400">
                <a:ea typeface="MS PGothic" panose="020B0600070205080204" pitchFamily="34" charset="-128"/>
              </a:rPr>
              <a:t>compute similarity between </a:t>
            </a:r>
            <a:r>
              <a:rPr lang="en-US" altLang="en-US" sz="2400" i="1">
                <a:ea typeface="MS PGothic" panose="020B0600070205080204" pitchFamily="34" charset="-128"/>
              </a:rPr>
              <a:t>x</a:t>
            </a:r>
            <a:r>
              <a:rPr lang="en-US" altLang="en-US" sz="1400" i="1">
                <a:ea typeface="MS PGothic" panose="020B0600070205080204" pitchFamily="34" charset="-128"/>
              </a:rPr>
              <a:t>p</a:t>
            </a:r>
            <a:r>
              <a:rPr lang="en-US" altLang="en-US" sz="2400">
                <a:ea typeface="MS PGothic" panose="020B0600070205080204" pitchFamily="34" charset="-128"/>
              </a:rPr>
              <a:t> and all training examples </a:t>
            </a:r>
          </a:p>
          <a:p>
            <a:pPr lvl="1" eaLnBrk="1" hangingPunct="1">
              <a:lnSpc>
                <a:spcPct val="90000"/>
              </a:lnSpc>
            </a:pPr>
            <a:r>
              <a:rPr lang="en-US" altLang="en-US" sz="2400">
                <a:ea typeface="MS PGothic" panose="020B0600070205080204" pitchFamily="34" charset="-128"/>
              </a:rPr>
              <a:t>take vote among </a:t>
            </a:r>
            <a:r>
              <a:rPr lang="en-US" altLang="en-US" sz="2400" i="1">
                <a:ea typeface="MS PGothic" panose="020B0600070205080204" pitchFamily="34" charset="-128"/>
              </a:rPr>
              <a:t>x</a:t>
            </a:r>
            <a:r>
              <a:rPr lang="en-US" altLang="en-US" sz="1400" i="1">
                <a:ea typeface="MS PGothic" panose="020B0600070205080204" pitchFamily="34" charset="-128"/>
              </a:rPr>
              <a:t>p </a:t>
            </a:r>
            <a:r>
              <a:rPr lang="en-US" altLang="en-US" sz="2400">
                <a:ea typeface="MS PGothic" panose="020B0600070205080204" pitchFamily="34" charset="-128"/>
              </a:rPr>
              <a:t> </a:t>
            </a:r>
            <a:r>
              <a:rPr lang="en-US" altLang="en-US" sz="2400" i="1">
                <a:ea typeface="MS PGothic" panose="020B0600070205080204" pitchFamily="34" charset="-128"/>
              </a:rPr>
              <a:t>k</a:t>
            </a:r>
            <a:r>
              <a:rPr lang="en-US" altLang="en-US" sz="2400">
                <a:ea typeface="MS PGothic" panose="020B0600070205080204" pitchFamily="34" charset="-128"/>
              </a:rPr>
              <a:t> nearest neighbours</a:t>
            </a:r>
          </a:p>
          <a:p>
            <a:pPr lvl="1" eaLnBrk="1" hangingPunct="1">
              <a:lnSpc>
                <a:spcPct val="90000"/>
              </a:lnSpc>
            </a:pPr>
            <a:r>
              <a:rPr lang="en-US" altLang="en-US" sz="2400">
                <a:ea typeface="MS PGothic" panose="020B0600070205080204" pitchFamily="34" charset="-128"/>
              </a:rPr>
              <a:t>assign </a:t>
            </a:r>
            <a:r>
              <a:rPr lang="en-US" altLang="en-US" sz="2400" i="1">
                <a:ea typeface="MS PGothic" panose="020B0600070205080204" pitchFamily="34" charset="-128"/>
              </a:rPr>
              <a:t>x</a:t>
            </a:r>
            <a:r>
              <a:rPr lang="en-US" altLang="en-US" sz="1400" i="1">
                <a:ea typeface="MS PGothic" panose="020B0600070205080204" pitchFamily="34" charset="-128"/>
              </a:rPr>
              <a:t>p</a:t>
            </a:r>
            <a:r>
              <a:rPr lang="en-US" altLang="en-US" sz="2400">
                <a:ea typeface="MS PGothic" panose="020B0600070205080204" pitchFamily="34" charset="-128"/>
              </a:rPr>
              <a:t> with the category of the most similar example in </a:t>
            </a:r>
            <a:r>
              <a:rPr lang="en-US" altLang="en-US" sz="2400" i="1">
                <a:ea typeface="MS PGothic" panose="020B0600070205080204" pitchFamily="34" charset="-128"/>
              </a:rPr>
              <a:t>T</a:t>
            </a:r>
            <a:endParaRPr lang="en-US" altLang="en-US" sz="2400">
              <a:ea typeface="MS PGothic" panose="020B060007020508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11188" y="260350"/>
            <a:ext cx="8229600" cy="1143000"/>
          </a:xfrm>
        </p:spPr>
        <p:txBody>
          <a:bodyPr/>
          <a:lstStyle/>
          <a:p>
            <a:pPr eaLnBrk="1" hangingPunct="1"/>
            <a:r>
              <a:rPr lang="en-US" altLang="en-US">
                <a:ea typeface="MS PGothic" panose="020B0600070205080204" pitchFamily="34" charset="-128"/>
              </a:rPr>
              <a:t>Distance measures</a:t>
            </a:r>
          </a:p>
        </p:txBody>
      </p:sp>
      <mc:AlternateContent xmlns:mc="http://schemas.openxmlformats.org/markup-compatibility/2006" xmlns:a14="http://schemas.microsoft.com/office/drawing/2010/main">
        <mc:Choice Requires="a14">
          <p:sp>
            <p:nvSpPr>
              <p:cNvPr id="27651" name="Content Placeholder 2"/>
              <p:cNvSpPr>
                <a:spLocks noGrp="1"/>
              </p:cNvSpPr>
              <p:nvPr>
                <p:ph idx="1"/>
              </p:nvPr>
            </p:nvSpPr>
            <p:spPr>
              <a:xfrm>
                <a:off x="611188" y="1700213"/>
                <a:ext cx="8229600" cy="5268912"/>
              </a:xfrm>
            </p:spPr>
            <p:txBody>
              <a:bodyPr/>
              <a:lstStyle/>
              <a:p>
                <a:pPr eaLnBrk="1" hangingPunct="1"/>
                <a:r>
                  <a:rPr lang="en-US" altLang="en-US" dirty="0">
                    <a:ea typeface="MS PGothic" panose="020B0600070205080204" pitchFamily="34" charset="-128"/>
                  </a:rPr>
                  <a:t>Nearest neighbor method uses similarity (or distance) metric.</a:t>
                </a:r>
              </a:p>
              <a:p>
                <a:pPr eaLnBrk="1" hangingPunct="1"/>
                <a:endParaRPr lang="en-US" altLang="en-US" sz="1500" dirty="0">
                  <a:ea typeface="MS PGothic" panose="020B0600070205080204" pitchFamily="34" charset="-128"/>
                </a:endParaRPr>
              </a:p>
              <a:p>
                <a:pPr eaLnBrk="1" hangingPunct="1"/>
                <a:r>
                  <a:rPr lang="en-US" altLang="en-US" dirty="0">
                    <a:ea typeface="MS PGothic" panose="020B0600070205080204" pitchFamily="34" charset="-128"/>
                  </a:rPr>
                  <a:t>Given two objects </a:t>
                </a:r>
                <a:r>
                  <a:rPr lang="en-US" altLang="en-US" i="1" dirty="0">
                    <a:ea typeface="MS PGothic" panose="020B0600070205080204" pitchFamily="34" charset="-128"/>
                  </a:rPr>
                  <a:t>x</a:t>
                </a:r>
                <a:r>
                  <a:rPr lang="en-US" altLang="en-US" dirty="0">
                    <a:ea typeface="MS PGothic" panose="020B0600070205080204" pitchFamily="34" charset="-128"/>
                  </a:rPr>
                  <a:t> and </a:t>
                </a:r>
                <a:r>
                  <a:rPr lang="en-US" altLang="en-US" i="1" dirty="0">
                    <a:ea typeface="MS PGothic" panose="020B0600070205080204" pitchFamily="34" charset="-128"/>
                  </a:rPr>
                  <a:t>y</a:t>
                </a:r>
                <a:r>
                  <a:rPr lang="en-US" altLang="en-US" dirty="0">
                    <a:ea typeface="MS PGothic" panose="020B0600070205080204" pitchFamily="34" charset="-128"/>
                  </a:rPr>
                  <a:t> both with </a:t>
                </a:r>
                <a:r>
                  <a:rPr lang="en-US" altLang="en-US" i="1" dirty="0">
                    <a:ea typeface="MS PGothic" panose="020B0600070205080204" pitchFamily="34" charset="-128"/>
                  </a:rPr>
                  <a:t>n</a:t>
                </a:r>
                <a:r>
                  <a:rPr lang="en-US" altLang="en-US" dirty="0">
                    <a:ea typeface="MS PGothic" panose="020B0600070205080204" pitchFamily="34" charset="-128"/>
                  </a:rPr>
                  <a:t> values</a:t>
                </a:r>
              </a:p>
              <a:p>
                <a:pPr lvl="1" eaLnBrk="1" hangingPunct="1">
                  <a:buNone/>
                </a:pPr>
                <a:r>
                  <a:rPr lang="en-US" altLang="en-US" dirty="0">
                    <a:ea typeface="MS PGothic" panose="020B0600070205080204" pitchFamily="34" charset="-128"/>
                  </a:rPr>
                  <a:t>				</a:t>
                </a:r>
                <a14:m>
                  <m:oMath xmlns:m="http://schemas.openxmlformats.org/officeDocument/2006/math">
                    <m:r>
                      <m:rPr>
                        <m:sty m:val="p"/>
                      </m:rPr>
                      <a:rPr lang="en-NZ" altLang="en-US" b="0" i="0" smtClean="0">
                        <a:latin typeface="Cambria Math" panose="02040503050406030204" pitchFamily="18" charset="0"/>
                        <a:ea typeface="MS PGothic" panose="020B0600070205080204" pitchFamily="34" charset="-128"/>
                      </a:rPr>
                      <m:t>x</m:t>
                    </m:r>
                    <m:r>
                      <a:rPr lang="en-US" altLang="en-US" i="1" smtClean="0">
                        <a:latin typeface="Cambria Math" panose="02040503050406030204" pitchFamily="18" charset="0"/>
                        <a:ea typeface="MS PGothic" panose="020B0600070205080204" pitchFamily="34" charset="-128"/>
                      </a:rPr>
                      <m:t>=</m:t>
                    </m:r>
                    <m:r>
                      <a:rPr lang="en-NZ" altLang="en-US" b="0" i="1" smtClean="0">
                        <a:latin typeface="Cambria Math" panose="02040503050406030204" pitchFamily="18" charset="0"/>
                        <a:ea typeface="MS PGothic" panose="020B0600070205080204" pitchFamily="34" charset="-128"/>
                      </a:rPr>
                      <m:t>(</m:t>
                    </m:r>
                    <m:r>
                      <a:rPr lang="en-NZ" altLang="en-US" b="0" i="1" smtClean="0">
                        <a:latin typeface="Cambria Math" panose="02040503050406030204" pitchFamily="18" charset="0"/>
                        <a:ea typeface="MS PGothic" panose="020B0600070205080204" pitchFamily="34" charset="-128"/>
                      </a:rPr>
                      <m:t>𝑥</m:t>
                    </m:r>
                    <m:r>
                      <a:rPr lang="en-NZ" altLang="en-US" b="0" i="1" baseline="-25000" smtClean="0">
                        <a:latin typeface="Cambria Math" panose="02040503050406030204" pitchFamily="18" charset="0"/>
                        <a:ea typeface="MS PGothic" panose="020B0600070205080204" pitchFamily="34" charset="-128"/>
                      </a:rPr>
                      <m:t>1</m:t>
                    </m:r>
                    <m:r>
                      <a:rPr lang="en-NZ" altLang="en-US" i="1">
                        <a:latin typeface="Cambria Math" panose="02040503050406030204" pitchFamily="18" charset="0"/>
                        <a:ea typeface="MS PGothic" panose="020B0600070205080204" pitchFamily="34" charset="-128"/>
                      </a:rPr>
                      <m:t>,</m:t>
                    </m:r>
                    <m:r>
                      <a:rPr lang="en-NZ" altLang="en-US" b="0" i="1" smtClean="0">
                        <a:latin typeface="Cambria Math" panose="02040503050406030204" pitchFamily="18" charset="0"/>
                        <a:ea typeface="MS PGothic" panose="020B0600070205080204" pitchFamily="34" charset="-128"/>
                      </a:rPr>
                      <m:t>𝑥</m:t>
                    </m:r>
                    <m:r>
                      <a:rPr lang="en-NZ" altLang="en-US" b="0" i="1" baseline="-25000" smtClean="0">
                        <a:latin typeface="Cambria Math" panose="02040503050406030204" pitchFamily="18" charset="0"/>
                        <a:ea typeface="MS PGothic" panose="020B0600070205080204" pitchFamily="34" charset="-128"/>
                      </a:rPr>
                      <m:t>2</m:t>
                    </m:r>
                    <m:r>
                      <a:rPr lang="en-NZ" altLang="en-US" i="1">
                        <a:latin typeface="Cambria Math" panose="02040503050406030204" pitchFamily="18" charset="0"/>
                        <a:ea typeface="MS PGothic" panose="020B0600070205080204" pitchFamily="34" charset="-128"/>
                      </a:rPr>
                      <m:t>,</m:t>
                    </m:r>
                  </m:oMath>
                </a14:m>
                <a:r>
                  <a:rPr lang="en-US" altLang="en-US" dirty="0">
                    <a:ea typeface="MS PGothic" panose="020B0600070205080204" pitchFamily="34" charset="-128"/>
                  </a:rPr>
                  <a:t>…</a:t>
                </a:r>
                <a:r>
                  <a:rPr lang="en-NZ" altLang="en-US" dirty="0">
                    <a:ea typeface="MS PGothic" panose="020B0600070205080204" pitchFamily="34" charset="-128"/>
                  </a:rPr>
                  <a:t> x</a:t>
                </a:r>
                <a14:m>
                  <m:oMath xmlns:m="http://schemas.openxmlformats.org/officeDocument/2006/math">
                    <m:r>
                      <a:rPr lang="en-NZ" altLang="en-US" b="0" i="1" baseline="-25000" smtClean="0">
                        <a:latin typeface="Cambria Math" panose="02040503050406030204" pitchFamily="18" charset="0"/>
                        <a:ea typeface="MS PGothic" panose="020B0600070205080204" pitchFamily="34" charset="-128"/>
                      </a:rPr>
                      <m:t>𝑛</m:t>
                    </m:r>
                    <m:r>
                      <a:rPr lang="en-NZ" altLang="en-US" b="0" i="1" smtClean="0">
                        <a:latin typeface="Cambria Math" panose="02040503050406030204" pitchFamily="18" charset="0"/>
                        <a:ea typeface="MS PGothic" panose="020B0600070205080204" pitchFamily="34" charset="-128"/>
                      </a:rPr>
                      <m:t>)</m:t>
                    </m:r>
                  </m:oMath>
                </a14:m>
                <a:endParaRPr lang="en-US" altLang="en-US" dirty="0">
                  <a:ea typeface="MS PGothic" panose="020B0600070205080204" pitchFamily="34" charset="-128"/>
                </a:endParaRPr>
              </a:p>
              <a:p>
                <a:pPr lvl="1" eaLnBrk="1" hangingPunct="1">
                  <a:buFont typeface="Arial" panose="020B0604020202020204" pitchFamily="34" charset="0"/>
                  <a:buNone/>
                </a:pPr>
                <a:r>
                  <a:rPr lang="en-US" altLang="en-US" dirty="0">
                    <a:ea typeface="MS PGothic" panose="020B0600070205080204" pitchFamily="34" charset="-128"/>
                  </a:rPr>
                  <a:t>				</a:t>
                </a:r>
                <a14:m>
                  <m:oMath xmlns:m="http://schemas.openxmlformats.org/officeDocument/2006/math">
                    <m:r>
                      <m:rPr>
                        <m:sty m:val="p"/>
                      </m:rPr>
                      <a:rPr lang="en-NZ" altLang="en-US" b="0" i="0" smtClean="0">
                        <a:latin typeface="Cambria Math" panose="02040503050406030204" pitchFamily="18" charset="0"/>
                        <a:ea typeface="MS PGothic" panose="020B0600070205080204" pitchFamily="34" charset="-128"/>
                      </a:rPr>
                      <m:t>y</m:t>
                    </m:r>
                    <m:r>
                      <a:rPr lang="en-US" altLang="en-US" i="1" smtClean="0">
                        <a:latin typeface="Cambria Math" panose="02040503050406030204" pitchFamily="18" charset="0"/>
                        <a:ea typeface="MS PGothic" panose="020B0600070205080204" pitchFamily="34" charset="-128"/>
                      </a:rPr>
                      <m:t>=</m:t>
                    </m:r>
                    <m:r>
                      <a:rPr lang="en-NZ" altLang="en-US" b="0" i="1" smtClean="0">
                        <a:latin typeface="Cambria Math" panose="02040503050406030204" pitchFamily="18" charset="0"/>
                        <a:ea typeface="MS PGothic" panose="020B0600070205080204" pitchFamily="34" charset="-128"/>
                      </a:rPr>
                      <m:t>(</m:t>
                    </m:r>
                    <m:r>
                      <a:rPr lang="en-NZ" altLang="en-US" b="0" i="1" smtClean="0">
                        <a:latin typeface="Cambria Math" panose="02040503050406030204" pitchFamily="18" charset="0"/>
                        <a:ea typeface="MS PGothic" panose="020B0600070205080204" pitchFamily="34" charset="-128"/>
                      </a:rPr>
                      <m:t>𝑦</m:t>
                    </m:r>
                    <m:r>
                      <a:rPr lang="en-NZ" altLang="en-US" b="0" i="1" baseline="-25000" smtClean="0">
                        <a:latin typeface="Cambria Math" panose="02040503050406030204" pitchFamily="18" charset="0"/>
                        <a:ea typeface="MS PGothic" panose="020B0600070205080204" pitchFamily="34" charset="-128"/>
                      </a:rPr>
                      <m:t>1</m:t>
                    </m:r>
                    <m:r>
                      <a:rPr lang="en-NZ" altLang="en-US" i="1">
                        <a:latin typeface="Cambria Math" panose="02040503050406030204" pitchFamily="18" charset="0"/>
                        <a:ea typeface="MS PGothic" panose="020B0600070205080204" pitchFamily="34" charset="-128"/>
                      </a:rPr>
                      <m:t>,</m:t>
                    </m:r>
                    <m:r>
                      <a:rPr lang="en-NZ" altLang="en-US" i="1">
                        <a:latin typeface="Cambria Math" panose="02040503050406030204" pitchFamily="18" charset="0"/>
                        <a:ea typeface="MS PGothic" panose="020B0600070205080204" pitchFamily="34" charset="-128"/>
                      </a:rPr>
                      <m:t>𝑦</m:t>
                    </m:r>
                    <m:r>
                      <a:rPr lang="en-NZ" altLang="en-US" b="0" i="1" baseline="-25000" smtClean="0">
                        <a:latin typeface="Cambria Math" panose="02040503050406030204" pitchFamily="18" charset="0"/>
                        <a:ea typeface="MS PGothic" panose="020B0600070205080204" pitchFamily="34" charset="-128"/>
                      </a:rPr>
                      <m:t>2</m:t>
                    </m:r>
                    <m:r>
                      <a:rPr lang="en-NZ" altLang="en-US" i="1">
                        <a:latin typeface="Cambria Math" panose="02040503050406030204" pitchFamily="18" charset="0"/>
                        <a:ea typeface="MS PGothic" panose="020B0600070205080204" pitchFamily="34" charset="-128"/>
                      </a:rPr>
                      <m:t>,</m:t>
                    </m:r>
                  </m:oMath>
                </a14:m>
                <a:r>
                  <a:rPr lang="en-US" altLang="en-US" dirty="0">
                    <a:ea typeface="MS PGothic" panose="020B0600070205080204" pitchFamily="34" charset="-128"/>
                  </a:rPr>
                  <a:t>…</a:t>
                </a:r>
                <a:r>
                  <a:rPr lang="en-NZ" altLang="en-US" dirty="0">
                    <a:ea typeface="MS PGothic" panose="020B0600070205080204" pitchFamily="34" charset="-128"/>
                  </a:rPr>
                  <a:t> </a:t>
                </a:r>
                <a14:m>
                  <m:oMath xmlns:m="http://schemas.openxmlformats.org/officeDocument/2006/math">
                    <m:r>
                      <a:rPr lang="en-NZ" altLang="en-US" i="1">
                        <a:latin typeface="Cambria Math" panose="02040503050406030204" pitchFamily="18" charset="0"/>
                        <a:ea typeface="MS PGothic" panose="020B0600070205080204" pitchFamily="34" charset="-128"/>
                      </a:rPr>
                      <m:t>𝑦</m:t>
                    </m:r>
                    <m:r>
                      <a:rPr lang="en-NZ" altLang="en-US" b="0" i="1" baseline="-25000" smtClean="0">
                        <a:latin typeface="Cambria Math" panose="02040503050406030204" pitchFamily="18" charset="0"/>
                        <a:ea typeface="MS PGothic" panose="020B0600070205080204" pitchFamily="34" charset="-128"/>
                      </a:rPr>
                      <m:t>𝑛</m:t>
                    </m:r>
                    <m:r>
                      <a:rPr lang="en-NZ" altLang="en-US" b="0" i="1" smtClean="0">
                        <a:latin typeface="Cambria Math" panose="02040503050406030204" pitchFamily="18" charset="0"/>
                        <a:ea typeface="MS PGothic" panose="020B0600070205080204" pitchFamily="34" charset="-128"/>
                      </a:rPr>
                      <m:t>)</m:t>
                    </m:r>
                  </m:oMath>
                </a14:m>
                <a:endParaRPr lang="en-US" altLang="en-US" dirty="0">
                  <a:ea typeface="MS PGothic" panose="020B0600070205080204" pitchFamily="34" charset="-128"/>
                </a:endParaRPr>
              </a:p>
              <a:p>
                <a:pPr lvl="1" eaLnBrk="1" hangingPunct="1">
                  <a:buFont typeface="Arial" panose="020B0604020202020204" pitchFamily="34" charset="0"/>
                  <a:buNone/>
                </a:pPr>
                <a:endParaRPr lang="en-US" altLang="en-US" sz="1000" dirty="0">
                  <a:ea typeface="MS PGothic" panose="020B0600070205080204" pitchFamily="34" charset="-128"/>
                </a:endParaRPr>
              </a:p>
              <a:p>
                <a:pPr lvl="1" eaLnBrk="1" hangingPunct="1">
                  <a:buFont typeface="Arial" panose="020B0604020202020204" pitchFamily="34" charset="0"/>
                  <a:buNone/>
                </a:pPr>
                <a:endParaRPr lang="en-US" altLang="en-US" sz="1000" dirty="0">
                  <a:ea typeface="MS PGothic" panose="020B0600070205080204" pitchFamily="34" charset="-128"/>
                </a:endParaRPr>
              </a:p>
              <a:p>
                <a:pPr lvl="1" eaLnBrk="1" hangingPunct="1">
                  <a:buFont typeface="Arial" panose="020B0604020202020204" pitchFamily="34" charset="0"/>
                  <a:buNone/>
                </a:pPr>
                <a:r>
                  <a:rPr lang="en-US" altLang="en-US" dirty="0">
                    <a:ea typeface="MS PGothic" panose="020B0600070205080204" pitchFamily="34" charset="-128"/>
                  </a:rPr>
                  <a:t>calculate the Euclidean distance as</a:t>
                </a:r>
              </a:p>
              <a:p>
                <a:pPr lvl="1" eaLnBrk="1" hangingPunct="1">
                  <a:buFont typeface="Arial" panose="020B0604020202020204" pitchFamily="34" charset="0"/>
                  <a:buNone/>
                </a:pPr>
                <a:endParaRPr lang="en-US" altLang="en-US" dirty="0">
                  <a:ea typeface="MS PGothic" panose="020B0600070205080204" pitchFamily="34" charset="-128"/>
                </a:endParaRPr>
              </a:p>
              <a:p>
                <a:pPr eaLnBrk="1" hangingPunct="1"/>
                <a:endParaRPr lang="en-US" altLang="en-US" dirty="0">
                  <a:ea typeface="MS PGothic" panose="020B0600070205080204" pitchFamily="34" charset="-128"/>
                </a:endParaRPr>
              </a:p>
              <a:p>
                <a:pPr eaLnBrk="1" hangingPunct="1"/>
                <a:endParaRPr lang="en-US" altLang="en-US" dirty="0">
                  <a:ea typeface="MS PGothic" panose="020B0600070205080204" pitchFamily="34" charset="-128"/>
                </a:endParaRPr>
              </a:p>
            </p:txBody>
          </p:sp>
        </mc:Choice>
        <mc:Fallback xmlns="">
          <p:sp>
            <p:nvSpPr>
              <p:cNvPr id="27651" name="Content Placeholder 2"/>
              <p:cNvSpPr>
                <a:spLocks noGrp="1" noRot="1" noChangeAspect="1" noMove="1" noResize="1" noEditPoints="1" noAdjustHandles="1" noChangeArrowheads="1" noChangeShapeType="1" noTextEdit="1"/>
              </p:cNvSpPr>
              <p:nvPr>
                <p:ph idx="1"/>
              </p:nvPr>
            </p:nvSpPr>
            <p:spPr>
              <a:xfrm>
                <a:off x="611188" y="1700213"/>
                <a:ext cx="8229600" cy="5268912"/>
              </a:xfrm>
              <a:blipFill>
                <a:blip r:embed="rId2"/>
                <a:stretch>
                  <a:fillRect l="-1111" t="-1273"/>
                </a:stretch>
              </a:blipFill>
            </p:spPr>
            <p:txBody>
              <a:bodyPr/>
              <a:lstStyle/>
              <a:p>
                <a:r>
                  <a:rPr lang="en-NZ">
                    <a:noFill/>
                  </a:rPr>
                  <a:t> </a:t>
                </a:r>
              </a:p>
            </p:txBody>
          </p:sp>
        </mc:Fallback>
      </mc:AlternateContent>
      <p:graphicFrame>
        <p:nvGraphicFramePr>
          <p:cNvPr id="27652" name="Object 2"/>
          <p:cNvGraphicFramePr>
            <a:graphicFrameLocks noChangeAspect="1"/>
          </p:cNvGraphicFramePr>
          <p:nvPr/>
        </p:nvGraphicFramePr>
        <p:xfrm>
          <a:off x="2627313" y="5373688"/>
          <a:ext cx="2887662" cy="876300"/>
        </p:xfrm>
        <a:graphic>
          <a:graphicData uri="http://schemas.openxmlformats.org/presentationml/2006/ole">
            <mc:AlternateContent xmlns:mc="http://schemas.openxmlformats.org/markup-compatibility/2006">
              <mc:Choice xmlns:v="urn:schemas-microsoft-com:vml" Requires="v">
                <p:oleObj name="Equation" r:id="rId3" imgW="1371600" imgH="495300" progId="Equation.3">
                  <p:embed/>
                </p:oleObj>
              </mc:Choice>
              <mc:Fallback>
                <p:oleObj name="Equation" r:id="rId3" imgW="1371600" imgH="495300" progId="Equation.3">
                  <p:embed/>
                  <p:pic>
                    <p:nvPicPr>
                      <p:cNvPr id="2765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5373688"/>
                        <a:ext cx="288766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4C06-EB43-4B79-903F-3E6EDD0B70FE}"/>
              </a:ext>
            </a:extLst>
          </p:cNvPr>
          <p:cNvSpPr>
            <a:spLocks noGrp="1"/>
          </p:cNvSpPr>
          <p:nvPr>
            <p:ph type="title"/>
          </p:nvPr>
        </p:nvSpPr>
        <p:spPr/>
        <p:txBody>
          <a:bodyPr/>
          <a:lstStyle/>
          <a:p>
            <a:r>
              <a:rPr lang="en-NZ" dirty="0"/>
              <a:t>Test Details </a:t>
            </a:r>
          </a:p>
        </p:txBody>
      </p:sp>
      <p:sp>
        <p:nvSpPr>
          <p:cNvPr id="3" name="Content Placeholder 2">
            <a:extLst>
              <a:ext uri="{FF2B5EF4-FFF2-40B4-BE49-F238E27FC236}">
                <a16:creationId xmlns:a16="http://schemas.microsoft.com/office/drawing/2014/main" id="{EE5A4359-D05A-476E-BA0E-03FB6D89A672}"/>
              </a:ext>
            </a:extLst>
          </p:cNvPr>
          <p:cNvSpPr>
            <a:spLocks noGrp="1"/>
          </p:cNvSpPr>
          <p:nvPr>
            <p:ph idx="1"/>
          </p:nvPr>
        </p:nvSpPr>
        <p:spPr>
          <a:xfrm>
            <a:off x="827584" y="1700808"/>
            <a:ext cx="7772400" cy="4536504"/>
          </a:xfrm>
        </p:spPr>
        <p:txBody>
          <a:bodyPr/>
          <a:lstStyle/>
          <a:p>
            <a:r>
              <a:rPr lang="en-NZ" sz="2400" dirty="0"/>
              <a:t>The test will be open book and you are free to access any online resource.</a:t>
            </a:r>
          </a:p>
          <a:p>
            <a:r>
              <a:rPr lang="en-NZ" sz="2400" dirty="0"/>
              <a:t>The test will be held in the usual lecture room. </a:t>
            </a:r>
          </a:p>
          <a:p>
            <a:r>
              <a:rPr lang="en-NZ" sz="2400" dirty="0"/>
              <a:t>You can do the test on the machines in the lecture room or your own laptops.</a:t>
            </a:r>
          </a:p>
          <a:p>
            <a:r>
              <a:rPr lang="en-NZ" sz="2400" dirty="0"/>
              <a:t>You will be able to see all the questions in one go and you will be able to go back and review your answers before the submission.</a:t>
            </a:r>
          </a:p>
          <a:p>
            <a:r>
              <a:rPr lang="en-NZ" sz="2400" dirty="0"/>
              <a:t>You will be prompted to submit at the end of the allocated one and half hours.</a:t>
            </a:r>
          </a:p>
          <a:p>
            <a:r>
              <a:rPr lang="en-NZ" sz="2400" dirty="0"/>
              <a:t>Your test score will be available afterwards.</a:t>
            </a:r>
          </a:p>
          <a:p>
            <a:pPr marL="0" indent="0">
              <a:buNone/>
            </a:pPr>
            <a:endParaRPr lang="en-NZ" sz="2400" dirty="0"/>
          </a:p>
        </p:txBody>
      </p:sp>
    </p:spTree>
    <p:extLst>
      <p:ext uri="{BB962C8B-B14F-4D97-AF65-F5344CB8AC3E}">
        <p14:creationId xmlns:p14="http://schemas.microsoft.com/office/powerpoint/2010/main" val="3795270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11188" y="260350"/>
            <a:ext cx="8229600" cy="1143000"/>
          </a:xfrm>
        </p:spPr>
        <p:txBody>
          <a:bodyPr/>
          <a:lstStyle/>
          <a:p>
            <a:pPr eaLnBrk="1" hangingPunct="1"/>
            <a:r>
              <a:rPr lang="en-US" altLang="en-US">
                <a:ea typeface="MS PGothic" panose="020B0600070205080204" pitchFamily="34" charset="-128"/>
              </a:rPr>
              <a:t>An Example</a:t>
            </a:r>
          </a:p>
        </p:txBody>
      </p:sp>
      <p:graphicFrame>
        <p:nvGraphicFramePr>
          <p:cNvPr id="5" name="Content Placeholder 4"/>
          <p:cNvGraphicFramePr>
            <a:graphicFrameLocks noGrp="1"/>
          </p:cNvGraphicFramePr>
          <p:nvPr>
            <p:ph idx="1"/>
          </p:nvPr>
        </p:nvGraphicFramePr>
        <p:xfrm>
          <a:off x="755650" y="1412875"/>
          <a:ext cx="8137524" cy="2125682"/>
        </p:xfrm>
        <a:graphic>
          <a:graphicData uri="http://schemas.openxmlformats.org/drawingml/2006/table">
            <a:tbl>
              <a:tblPr/>
              <a:tblGrid>
                <a:gridCol w="2160405">
                  <a:extLst>
                    <a:ext uri="{9D8B030D-6E8A-4147-A177-3AD203B41FA5}">
                      <a16:colId xmlns:a16="http://schemas.microsoft.com/office/drawing/2014/main" val="20000"/>
                    </a:ext>
                  </a:extLst>
                </a:gridCol>
                <a:gridCol w="1080202">
                  <a:extLst>
                    <a:ext uri="{9D8B030D-6E8A-4147-A177-3AD203B41FA5}">
                      <a16:colId xmlns:a16="http://schemas.microsoft.com/office/drawing/2014/main" val="20001"/>
                    </a:ext>
                  </a:extLst>
                </a:gridCol>
                <a:gridCol w="1512283">
                  <a:extLst>
                    <a:ext uri="{9D8B030D-6E8A-4147-A177-3AD203B41FA5}">
                      <a16:colId xmlns:a16="http://schemas.microsoft.com/office/drawing/2014/main" val="20002"/>
                    </a:ext>
                  </a:extLst>
                </a:gridCol>
                <a:gridCol w="1152216">
                  <a:extLst>
                    <a:ext uri="{9D8B030D-6E8A-4147-A177-3AD203B41FA5}">
                      <a16:colId xmlns:a16="http://schemas.microsoft.com/office/drawing/2014/main" val="20003"/>
                    </a:ext>
                  </a:extLst>
                </a:gridCol>
                <a:gridCol w="2232418">
                  <a:extLst>
                    <a:ext uri="{9D8B030D-6E8A-4147-A177-3AD203B41FA5}">
                      <a16:colId xmlns:a16="http://schemas.microsoft.com/office/drawing/2014/main" val="20004"/>
                    </a:ext>
                  </a:extLst>
                </a:gridCol>
              </a:tblGrid>
              <a:tr h="640041">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Calibri" pitchFamily="34" charset="0"/>
                        <a:ea typeface="ＭＳ Ｐゴシック" pitchFamily="34" charset="-128"/>
                      </a:endParaRP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alibri" pitchFamily="34" charset="0"/>
                          <a:ea typeface="ＭＳ Ｐゴシック" pitchFamily="34" charset="-128"/>
                        </a:rPr>
                        <a:t>isPersonName</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alibri" pitchFamily="34" charset="0"/>
                          <a:ea typeface="ＭＳ Ｐゴシック" pitchFamily="34" charset="-128"/>
                        </a:rPr>
                        <a:t>isCapitalized</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alibri" pitchFamily="34" charset="0"/>
                          <a:ea typeface="ＭＳ Ｐゴシック" pitchFamily="34" charset="-128"/>
                        </a:rPr>
                        <a:t>isLiving</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000000"/>
                          </a:solidFill>
                          <a:effectLst/>
                          <a:latin typeface="Calibri" pitchFamily="34" charset="0"/>
                          <a:ea typeface="ＭＳ Ｐゴシック" pitchFamily="34" charset="-128"/>
                        </a:rPr>
                        <a:t>IsPolitician</a:t>
                      </a:r>
                      <a:endParaRPr kumimoji="0" lang="en-US" altLang="en-US" sz="1800" b="1" i="0" u="none" strike="noStrike" cap="none" normalizeH="0" baseline="0" dirty="0">
                        <a:ln>
                          <a:noFill/>
                        </a:ln>
                        <a:solidFill>
                          <a:srgbClr val="000000"/>
                        </a:solidFill>
                        <a:effectLst/>
                        <a:latin typeface="Calibri" pitchFamily="34" charset="0"/>
                        <a:ea typeface="ＭＳ Ｐゴシック" pitchFamily="34" charset="-128"/>
                      </a:endParaRP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05">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rPr>
                        <a:t>John Key(JK)</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rPr>
                        <a:t>1</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371405">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rPr>
                        <a:t>National Party(NP)</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0</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0</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0</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371405">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alibri" pitchFamily="34" charset="0"/>
                          <a:ea typeface="ＭＳ Ｐゴシック" pitchFamily="34" charset="-128"/>
                        </a:rPr>
                        <a:t>judith</a:t>
                      </a:r>
                      <a:r>
                        <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rPr>
                        <a:t> </a:t>
                      </a:r>
                      <a:r>
                        <a:rPr kumimoji="0" lang="en-US" altLang="en-US" sz="1800" b="0" i="0" u="none" strike="noStrike" cap="none" normalizeH="0" baseline="0" dirty="0" err="1">
                          <a:ln>
                            <a:noFill/>
                          </a:ln>
                          <a:solidFill>
                            <a:srgbClr val="000000"/>
                          </a:solidFill>
                          <a:effectLst/>
                          <a:latin typeface="Calibri" pitchFamily="34" charset="0"/>
                          <a:ea typeface="ＭＳ Ｐゴシック" pitchFamily="34" charset="-128"/>
                        </a:rPr>
                        <a:t>collins</a:t>
                      </a:r>
                      <a:r>
                        <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rPr>
                        <a:t>(JC)</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0</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371405">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rPr>
                        <a:t>Phil Coye(PC)</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rPr>
                        <a:t>1</a:t>
                      </a:r>
                    </a:p>
                  </a:txBody>
                  <a:tcPr marL="91447" marR="91447"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bl>
          </a:graphicData>
        </a:graphic>
      </p:graphicFrame>
      <p:sp>
        <p:nvSpPr>
          <p:cNvPr id="28713" name="TextBox 5"/>
          <p:cNvSpPr txBox="1">
            <a:spLocks noChangeArrowheads="1"/>
          </p:cNvSpPr>
          <p:nvPr/>
        </p:nvSpPr>
        <p:spPr bwMode="auto">
          <a:xfrm>
            <a:off x="1922463" y="3709988"/>
            <a:ext cx="1984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ea typeface="MS PGothic" panose="020B0600070205080204" pitchFamily="34" charset="-128"/>
              </a:rPr>
              <a:t>Euclidean distance: </a:t>
            </a:r>
          </a:p>
        </p:txBody>
      </p:sp>
      <p:graphicFrame>
        <p:nvGraphicFramePr>
          <p:cNvPr id="28714" name="Object 2"/>
          <p:cNvGraphicFramePr>
            <a:graphicFrameLocks noChangeAspect="1"/>
          </p:cNvGraphicFramePr>
          <p:nvPr/>
        </p:nvGraphicFramePr>
        <p:xfrm>
          <a:off x="2362200" y="4203700"/>
          <a:ext cx="4572000" cy="534988"/>
        </p:xfrm>
        <a:graphic>
          <a:graphicData uri="http://schemas.openxmlformats.org/presentationml/2006/ole">
            <mc:AlternateContent xmlns:mc="http://schemas.openxmlformats.org/markup-compatibility/2006">
              <mc:Choice xmlns:v="urn:schemas-microsoft-com:vml" Requires="v">
                <p:oleObj name="Equation" r:id="rId2" imgW="2324100" imgH="279400" progId="Equation.3">
                  <p:embed/>
                </p:oleObj>
              </mc:Choice>
              <mc:Fallback>
                <p:oleObj name="Equation" r:id="rId2" imgW="2324100" imgH="279400" progId="Equation.3">
                  <p:embed/>
                  <p:pic>
                    <p:nvPicPr>
                      <p:cNvPr id="2871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203700"/>
                        <a:ext cx="45720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15" name="Object 3"/>
          <p:cNvGraphicFramePr>
            <a:graphicFrameLocks noChangeAspect="1"/>
          </p:cNvGraphicFramePr>
          <p:nvPr/>
        </p:nvGraphicFramePr>
        <p:xfrm>
          <a:off x="2874963" y="5630863"/>
          <a:ext cx="3995737" cy="482600"/>
        </p:xfrm>
        <a:graphic>
          <a:graphicData uri="http://schemas.openxmlformats.org/presentationml/2006/ole">
            <mc:AlternateContent xmlns:mc="http://schemas.openxmlformats.org/markup-compatibility/2006">
              <mc:Choice xmlns:v="urn:schemas-microsoft-com:vml" Requires="v">
                <p:oleObj name="Equation" r:id="rId4" imgW="2032000" imgH="254000" progId="Equation.3">
                  <p:embed/>
                </p:oleObj>
              </mc:Choice>
              <mc:Fallback>
                <p:oleObj name="Equation" r:id="rId4" imgW="2032000" imgH="254000" progId="Equation.3">
                  <p:embed/>
                  <p:pic>
                    <p:nvPicPr>
                      <p:cNvPr id="287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4963" y="5630863"/>
                        <a:ext cx="3995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16" name="Object 4"/>
          <p:cNvGraphicFramePr>
            <a:graphicFrameLocks noChangeAspect="1"/>
          </p:cNvGraphicFramePr>
          <p:nvPr/>
        </p:nvGraphicFramePr>
        <p:xfrm>
          <a:off x="2832100" y="4929188"/>
          <a:ext cx="3997325" cy="533400"/>
        </p:xfrm>
        <a:graphic>
          <a:graphicData uri="http://schemas.openxmlformats.org/presentationml/2006/ole">
            <mc:AlternateContent xmlns:mc="http://schemas.openxmlformats.org/markup-compatibility/2006">
              <mc:Choice xmlns:v="urn:schemas-microsoft-com:vml" Requires="v">
                <p:oleObj name="Equation" r:id="rId6" imgW="2032000" imgH="279400" progId="Equation.3">
                  <p:embed/>
                </p:oleObj>
              </mc:Choice>
              <mc:Fallback>
                <p:oleObj name="Equation" r:id="rId6" imgW="2032000" imgH="279400" progId="Equation.3">
                  <p:embed/>
                  <p:pic>
                    <p:nvPicPr>
                      <p:cNvPr id="2871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2100" y="4929188"/>
                        <a:ext cx="3997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ChangeArrowheads="1"/>
          </p:cNvSpPr>
          <p:nvPr>
            <p:ph type="title"/>
          </p:nvPr>
        </p:nvSpPr>
        <p:spPr>
          <a:xfrm>
            <a:off x="685800" y="363538"/>
            <a:ext cx="7772400" cy="608012"/>
          </a:xfrm>
        </p:spPr>
        <p:txBody>
          <a:bodyPr>
            <a:normAutofit fontScale="90000"/>
          </a:bodyPr>
          <a:lstStyle/>
          <a:p>
            <a:pPr eaLnBrk="1" hangingPunct="1">
              <a:defRPr/>
            </a:pPr>
            <a:r>
              <a:rPr lang="en-US" sz="4000"/>
              <a:t>1-Nearest Neighbor</a:t>
            </a:r>
          </a:p>
        </p:txBody>
      </p:sp>
      <p:sp>
        <p:nvSpPr>
          <p:cNvPr id="1324035" name="Oval 3"/>
          <p:cNvSpPr>
            <a:spLocks noChangeArrowheads="1"/>
          </p:cNvSpPr>
          <p:nvPr/>
        </p:nvSpPr>
        <p:spPr bwMode="auto">
          <a:xfrm>
            <a:off x="4425950" y="2439988"/>
            <a:ext cx="1295400" cy="12954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grpSp>
        <p:nvGrpSpPr>
          <p:cNvPr id="2" name="Group 5"/>
          <p:cNvGrpSpPr>
            <a:grpSpLocks/>
          </p:cNvGrpSpPr>
          <p:nvPr/>
        </p:nvGrpSpPr>
        <p:grpSpPr bwMode="auto">
          <a:xfrm>
            <a:off x="2059377" y="3286146"/>
            <a:ext cx="4038600" cy="1143000"/>
            <a:chOff x="1344" y="2496"/>
            <a:chExt cx="2544" cy="720"/>
          </a:xfrm>
          <a:solidFill>
            <a:schemeClr val="accent4"/>
          </a:solidFill>
        </p:grpSpPr>
        <p:sp>
          <p:nvSpPr>
            <p:cNvPr id="1324038" name="Oval 6"/>
            <p:cNvSpPr>
              <a:spLocks noChangeArrowheads="1"/>
            </p:cNvSpPr>
            <p:nvPr/>
          </p:nvSpPr>
          <p:spPr bwMode="auto">
            <a:xfrm>
              <a:off x="2304" y="3120"/>
              <a:ext cx="192"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324040" name="Oval 8"/>
            <p:cNvSpPr>
              <a:spLocks noChangeArrowheads="1"/>
            </p:cNvSpPr>
            <p:nvPr/>
          </p:nvSpPr>
          <p:spPr bwMode="auto">
            <a:xfrm>
              <a:off x="3744" y="2496"/>
              <a:ext cx="144"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324043" name="Oval 11"/>
            <p:cNvSpPr>
              <a:spLocks noChangeArrowheads="1"/>
            </p:cNvSpPr>
            <p:nvPr/>
          </p:nvSpPr>
          <p:spPr bwMode="auto">
            <a:xfrm>
              <a:off x="1344" y="2832"/>
              <a:ext cx="144"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grpSp>
      <p:sp>
        <p:nvSpPr>
          <p:cNvPr id="13" name="Rectangle 12"/>
          <p:cNvSpPr>
            <a:spLocks noChangeArrowheads="1"/>
          </p:cNvSpPr>
          <p:nvPr/>
        </p:nvSpPr>
        <p:spPr bwMode="auto">
          <a:xfrm>
            <a:off x="3200400" y="2284413"/>
            <a:ext cx="230188" cy="155575"/>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14" name="Rectangle 13"/>
          <p:cNvSpPr>
            <a:spLocks noChangeArrowheads="1"/>
          </p:cNvSpPr>
          <p:nvPr/>
        </p:nvSpPr>
        <p:spPr bwMode="auto">
          <a:xfrm>
            <a:off x="5032375" y="2865438"/>
            <a:ext cx="231775" cy="263525"/>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15" name="Rectangle 14"/>
          <p:cNvSpPr>
            <a:spLocks noChangeArrowheads="1"/>
          </p:cNvSpPr>
          <p:nvPr/>
        </p:nvSpPr>
        <p:spPr bwMode="auto">
          <a:xfrm>
            <a:off x="3513138" y="2759075"/>
            <a:ext cx="350837" cy="261938"/>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16" name="Isosceles Triangle 15"/>
          <p:cNvSpPr>
            <a:spLocks noChangeArrowheads="1"/>
          </p:cNvSpPr>
          <p:nvPr/>
        </p:nvSpPr>
        <p:spPr bwMode="auto">
          <a:xfrm>
            <a:off x="4849813" y="3281363"/>
            <a:ext cx="185737" cy="301625"/>
          </a:xfrm>
          <a:prstGeom prst="triangle">
            <a:avLst>
              <a:gd name="adj" fmla="val 50000"/>
            </a:avLst>
          </a:prstGeom>
          <a:solidFill>
            <a:srgbClr val="FF6600"/>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ndParaRPr>
          </a:p>
        </p:txBody>
      </p:sp>
      <p:sp>
        <p:nvSpPr>
          <p:cNvPr id="18" name="Oval 12"/>
          <p:cNvSpPr>
            <a:spLocks noChangeArrowheads="1"/>
          </p:cNvSpPr>
          <p:nvPr/>
        </p:nvSpPr>
        <p:spPr bwMode="auto">
          <a:xfrm>
            <a:off x="4425950" y="3819525"/>
            <a:ext cx="228600" cy="152400"/>
          </a:xfrm>
          <a:prstGeom prst="ellipse">
            <a:avLst/>
          </a:prstGeom>
          <a:solidFill>
            <a:schemeClr val="accent4"/>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9" name="Oval 12"/>
          <p:cNvSpPr>
            <a:spLocks noChangeArrowheads="1"/>
          </p:cNvSpPr>
          <p:nvPr/>
        </p:nvSpPr>
        <p:spPr bwMode="auto">
          <a:xfrm>
            <a:off x="6273800" y="4276725"/>
            <a:ext cx="228600" cy="152400"/>
          </a:xfrm>
          <a:prstGeom prst="ellipse">
            <a:avLst/>
          </a:prstGeom>
          <a:solidFill>
            <a:schemeClr val="accent4"/>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21" name="Rectangle 20"/>
          <p:cNvSpPr>
            <a:spLocks noChangeArrowheads="1"/>
          </p:cNvSpPr>
          <p:nvPr/>
        </p:nvSpPr>
        <p:spPr bwMode="auto">
          <a:xfrm>
            <a:off x="4310063" y="1797050"/>
            <a:ext cx="231775" cy="303213"/>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4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40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ChangeArrowheads="1"/>
          </p:cNvSpPr>
          <p:nvPr>
            <p:ph type="title"/>
          </p:nvPr>
        </p:nvSpPr>
        <p:spPr>
          <a:xfrm>
            <a:off x="685800" y="363538"/>
            <a:ext cx="7772400" cy="608012"/>
          </a:xfrm>
        </p:spPr>
        <p:txBody>
          <a:bodyPr>
            <a:normAutofit fontScale="90000"/>
          </a:bodyPr>
          <a:lstStyle/>
          <a:p>
            <a:pPr eaLnBrk="1" hangingPunct="1">
              <a:defRPr/>
            </a:pPr>
            <a:r>
              <a:rPr lang="en-US" sz="4000"/>
              <a:t>3-Nearest Neighbor</a:t>
            </a:r>
          </a:p>
        </p:txBody>
      </p:sp>
      <p:sp>
        <p:nvSpPr>
          <p:cNvPr id="30723" name="Oval 3"/>
          <p:cNvSpPr>
            <a:spLocks noChangeArrowheads="1"/>
          </p:cNvSpPr>
          <p:nvPr/>
        </p:nvSpPr>
        <p:spPr bwMode="auto">
          <a:xfrm>
            <a:off x="4425950" y="2439988"/>
            <a:ext cx="1295400" cy="12954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grpSp>
        <p:nvGrpSpPr>
          <p:cNvPr id="2" name="Group 5"/>
          <p:cNvGrpSpPr>
            <a:grpSpLocks/>
          </p:cNvGrpSpPr>
          <p:nvPr/>
        </p:nvGrpSpPr>
        <p:grpSpPr bwMode="auto">
          <a:xfrm>
            <a:off x="2059377" y="3286146"/>
            <a:ext cx="4038600" cy="1143000"/>
            <a:chOff x="1344" y="2496"/>
            <a:chExt cx="2544" cy="720"/>
          </a:xfrm>
          <a:solidFill>
            <a:schemeClr val="accent4"/>
          </a:solidFill>
        </p:grpSpPr>
        <p:sp>
          <p:nvSpPr>
            <p:cNvPr id="1324038" name="Oval 6"/>
            <p:cNvSpPr>
              <a:spLocks noChangeArrowheads="1"/>
            </p:cNvSpPr>
            <p:nvPr/>
          </p:nvSpPr>
          <p:spPr bwMode="auto">
            <a:xfrm>
              <a:off x="2304" y="3120"/>
              <a:ext cx="192"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324040" name="Oval 8"/>
            <p:cNvSpPr>
              <a:spLocks noChangeArrowheads="1"/>
            </p:cNvSpPr>
            <p:nvPr/>
          </p:nvSpPr>
          <p:spPr bwMode="auto">
            <a:xfrm>
              <a:off x="3744" y="2496"/>
              <a:ext cx="144"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324043" name="Oval 11"/>
            <p:cNvSpPr>
              <a:spLocks noChangeArrowheads="1"/>
            </p:cNvSpPr>
            <p:nvPr/>
          </p:nvSpPr>
          <p:spPr bwMode="auto">
            <a:xfrm>
              <a:off x="1344" y="2832"/>
              <a:ext cx="144"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grpSp>
      <p:sp>
        <p:nvSpPr>
          <p:cNvPr id="13" name="Rectangle 12"/>
          <p:cNvSpPr>
            <a:spLocks noChangeArrowheads="1"/>
          </p:cNvSpPr>
          <p:nvPr/>
        </p:nvSpPr>
        <p:spPr bwMode="auto">
          <a:xfrm>
            <a:off x="3200400" y="2284413"/>
            <a:ext cx="230188" cy="155575"/>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14" name="Rectangle 13"/>
          <p:cNvSpPr>
            <a:spLocks noChangeArrowheads="1"/>
          </p:cNvSpPr>
          <p:nvPr/>
        </p:nvSpPr>
        <p:spPr bwMode="auto">
          <a:xfrm>
            <a:off x="5032375" y="2865438"/>
            <a:ext cx="231775" cy="263525"/>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15" name="Rectangle 14"/>
          <p:cNvSpPr>
            <a:spLocks noChangeArrowheads="1"/>
          </p:cNvSpPr>
          <p:nvPr/>
        </p:nvSpPr>
        <p:spPr bwMode="auto">
          <a:xfrm>
            <a:off x="3513138" y="2759075"/>
            <a:ext cx="350837" cy="261938"/>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16" name="Isosceles Triangle 15"/>
          <p:cNvSpPr>
            <a:spLocks noChangeArrowheads="1"/>
          </p:cNvSpPr>
          <p:nvPr/>
        </p:nvSpPr>
        <p:spPr bwMode="auto">
          <a:xfrm>
            <a:off x="4849813" y="3281363"/>
            <a:ext cx="185737" cy="301625"/>
          </a:xfrm>
          <a:prstGeom prst="triangle">
            <a:avLst>
              <a:gd name="adj" fmla="val 50000"/>
            </a:avLst>
          </a:prstGeom>
          <a:solidFill>
            <a:srgbClr val="FF6600"/>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ndParaRPr>
          </a:p>
        </p:txBody>
      </p:sp>
      <p:sp>
        <p:nvSpPr>
          <p:cNvPr id="30729" name="Oval 2"/>
          <p:cNvSpPr>
            <a:spLocks noChangeArrowheads="1"/>
          </p:cNvSpPr>
          <p:nvPr/>
        </p:nvSpPr>
        <p:spPr bwMode="auto">
          <a:xfrm>
            <a:off x="3962400" y="2100263"/>
            <a:ext cx="2209800" cy="21336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18" name="Oval 12"/>
          <p:cNvSpPr>
            <a:spLocks noChangeArrowheads="1"/>
          </p:cNvSpPr>
          <p:nvPr/>
        </p:nvSpPr>
        <p:spPr bwMode="auto">
          <a:xfrm>
            <a:off x="4425950" y="3819525"/>
            <a:ext cx="228600" cy="152400"/>
          </a:xfrm>
          <a:prstGeom prst="ellipse">
            <a:avLst/>
          </a:prstGeom>
          <a:solidFill>
            <a:schemeClr val="accent4"/>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9" name="Oval 12"/>
          <p:cNvSpPr>
            <a:spLocks noChangeArrowheads="1"/>
          </p:cNvSpPr>
          <p:nvPr/>
        </p:nvSpPr>
        <p:spPr bwMode="auto">
          <a:xfrm>
            <a:off x="6273800" y="4276725"/>
            <a:ext cx="228600" cy="152400"/>
          </a:xfrm>
          <a:prstGeom prst="ellipse">
            <a:avLst/>
          </a:prstGeom>
          <a:solidFill>
            <a:schemeClr val="accent4"/>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21" name="Rectangle 20"/>
          <p:cNvSpPr>
            <a:spLocks noChangeArrowheads="1"/>
          </p:cNvSpPr>
          <p:nvPr/>
        </p:nvSpPr>
        <p:spPr bwMode="auto">
          <a:xfrm>
            <a:off x="4310063" y="1797050"/>
            <a:ext cx="231775" cy="303213"/>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grpSp>
        <p:nvGrpSpPr>
          <p:cNvPr id="3" name="Group 22"/>
          <p:cNvGrpSpPr>
            <a:grpSpLocks/>
          </p:cNvGrpSpPr>
          <p:nvPr/>
        </p:nvGrpSpPr>
        <p:grpSpPr bwMode="auto">
          <a:xfrm>
            <a:off x="5305425" y="1828800"/>
            <a:ext cx="3833813" cy="1477963"/>
            <a:chOff x="5305305" y="1828711"/>
            <a:chExt cx="3834016" cy="1477328"/>
          </a:xfrm>
        </p:grpSpPr>
        <p:cxnSp>
          <p:nvCxnSpPr>
            <p:cNvPr id="24" name="Straight Arrow Connector 23"/>
            <p:cNvCxnSpPr/>
            <p:nvPr/>
          </p:nvCxnSpPr>
          <p:spPr>
            <a:xfrm flipV="1">
              <a:off x="5305305" y="2354677"/>
              <a:ext cx="1993400" cy="610217"/>
            </a:xfrm>
            <a:prstGeom prst="straightConnector1">
              <a:avLst/>
            </a:prstGeom>
            <a:ln>
              <a:solidFill>
                <a:schemeClr val="tx1"/>
              </a:solidFill>
              <a:headEnd type="triangle"/>
              <a:tailEnd type="none"/>
            </a:ln>
            <a:scene3d>
              <a:camera prst="orthographicFront"/>
              <a:lightRig rig="threePt" dir="t"/>
            </a:scene3d>
            <a:sp3d extrusionH="76200">
              <a:extrusionClr>
                <a:schemeClr val="tx1"/>
              </a:extrusionClr>
            </a:sp3d>
          </p:spPr>
          <p:style>
            <a:lnRef idx="2">
              <a:schemeClr val="accent1"/>
            </a:lnRef>
            <a:fillRef idx="0">
              <a:schemeClr val="accent1"/>
            </a:fillRef>
            <a:effectRef idx="1">
              <a:schemeClr val="accent1"/>
            </a:effectRef>
            <a:fontRef idx="minor">
              <a:schemeClr val="tx1"/>
            </a:fontRef>
          </p:style>
        </p:cxnSp>
        <p:sp>
          <p:nvSpPr>
            <p:cNvPr id="30740" name="TextBox 24"/>
            <p:cNvSpPr txBox="1">
              <a:spLocks noChangeArrowheads="1"/>
            </p:cNvSpPr>
            <p:nvPr/>
          </p:nvSpPr>
          <p:spPr bwMode="auto">
            <a:xfrm>
              <a:off x="7249060" y="1828711"/>
              <a:ext cx="189026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ea typeface="MS PGothic" panose="020B0600070205080204" pitchFamily="34" charset="-128"/>
                </a:rPr>
                <a:t>choose the</a:t>
              </a:r>
            </a:p>
            <a:p>
              <a:pPr eaLnBrk="1" hangingPunct="1">
                <a:spcBef>
                  <a:spcPct val="0"/>
                </a:spcBef>
                <a:buClrTx/>
                <a:buSzTx/>
                <a:buFontTx/>
                <a:buNone/>
              </a:pPr>
              <a:r>
                <a:rPr lang="en-US" altLang="en-US" sz="1800">
                  <a:latin typeface="Calibri" panose="020F0502020204030204" pitchFamily="34" charset="0"/>
                  <a:ea typeface="MS PGothic" panose="020B0600070205080204" pitchFamily="34" charset="-128"/>
                </a:rPr>
                <a:t>category of the</a:t>
              </a:r>
            </a:p>
            <a:p>
              <a:pPr eaLnBrk="1" hangingPunct="1">
                <a:spcBef>
                  <a:spcPct val="0"/>
                </a:spcBef>
                <a:buClrTx/>
                <a:buSzTx/>
                <a:buFontTx/>
                <a:buNone/>
              </a:pPr>
              <a:r>
                <a:rPr lang="en-US" altLang="en-US" sz="1800">
                  <a:latin typeface="Calibri" panose="020F0502020204030204" pitchFamily="34" charset="0"/>
                  <a:ea typeface="MS PGothic" panose="020B0600070205080204" pitchFamily="34" charset="-128"/>
                </a:rPr>
                <a:t>closer neighbor</a:t>
              </a:r>
            </a:p>
            <a:p>
              <a:pPr eaLnBrk="1" hangingPunct="1">
                <a:spcBef>
                  <a:spcPct val="0"/>
                </a:spcBef>
                <a:buClrTx/>
                <a:buSzTx/>
                <a:buFontTx/>
                <a:buNone/>
              </a:pPr>
              <a:r>
                <a:rPr lang="en-US" altLang="en-US" sz="1800">
                  <a:latin typeface="Calibri" panose="020F0502020204030204" pitchFamily="34" charset="0"/>
                  <a:ea typeface="MS PGothic" panose="020B0600070205080204" pitchFamily="34" charset="-128"/>
                </a:rPr>
                <a:t>(can be erroneous</a:t>
              </a:r>
            </a:p>
            <a:p>
              <a:pPr eaLnBrk="1" hangingPunct="1">
                <a:spcBef>
                  <a:spcPct val="0"/>
                </a:spcBef>
                <a:buClrTx/>
                <a:buSzTx/>
                <a:buFontTx/>
                <a:buNone/>
              </a:pPr>
              <a:r>
                <a:rPr lang="en-US" altLang="en-US" sz="1800">
                  <a:latin typeface="Calibri" panose="020F0502020204030204" pitchFamily="34" charset="0"/>
                  <a:ea typeface="MS PGothic" panose="020B0600070205080204" pitchFamily="34" charset="-128"/>
                </a:rPr>
                <a:t> due to noise)</a:t>
              </a:r>
            </a:p>
          </p:txBody>
        </p:sp>
      </p:grpSp>
      <p:grpSp>
        <p:nvGrpSpPr>
          <p:cNvPr id="4" name="Group 25"/>
          <p:cNvGrpSpPr>
            <a:grpSpLocks/>
          </p:cNvGrpSpPr>
          <p:nvPr/>
        </p:nvGrpSpPr>
        <p:grpSpPr bwMode="auto">
          <a:xfrm>
            <a:off x="422275" y="2376488"/>
            <a:ext cx="5480050" cy="1423987"/>
            <a:chOff x="422090" y="2376657"/>
            <a:chExt cx="5480765" cy="1423972"/>
          </a:xfrm>
        </p:grpSpPr>
        <p:grpSp>
          <p:nvGrpSpPr>
            <p:cNvPr id="30735" name="Group 30"/>
            <p:cNvGrpSpPr>
              <a:grpSpLocks/>
            </p:cNvGrpSpPr>
            <p:nvPr/>
          </p:nvGrpSpPr>
          <p:grpSpPr bwMode="auto">
            <a:xfrm>
              <a:off x="2059377" y="2898918"/>
              <a:ext cx="3843478" cy="901711"/>
              <a:chOff x="2059377" y="2898918"/>
              <a:chExt cx="3843478" cy="901711"/>
            </a:xfrm>
          </p:grpSpPr>
          <p:cxnSp>
            <p:nvCxnSpPr>
              <p:cNvPr id="27" name="Straight Arrow Connector 26"/>
              <p:cNvCxnSpPr>
                <a:cxnSpLocks noChangeShapeType="1"/>
              </p:cNvCxnSpPr>
              <p:nvPr/>
            </p:nvCxnSpPr>
            <p:spPr bwMode="auto">
              <a:xfrm>
                <a:off x="2059017" y="2898938"/>
                <a:ext cx="2383148" cy="901691"/>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p:cNvCxnSpPr>
              <p:nvPr/>
            </p:nvCxnSpPr>
            <p:spPr bwMode="auto">
              <a:xfrm rot="5400000" flipH="1">
                <a:off x="3755514" y="1202441"/>
                <a:ext cx="450846" cy="3843838"/>
              </a:xfrm>
              <a:prstGeom prst="straightConnector1">
                <a:avLst/>
              </a:prstGeom>
              <a:noFill/>
              <a:ln w="25400">
                <a:solidFill>
                  <a:schemeClr val="tx1"/>
                </a:solidFill>
                <a:round/>
                <a:headEnd type="triangle" w="med" len="me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0736" name="TextBox 31"/>
            <p:cNvSpPr txBox="1">
              <a:spLocks noChangeArrowheads="1"/>
            </p:cNvSpPr>
            <p:nvPr/>
          </p:nvSpPr>
          <p:spPr bwMode="auto">
            <a:xfrm>
              <a:off x="422090" y="2376657"/>
              <a:ext cx="16033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ea typeface="MS PGothic" panose="020B0600070205080204" pitchFamily="34" charset="-128"/>
                </a:rPr>
                <a:t>choose the</a:t>
              </a:r>
            </a:p>
            <a:p>
              <a:pPr eaLnBrk="1" hangingPunct="1">
                <a:spcBef>
                  <a:spcPct val="0"/>
                </a:spcBef>
                <a:buClrTx/>
                <a:buSzTx/>
                <a:buFontTx/>
                <a:buNone/>
              </a:pPr>
              <a:r>
                <a:rPr lang="en-US" altLang="en-US" sz="1800">
                  <a:latin typeface="Calibri" panose="020F0502020204030204" pitchFamily="34" charset="0"/>
                  <a:ea typeface="MS PGothic" panose="020B0600070205080204" pitchFamily="34" charset="-128"/>
                </a:rPr>
                <a:t>category of the</a:t>
              </a:r>
            </a:p>
            <a:p>
              <a:pPr eaLnBrk="1" hangingPunct="1">
                <a:spcBef>
                  <a:spcPct val="0"/>
                </a:spcBef>
                <a:buClrTx/>
                <a:buSzTx/>
                <a:buFontTx/>
                <a:buNone/>
              </a:pPr>
              <a:r>
                <a:rPr lang="en-US" altLang="en-US" sz="1800">
                  <a:latin typeface="Calibri" panose="020F0502020204030204" pitchFamily="34" charset="0"/>
                  <a:ea typeface="MS PGothic" panose="020B0600070205080204" pitchFamily="34" charset="-128"/>
                </a:rPr>
                <a:t>majority of the</a:t>
              </a:r>
            </a:p>
            <a:p>
              <a:pPr eaLnBrk="1" hangingPunct="1">
                <a:spcBef>
                  <a:spcPct val="0"/>
                </a:spcBef>
                <a:buClrTx/>
                <a:buSzTx/>
                <a:buFontTx/>
                <a:buNone/>
              </a:pPr>
              <a:r>
                <a:rPr lang="en-US" altLang="en-US" sz="1800">
                  <a:latin typeface="Calibri" panose="020F0502020204030204" pitchFamily="34" charset="0"/>
                  <a:ea typeface="MS PGothic" panose="020B0600070205080204" pitchFamily="34" charset="-128"/>
                </a:rPr>
                <a:t> neighbors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ChangeArrowheads="1"/>
          </p:cNvSpPr>
          <p:nvPr>
            <p:ph type="title"/>
          </p:nvPr>
        </p:nvSpPr>
        <p:spPr>
          <a:xfrm>
            <a:off x="685800" y="363538"/>
            <a:ext cx="7772400" cy="608012"/>
          </a:xfrm>
        </p:spPr>
        <p:txBody>
          <a:bodyPr>
            <a:normAutofit fontScale="90000"/>
          </a:bodyPr>
          <a:lstStyle/>
          <a:p>
            <a:pPr eaLnBrk="1" hangingPunct="1">
              <a:defRPr/>
            </a:pPr>
            <a:r>
              <a:rPr lang="en-US" sz="4000"/>
              <a:t>5-Nearest Neighbor</a:t>
            </a:r>
          </a:p>
        </p:txBody>
      </p:sp>
      <p:grpSp>
        <p:nvGrpSpPr>
          <p:cNvPr id="31747" name="Group 33"/>
          <p:cNvGrpSpPr>
            <a:grpSpLocks/>
          </p:cNvGrpSpPr>
          <p:nvPr/>
        </p:nvGrpSpPr>
        <p:grpSpPr bwMode="auto">
          <a:xfrm>
            <a:off x="2058988" y="1616075"/>
            <a:ext cx="4521200" cy="3125788"/>
            <a:chOff x="2059377" y="1616316"/>
            <a:chExt cx="4520881" cy="3125426"/>
          </a:xfrm>
        </p:grpSpPr>
        <p:sp>
          <p:nvSpPr>
            <p:cNvPr id="31749" name="Oval 3"/>
            <p:cNvSpPr>
              <a:spLocks noChangeArrowheads="1"/>
            </p:cNvSpPr>
            <p:nvPr/>
          </p:nvSpPr>
          <p:spPr bwMode="auto">
            <a:xfrm>
              <a:off x="4425870" y="2440038"/>
              <a:ext cx="1295400" cy="12954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grpSp>
          <p:nvGrpSpPr>
            <p:cNvPr id="3" name="Group 5"/>
            <p:cNvGrpSpPr>
              <a:grpSpLocks/>
            </p:cNvGrpSpPr>
            <p:nvPr/>
          </p:nvGrpSpPr>
          <p:grpSpPr bwMode="auto">
            <a:xfrm>
              <a:off x="2059377" y="3286146"/>
              <a:ext cx="4038600" cy="1143000"/>
              <a:chOff x="1344" y="2496"/>
              <a:chExt cx="2544" cy="720"/>
            </a:xfrm>
            <a:solidFill>
              <a:schemeClr val="accent4"/>
            </a:solidFill>
          </p:grpSpPr>
          <p:sp>
            <p:nvSpPr>
              <p:cNvPr id="1324038" name="Oval 6"/>
              <p:cNvSpPr>
                <a:spLocks noChangeArrowheads="1"/>
              </p:cNvSpPr>
              <p:nvPr/>
            </p:nvSpPr>
            <p:spPr bwMode="auto">
              <a:xfrm>
                <a:off x="2304" y="3120"/>
                <a:ext cx="192"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324040" name="Oval 8"/>
              <p:cNvSpPr>
                <a:spLocks noChangeArrowheads="1"/>
              </p:cNvSpPr>
              <p:nvPr/>
            </p:nvSpPr>
            <p:spPr bwMode="auto">
              <a:xfrm>
                <a:off x="3744" y="2496"/>
                <a:ext cx="144"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324043" name="Oval 11"/>
              <p:cNvSpPr>
                <a:spLocks noChangeArrowheads="1"/>
              </p:cNvSpPr>
              <p:nvPr/>
            </p:nvSpPr>
            <p:spPr bwMode="auto">
              <a:xfrm>
                <a:off x="1344" y="2832"/>
                <a:ext cx="144"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grpSp>
        <p:sp>
          <p:nvSpPr>
            <p:cNvPr id="13" name="Rectangle 12"/>
            <p:cNvSpPr>
              <a:spLocks noChangeArrowheads="1"/>
            </p:cNvSpPr>
            <p:nvPr/>
          </p:nvSpPr>
          <p:spPr bwMode="auto">
            <a:xfrm>
              <a:off x="3199122" y="2284577"/>
              <a:ext cx="231759" cy="155557"/>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14" name="Rectangle 13"/>
            <p:cNvSpPr>
              <a:spLocks noChangeArrowheads="1"/>
            </p:cNvSpPr>
            <p:nvPr/>
          </p:nvSpPr>
          <p:spPr bwMode="auto">
            <a:xfrm>
              <a:off x="5032554" y="2865534"/>
              <a:ext cx="231759" cy="263494"/>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15" name="Rectangle 14"/>
            <p:cNvSpPr>
              <a:spLocks noChangeArrowheads="1"/>
            </p:cNvSpPr>
            <p:nvPr/>
          </p:nvSpPr>
          <p:spPr bwMode="auto">
            <a:xfrm>
              <a:off x="3513424" y="2759184"/>
              <a:ext cx="350812" cy="261908"/>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16" name="Isosceles Triangle 15"/>
            <p:cNvSpPr>
              <a:spLocks noChangeArrowheads="1"/>
            </p:cNvSpPr>
            <p:nvPr/>
          </p:nvSpPr>
          <p:spPr bwMode="auto">
            <a:xfrm>
              <a:off x="4850005" y="3281411"/>
              <a:ext cx="185724" cy="301590"/>
            </a:xfrm>
            <a:prstGeom prst="triangle">
              <a:avLst>
                <a:gd name="adj" fmla="val 50000"/>
              </a:avLst>
            </a:prstGeom>
            <a:solidFill>
              <a:srgbClr val="FF6600"/>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ndParaRPr>
            </a:p>
          </p:txBody>
        </p:sp>
        <p:sp>
          <p:nvSpPr>
            <p:cNvPr id="31755" name="Oval 2"/>
            <p:cNvSpPr>
              <a:spLocks noChangeArrowheads="1"/>
            </p:cNvSpPr>
            <p:nvPr/>
          </p:nvSpPr>
          <p:spPr bwMode="auto">
            <a:xfrm>
              <a:off x="3962400" y="2099934"/>
              <a:ext cx="2209800" cy="21336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18" name="Oval 12"/>
            <p:cNvSpPr>
              <a:spLocks noChangeArrowheads="1"/>
            </p:cNvSpPr>
            <p:nvPr/>
          </p:nvSpPr>
          <p:spPr bwMode="auto">
            <a:xfrm>
              <a:off x="4426172" y="3819511"/>
              <a:ext cx="228584" cy="152382"/>
            </a:xfrm>
            <a:prstGeom prst="ellipse">
              <a:avLst/>
            </a:prstGeom>
            <a:solidFill>
              <a:schemeClr val="accent4"/>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9" name="Oval 12"/>
            <p:cNvSpPr>
              <a:spLocks noChangeArrowheads="1"/>
            </p:cNvSpPr>
            <p:nvPr/>
          </p:nvSpPr>
          <p:spPr bwMode="auto">
            <a:xfrm>
              <a:off x="6273892" y="4276658"/>
              <a:ext cx="228584" cy="152382"/>
            </a:xfrm>
            <a:prstGeom prst="ellipse">
              <a:avLst/>
            </a:prstGeom>
            <a:solidFill>
              <a:schemeClr val="accent4"/>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1758" name="Oval 2"/>
            <p:cNvSpPr>
              <a:spLocks noChangeArrowheads="1"/>
            </p:cNvSpPr>
            <p:nvPr/>
          </p:nvSpPr>
          <p:spPr bwMode="auto">
            <a:xfrm>
              <a:off x="3430803" y="1616316"/>
              <a:ext cx="3149455" cy="312542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21" name="Rectangle 20"/>
            <p:cNvSpPr>
              <a:spLocks noChangeArrowheads="1"/>
            </p:cNvSpPr>
            <p:nvPr/>
          </p:nvSpPr>
          <p:spPr bwMode="auto">
            <a:xfrm>
              <a:off x="4310293" y="1805207"/>
              <a:ext cx="231759" cy="303177"/>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grpSp>
      <p:sp>
        <p:nvSpPr>
          <p:cNvPr id="31748" name="Rectangle 32"/>
          <p:cNvSpPr>
            <a:spLocks noChangeArrowheads="1"/>
          </p:cNvSpPr>
          <p:nvPr/>
        </p:nvSpPr>
        <p:spPr bwMode="auto">
          <a:xfrm>
            <a:off x="695325" y="5508625"/>
            <a:ext cx="434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ea typeface="MS PGothic" panose="020B0600070205080204" pitchFamily="34" charset="-128"/>
              </a:rPr>
              <a:t>the value of</a:t>
            </a:r>
            <a:r>
              <a:rPr lang="en-US" altLang="en-US" sz="1800" i="1">
                <a:latin typeface="Calibri" panose="020F0502020204030204" pitchFamily="34" charset="0"/>
                <a:ea typeface="MS PGothic" panose="020B0600070205080204" pitchFamily="34" charset="-128"/>
              </a:rPr>
              <a:t> k</a:t>
            </a:r>
            <a:r>
              <a:rPr lang="en-US" altLang="en-US" sz="1800">
                <a:latin typeface="Calibri" panose="020F0502020204030204" pitchFamily="34" charset="0"/>
                <a:ea typeface="MS PGothic" panose="020B0600070205080204" pitchFamily="34" charset="-128"/>
              </a:rPr>
              <a:t> is typically odd to avoid ties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i="1">
                <a:ea typeface="MS PGothic" panose="020B0600070205080204" pitchFamily="34" charset="-128"/>
              </a:rPr>
              <a:t>k</a:t>
            </a:r>
            <a:r>
              <a:rPr lang="en-US" altLang="en-US">
                <a:ea typeface="MS PGothic" panose="020B0600070205080204" pitchFamily="34" charset="-128"/>
              </a:rPr>
              <a:t> Nearest Neighbours </a:t>
            </a:r>
          </a:p>
        </p:txBody>
      </p:sp>
      <p:grpSp>
        <p:nvGrpSpPr>
          <p:cNvPr id="32771" name="Group 13"/>
          <p:cNvGrpSpPr>
            <a:grpSpLocks/>
          </p:cNvGrpSpPr>
          <p:nvPr/>
        </p:nvGrpSpPr>
        <p:grpSpPr bwMode="auto">
          <a:xfrm>
            <a:off x="3267075" y="2111375"/>
            <a:ext cx="709613" cy="533400"/>
            <a:chOff x="3124200" y="2743200"/>
            <a:chExt cx="3048000" cy="2438400"/>
          </a:xfrm>
        </p:grpSpPr>
        <p:sp>
          <p:nvSpPr>
            <p:cNvPr id="32808" name="Oval 2"/>
            <p:cNvSpPr>
              <a:spLocks noChangeArrowheads="1"/>
            </p:cNvSpPr>
            <p:nvPr/>
          </p:nvSpPr>
          <p:spPr bwMode="auto">
            <a:xfrm>
              <a:off x="3962400" y="2743200"/>
              <a:ext cx="2209800" cy="21336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09" name="Oval 4"/>
            <p:cNvSpPr>
              <a:spLocks noChangeArrowheads="1"/>
            </p:cNvSpPr>
            <p:nvPr/>
          </p:nvSpPr>
          <p:spPr bwMode="auto">
            <a:xfrm>
              <a:off x="3124200" y="3581400"/>
              <a:ext cx="228600" cy="15240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10" name="Oval 5"/>
            <p:cNvSpPr>
              <a:spLocks noChangeArrowheads="1"/>
            </p:cNvSpPr>
            <p:nvPr/>
          </p:nvSpPr>
          <p:spPr bwMode="auto">
            <a:xfrm>
              <a:off x="4724400" y="3581400"/>
              <a:ext cx="3048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11" name="Oval 6"/>
            <p:cNvSpPr>
              <a:spLocks noChangeArrowheads="1"/>
            </p:cNvSpPr>
            <p:nvPr/>
          </p:nvSpPr>
          <p:spPr bwMode="auto">
            <a:xfrm>
              <a:off x="3505200" y="2743200"/>
              <a:ext cx="228600" cy="15240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12" name="Oval 7"/>
            <p:cNvSpPr>
              <a:spLocks noChangeArrowheads="1"/>
            </p:cNvSpPr>
            <p:nvPr/>
          </p:nvSpPr>
          <p:spPr bwMode="auto">
            <a:xfrm>
              <a:off x="4876800" y="2971800"/>
              <a:ext cx="228600" cy="22860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13" name="Oval 9"/>
            <p:cNvSpPr>
              <a:spLocks noChangeArrowheads="1"/>
            </p:cNvSpPr>
            <p:nvPr/>
          </p:nvSpPr>
          <p:spPr bwMode="auto">
            <a:xfrm>
              <a:off x="4953000" y="5029200"/>
              <a:ext cx="2286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14" name="Oval 10"/>
            <p:cNvSpPr>
              <a:spLocks noChangeArrowheads="1"/>
            </p:cNvSpPr>
            <p:nvPr/>
          </p:nvSpPr>
          <p:spPr bwMode="auto">
            <a:xfrm>
              <a:off x="3657600" y="4648200"/>
              <a:ext cx="3048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15" name="Oval 11"/>
            <p:cNvSpPr>
              <a:spLocks noChangeArrowheads="1"/>
            </p:cNvSpPr>
            <p:nvPr/>
          </p:nvSpPr>
          <p:spPr bwMode="auto">
            <a:xfrm>
              <a:off x="4325938" y="4370388"/>
              <a:ext cx="3048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16" name="Oval 12"/>
            <p:cNvSpPr>
              <a:spLocks noChangeArrowheads="1"/>
            </p:cNvSpPr>
            <p:nvPr/>
          </p:nvSpPr>
          <p:spPr bwMode="auto">
            <a:xfrm>
              <a:off x="5446713" y="4343400"/>
              <a:ext cx="3048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grpSp>
      <p:grpSp>
        <p:nvGrpSpPr>
          <p:cNvPr id="32772" name="Group 23"/>
          <p:cNvGrpSpPr>
            <a:grpSpLocks/>
          </p:cNvGrpSpPr>
          <p:nvPr/>
        </p:nvGrpSpPr>
        <p:grpSpPr bwMode="auto">
          <a:xfrm>
            <a:off x="7513638" y="2081213"/>
            <a:ext cx="709612" cy="533400"/>
            <a:chOff x="3124200" y="2743200"/>
            <a:chExt cx="3048000" cy="2438400"/>
          </a:xfrm>
        </p:grpSpPr>
        <p:sp>
          <p:nvSpPr>
            <p:cNvPr id="32799" name="Oval 2"/>
            <p:cNvSpPr>
              <a:spLocks noChangeArrowheads="1"/>
            </p:cNvSpPr>
            <p:nvPr/>
          </p:nvSpPr>
          <p:spPr bwMode="auto">
            <a:xfrm>
              <a:off x="3962400" y="2743200"/>
              <a:ext cx="2209800" cy="21336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00" name="Oval 4"/>
            <p:cNvSpPr>
              <a:spLocks noChangeArrowheads="1"/>
            </p:cNvSpPr>
            <p:nvPr/>
          </p:nvSpPr>
          <p:spPr bwMode="auto">
            <a:xfrm>
              <a:off x="3124200" y="3581400"/>
              <a:ext cx="228600" cy="15240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01" name="Oval 5"/>
            <p:cNvSpPr>
              <a:spLocks noChangeArrowheads="1"/>
            </p:cNvSpPr>
            <p:nvPr/>
          </p:nvSpPr>
          <p:spPr bwMode="auto">
            <a:xfrm>
              <a:off x="4724400" y="3581400"/>
              <a:ext cx="3048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02" name="Oval 6"/>
            <p:cNvSpPr>
              <a:spLocks noChangeArrowheads="1"/>
            </p:cNvSpPr>
            <p:nvPr/>
          </p:nvSpPr>
          <p:spPr bwMode="auto">
            <a:xfrm>
              <a:off x="3505200" y="2743200"/>
              <a:ext cx="228600" cy="15240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03" name="Oval 7"/>
            <p:cNvSpPr>
              <a:spLocks noChangeArrowheads="1"/>
            </p:cNvSpPr>
            <p:nvPr/>
          </p:nvSpPr>
          <p:spPr bwMode="auto">
            <a:xfrm>
              <a:off x="4876800" y="2971800"/>
              <a:ext cx="228600" cy="22860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04" name="Oval 9"/>
            <p:cNvSpPr>
              <a:spLocks noChangeArrowheads="1"/>
            </p:cNvSpPr>
            <p:nvPr/>
          </p:nvSpPr>
          <p:spPr bwMode="auto">
            <a:xfrm>
              <a:off x="4953000" y="5029200"/>
              <a:ext cx="2286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05" name="Oval 10"/>
            <p:cNvSpPr>
              <a:spLocks noChangeArrowheads="1"/>
            </p:cNvSpPr>
            <p:nvPr/>
          </p:nvSpPr>
          <p:spPr bwMode="auto">
            <a:xfrm>
              <a:off x="3657600" y="4648200"/>
              <a:ext cx="3048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06" name="Oval 11"/>
            <p:cNvSpPr>
              <a:spLocks noChangeArrowheads="1"/>
            </p:cNvSpPr>
            <p:nvPr/>
          </p:nvSpPr>
          <p:spPr bwMode="auto">
            <a:xfrm>
              <a:off x="4325938" y="4370388"/>
              <a:ext cx="3048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2807" name="Oval 12"/>
            <p:cNvSpPr>
              <a:spLocks noChangeArrowheads="1"/>
            </p:cNvSpPr>
            <p:nvPr/>
          </p:nvSpPr>
          <p:spPr bwMode="auto">
            <a:xfrm>
              <a:off x="5446713" y="4343400"/>
              <a:ext cx="3048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grpSp>
      <p:sp>
        <p:nvSpPr>
          <p:cNvPr id="32773" name="Text Box 1028"/>
          <p:cNvSpPr txBox="1">
            <a:spLocks noChangeArrowheads="1"/>
          </p:cNvSpPr>
          <p:nvPr/>
        </p:nvSpPr>
        <p:spPr bwMode="auto">
          <a:xfrm>
            <a:off x="684213" y="1965325"/>
            <a:ext cx="3670300" cy="226218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GB" altLang="en-US" sz="1800" b="1" u="sng">
                <a:latin typeface="Calibri" panose="020F0502020204030204" pitchFamily="34" charset="0"/>
                <a:ea typeface="MS PGothic" panose="020B0600070205080204" pitchFamily="34" charset="-128"/>
              </a:rPr>
              <a:t>Pros</a:t>
            </a:r>
          </a:p>
          <a:p>
            <a:pPr eaLnBrk="1" hangingPunct="1">
              <a:spcBef>
                <a:spcPct val="50000"/>
              </a:spcBef>
              <a:buClrTx/>
              <a:buSzTx/>
              <a:buFontTx/>
              <a:buNone/>
            </a:pPr>
            <a:endParaRPr lang="en-GB" altLang="en-US" sz="1800" b="1" u="sng">
              <a:latin typeface="Calibri" panose="020F0502020204030204" pitchFamily="34" charset="0"/>
              <a:ea typeface="MS PGothic" panose="020B0600070205080204" pitchFamily="34" charset="-128"/>
            </a:endParaRPr>
          </a:p>
          <a:p>
            <a:pPr eaLnBrk="1" hangingPunct="1">
              <a:spcBef>
                <a:spcPct val="50000"/>
              </a:spcBef>
              <a:buClrTx/>
              <a:buSzTx/>
              <a:buFontTx/>
              <a:buNone/>
            </a:pPr>
            <a:r>
              <a:rPr lang="en-GB" altLang="en-US" sz="1600" b="1">
                <a:latin typeface="Calibri" panose="020F0502020204030204" pitchFamily="34" charset="0"/>
                <a:ea typeface="MS PGothic" panose="020B0600070205080204" pitchFamily="34" charset="-128"/>
              </a:rPr>
              <a:t>+ robust</a:t>
            </a:r>
          </a:p>
          <a:p>
            <a:pPr eaLnBrk="1" hangingPunct="1">
              <a:spcBef>
                <a:spcPct val="50000"/>
              </a:spcBef>
              <a:buClrTx/>
              <a:buSzTx/>
              <a:buFontTx/>
              <a:buNone/>
            </a:pPr>
            <a:r>
              <a:rPr lang="en-GB" altLang="en-US" sz="1600" b="1">
                <a:latin typeface="Calibri" panose="020F0502020204030204" pitchFamily="34" charset="0"/>
                <a:ea typeface="MS PGothic" panose="020B0600070205080204" pitchFamily="34" charset="-128"/>
              </a:rPr>
              <a:t>+ simple</a:t>
            </a:r>
          </a:p>
          <a:p>
            <a:pPr eaLnBrk="1" hangingPunct="1">
              <a:spcBef>
                <a:spcPct val="50000"/>
              </a:spcBef>
              <a:buClrTx/>
              <a:buSzTx/>
              <a:buFontTx/>
              <a:buNone/>
            </a:pPr>
            <a:r>
              <a:rPr lang="en-GB" altLang="en-US" sz="1600" b="1">
                <a:latin typeface="Calibri" panose="020F0502020204030204" pitchFamily="34" charset="0"/>
                <a:ea typeface="MS PGothic" panose="020B0600070205080204" pitchFamily="34" charset="-128"/>
              </a:rPr>
              <a:t>+ training is very fast (storing examples)</a:t>
            </a:r>
          </a:p>
          <a:p>
            <a:pPr eaLnBrk="1" hangingPunct="1">
              <a:spcBef>
                <a:spcPct val="50000"/>
              </a:spcBef>
              <a:buClrTx/>
              <a:buSzTx/>
              <a:buFontTx/>
              <a:buNone/>
            </a:pPr>
            <a:endParaRPr lang="en-GB" altLang="en-US" sz="1600" b="1">
              <a:latin typeface="Calibri" panose="020F0502020204030204" pitchFamily="34" charset="0"/>
              <a:ea typeface="MS PGothic" panose="020B0600070205080204" pitchFamily="34" charset="-128"/>
            </a:endParaRPr>
          </a:p>
        </p:txBody>
      </p:sp>
      <p:sp>
        <p:nvSpPr>
          <p:cNvPr id="32774" name="Text Box 1027"/>
          <p:cNvSpPr txBox="1">
            <a:spLocks noChangeArrowheads="1"/>
          </p:cNvSpPr>
          <p:nvPr/>
        </p:nvSpPr>
        <p:spPr bwMode="auto">
          <a:xfrm>
            <a:off x="4713288" y="1998663"/>
            <a:ext cx="3679825" cy="226218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GB" altLang="en-US" sz="1800" b="1" u="sng" dirty="0">
                <a:latin typeface="Calibri" panose="020F0502020204030204" pitchFamily="34" charset="0"/>
                <a:ea typeface="MS PGothic" panose="020B0600070205080204" pitchFamily="34" charset="-128"/>
              </a:rPr>
              <a:t>Cons</a:t>
            </a:r>
          </a:p>
          <a:p>
            <a:pPr eaLnBrk="1" hangingPunct="1">
              <a:spcBef>
                <a:spcPct val="50000"/>
              </a:spcBef>
              <a:buClrTx/>
              <a:buSzTx/>
              <a:buFontTx/>
              <a:buNone/>
            </a:pPr>
            <a:endParaRPr lang="en-GB" altLang="en-US" sz="1800" b="1" u="sng" dirty="0">
              <a:latin typeface="Calibri" panose="020F0502020204030204" pitchFamily="34" charset="0"/>
              <a:ea typeface="MS PGothic" panose="020B0600070205080204" pitchFamily="34" charset="-128"/>
            </a:endParaRPr>
          </a:p>
          <a:p>
            <a:pPr eaLnBrk="1" hangingPunct="1">
              <a:spcBef>
                <a:spcPct val="50000"/>
              </a:spcBef>
              <a:buClrTx/>
              <a:buSzTx/>
              <a:buFontTx/>
              <a:buNone/>
            </a:pPr>
            <a:r>
              <a:rPr lang="en-GB" altLang="en-US" sz="1600" b="1" dirty="0">
                <a:latin typeface="Calibri" panose="020F0502020204030204" pitchFamily="34" charset="0"/>
                <a:ea typeface="MS PGothic" panose="020B0600070205080204" pitchFamily="34" charset="-128"/>
              </a:rPr>
              <a:t>- depends on similarity measure &amp; k-NNs</a:t>
            </a:r>
          </a:p>
          <a:p>
            <a:pPr eaLnBrk="1" hangingPunct="1">
              <a:spcBef>
                <a:spcPct val="50000"/>
              </a:spcBef>
              <a:buClrTx/>
              <a:buSzTx/>
              <a:buFontTx/>
              <a:buChar char="-"/>
            </a:pPr>
            <a:r>
              <a:rPr lang="en-GB" altLang="en-US" sz="1600" b="1" dirty="0">
                <a:latin typeface="Calibri" panose="020F0502020204030204" pitchFamily="34" charset="0"/>
                <a:ea typeface="MS PGothic" panose="020B0600070205080204" pitchFamily="34" charset="-128"/>
              </a:rPr>
              <a:t> easily fooled by irrelevant attributes</a:t>
            </a:r>
          </a:p>
          <a:p>
            <a:pPr eaLnBrk="1" hangingPunct="1">
              <a:spcBef>
                <a:spcPct val="50000"/>
              </a:spcBef>
              <a:buClrTx/>
              <a:buSzTx/>
              <a:buFontTx/>
              <a:buChar char="-"/>
            </a:pPr>
            <a:r>
              <a:rPr lang="en-GB" altLang="en-US" sz="1600" b="1" dirty="0">
                <a:latin typeface="Calibri" panose="020F0502020204030204" pitchFamily="34" charset="0"/>
                <a:ea typeface="MS PGothic" panose="020B0600070205080204" pitchFamily="34" charset="-128"/>
              </a:rPr>
              <a:t> computationally expensive</a:t>
            </a:r>
          </a:p>
          <a:p>
            <a:pPr eaLnBrk="1" hangingPunct="1">
              <a:spcBef>
                <a:spcPct val="50000"/>
              </a:spcBef>
              <a:buClrTx/>
              <a:buSzTx/>
              <a:buFontTx/>
              <a:buNone/>
            </a:pPr>
            <a:r>
              <a:rPr lang="en-GB" altLang="en-US" sz="1600" b="1" dirty="0">
                <a:latin typeface="Calibri" panose="020F0502020204030204" pitchFamily="34" charset="0"/>
                <a:ea typeface="MS PGothic" panose="020B0600070205080204" pitchFamily="34" charset="-128"/>
              </a:rPr>
              <a:t> </a:t>
            </a:r>
          </a:p>
        </p:txBody>
      </p:sp>
      <p:grpSp>
        <p:nvGrpSpPr>
          <p:cNvPr id="32775" name="Group 49"/>
          <p:cNvGrpSpPr>
            <a:grpSpLocks/>
          </p:cNvGrpSpPr>
          <p:nvPr/>
        </p:nvGrpSpPr>
        <p:grpSpPr bwMode="auto">
          <a:xfrm>
            <a:off x="2906713" y="2132013"/>
            <a:ext cx="1003300" cy="611187"/>
            <a:chOff x="2059377" y="1616316"/>
            <a:chExt cx="4520881" cy="3125426"/>
          </a:xfrm>
        </p:grpSpPr>
        <p:sp>
          <p:nvSpPr>
            <p:cNvPr id="32788" name="Oval 3"/>
            <p:cNvSpPr>
              <a:spLocks noChangeArrowheads="1"/>
            </p:cNvSpPr>
            <p:nvPr/>
          </p:nvSpPr>
          <p:spPr bwMode="auto">
            <a:xfrm>
              <a:off x="4425870" y="2440038"/>
              <a:ext cx="1295400" cy="12954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grpSp>
          <p:nvGrpSpPr>
            <p:cNvPr id="6" name="Group 5"/>
            <p:cNvGrpSpPr>
              <a:grpSpLocks/>
            </p:cNvGrpSpPr>
            <p:nvPr/>
          </p:nvGrpSpPr>
          <p:grpSpPr bwMode="auto">
            <a:xfrm>
              <a:off x="2059377" y="3286146"/>
              <a:ext cx="4038600" cy="1143000"/>
              <a:chOff x="1344" y="2496"/>
              <a:chExt cx="2544" cy="720"/>
            </a:xfrm>
            <a:solidFill>
              <a:schemeClr val="accent4"/>
            </a:solidFill>
          </p:grpSpPr>
          <p:sp>
            <p:nvSpPr>
              <p:cNvPr id="62" name="Oval 6"/>
              <p:cNvSpPr>
                <a:spLocks noChangeArrowheads="1"/>
              </p:cNvSpPr>
              <p:nvPr/>
            </p:nvSpPr>
            <p:spPr bwMode="auto">
              <a:xfrm>
                <a:off x="2304" y="3120"/>
                <a:ext cx="192"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63" name="Oval 8"/>
              <p:cNvSpPr>
                <a:spLocks noChangeArrowheads="1"/>
              </p:cNvSpPr>
              <p:nvPr/>
            </p:nvSpPr>
            <p:spPr bwMode="auto">
              <a:xfrm>
                <a:off x="3744" y="2496"/>
                <a:ext cx="144"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64" name="Oval 11"/>
              <p:cNvSpPr>
                <a:spLocks noChangeArrowheads="1"/>
              </p:cNvSpPr>
              <p:nvPr/>
            </p:nvSpPr>
            <p:spPr bwMode="auto">
              <a:xfrm>
                <a:off x="1344" y="2832"/>
                <a:ext cx="144"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grpSp>
        <p:sp>
          <p:nvSpPr>
            <p:cNvPr id="53" name="Rectangle 52"/>
            <p:cNvSpPr>
              <a:spLocks noChangeArrowheads="1"/>
            </p:cNvSpPr>
            <p:nvPr/>
          </p:nvSpPr>
          <p:spPr bwMode="auto">
            <a:xfrm>
              <a:off x="3196748" y="2281992"/>
              <a:ext cx="236061" cy="154239"/>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54" name="Rectangle 53"/>
            <p:cNvSpPr>
              <a:spLocks noChangeArrowheads="1"/>
            </p:cNvSpPr>
            <p:nvPr/>
          </p:nvSpPr>
          <p:spPr bwMode="auto">
            <a:xfrm>
              <a:off x="5035147" y="2866487"/>
              <a:ext cx="228905" cy="259776"/>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55" name="Rectangle 54"/>
            <p:cNvSpPr>
              <a:spLocks noChangeArrowheads="1"/>
            </p:cNvSpPr>
            <p:nvPr/>
          </p:nvSpPr>
          <p:spPr bwMode="auto">
            <a:xfrm>
              <a:off x="3511493" y="2760951"/>
              <a:ext cx="350514" cy="259776"/>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56" name="Isosceles Triangle 55"/>
            <p:cNvSpPr>
              <a:spLocks noChangeArrowheads="1"/>
            </p:cNvSpPr>
            <p:nvPr/>
          </p:nvSpPr>
          <p:spPr bwMode="auto">
            <a:xfrm>
              <a:off x="4849161" y="3280503"/>
              <a:ext cx="185986" cy="300368"/>
            </a:xfrm>
            <a:prstGeom prst="triangle">
              <a:avLst>
                <a:gd name="adj" fmla="val 50000"/>
              </a:avLst>
            </a:prstGeom>
            <a:solidFill>
              <a:srgbClr val="FF6600"/>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ndParaRPr>
            </a:p>
          </p:txBody>
        </p:sp>
        <p:sp>
          <p:nvSpPr>
            <p:cNvPr id="32794" name="Oval 2"/>
            <p:cNvSpPr>
              <a:spLocks noChangeArrowheads="1"/>
            </p:cNvSpPr>
            <p:nvPr/>
          </p:nvSpPr>
          <p:spPr bwMode="auto">
            <a:xfrm>
              <a:off x="3962400" y="2099934"/>
              <a:ext cx="2209800" cy="21336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58" name="Oval 12"/>
            <p:cNvSpPr>
              <a:spLocks noChangeArrowheads="1"/>
            </p:cNvSpPr>
            <p:nvPr/>
          </p:nvSpPr>
          <p:spPr bwMode="auto">
            <a:xfrm>
              <a:off x="4427115" y="3816290"/>
              <a:ext cx="228905" cy="154244"/>
            </a:xfrm>
            <a:prstGeom prst="ellipse">
              <a:avLst/>
            </a:prstGeom>
            <a:solidFill>
              <a:schemeClr val="accent4"/>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59" name="Oval 12"/>
            <p:cNvSpPr>
              <a:spLocks noChangeArrowheads="1"/>
            </p:cNvSpPr>
            <p:nvPr/>
          </p:nvSpPr>
          <p:spPr bwMode="auto">
            <a:xfrm>
              <a:off x="6272664" y="4279019"/>
              <a:ext cx="228905" cy="146124"/>
            </a:xfrm>
            <a:prstGeom prst="ellipse">
              <a:avLst/>
            </a:prstGeom>
            <a:solidFill>
              <a:schemeClr val="accent4"/>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2797" name="Oval 2"/>
            <p:cNvSpPr>
              <a:spLocks noChangeArrowheads="1"/>
            </p:cNvSpPr>
            <p:nvPr/>
          </p:nvSpPr>
          <p:spPr bwMode="auto">
            <a:xfrm>
              <a:off x="3430803" y="1616316"/>
              <a:ext cx="3149455" cy="312542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61" name="Rectangle 60"/>
            <p:cNvSpPr>
              <a:spLocks noChangeArrowheads="1"/>
            </p:cNvSpPr>
            <p:nvPr/>
          </p:nvSpPr>
          <p:spPr bwMode="auto">
            <a:xfrm>
              <a:off x="4312662" y="1803027"/>
              <a:ext cx="228905" cy="308484"/>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grpSp>
      <p:grpSp>
        <p:nvGrpSpPr>
          <p:cNvPr id="32776" name="Group 34"/>
          <p:cNvGrpSpPr>
            <a:grpSpLocks/>
          </p:cNvGrpSpPr>
          <p:nvPr/>
        </p:nvGrpSpPr>
        <p:grpSpPr bwMode="auto">
          <a:xfrm>
            <a:off x="7332663" y="2101850"/>
            <a:ext cx="917575" cy="566738"/>
            <a:chOff x="2059377" y="1616316"/>
            <a:chExt cx="4520881" cy="3125426"/>
          </a:xfrm>
        </p:grpSpPr>
        <p:sp>
          <p:nvSpPr>
            <p:cNvPr id="32777" name="Oval 3"/>
            <p:cNvSpPr>
              <a:spLocks noChangeArrowheads="1"/>
            </p:cNvSpPr>
            <p:nvPr/>
          </p:nvSpPr>
          <p:spPr bwMode="auto">
            <a:xfrm>
              <a:off x="4425870" y="2440038"/>
              <a:ext cx="1295400" cy="12954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grpSp>
          <p:nvGrpSpPr>
            <p:cNvPr id="8" name="Group 5"/>
            <p:cNvGrpSpPr>
              <a:grpSpLocks/>
            </p:cNvGrpSpPr>
            <p:nvPr/>
          </p:nvGrpSpPr>
          <p:grpSpPr bwMode="auto">
            <a:xfrm>
              <a:off x="2059377" y="3286146"/>
              <a:ext cx="4038600" cy="1143000"/>
              <a:chOff x="1344" y="2496"/>
              <a:chExt cx="2544" cy="720"/>
            </a:xfrm>
            <a:solidFill>
              <a:schemeClr val="accent4"/>
            </a:solidFill>
          </p:grpSpPr>
          <p:sp>
            <p:nvSpPr>
              <p:cNvPr id="47" name="Oval 6"/>
              <p:cNvSpPr>
                <a:spLocks noChangeArrowheads="1"/>
              </p:cNvSpPr>
              <p:nvPr/>
            </p:nvSpPr>
            <p:spPr bwMode="auto">
              <a:xfrm>
                <a:off x="2304" y="3120"/>
                <a:ext cx="192"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48" name="Oval 8"/>
              <p:cNvSpPr>
                <a:spLocks noChangeArrowheads="1"/>
              </p:cNvSpPr>
              <p:nvPr/>
            </p:nvSpPr>
            <p:spPr bwMode="auto">
              <a:xfrm>
                <a:off x="3744" y="2496"/>
                <a:ext cx="144"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49" name="Oval 11"/>
              <p:cNvSpPr>
                <a:spLocks noChangeArrowheads="1"/>
              </p:cNvSpPr>
              <p:nvPr/>
            </p:nvSpPr>
            <p:spPr bwMode="auto">
              <a:xfrm>
                <a:off x="1344" y="2832"/>
                <a:ext cx="144" cy="96"/>
              </a:xfrm>
              <a:prstGeom prst="ellipse">
                <a:avLst/>
              </a:prstGeom>
              <a:grp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grpSp>
        <p:sp>
          <p:nvSpPr>
            <p:cNvPr id="38" name="Rectangle 37"/>
            <p:cNvSpPr>
              <a:spLocks noChangeArrowheads="1"/>
            </p:cNvSpPr>
            <p:nvPr/>
          </p:nvSpPr>
          <p:spPr bwMode="auto">
            <a:xfrm>
              <a:off x="3201330" y="2281672"/>
              <a:ext cx="226824" cy="157584"/>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39" name="Rectangle 38"/>
            <p:cNvSpPr>
              <a:spLocks noChangeArrowheads="1"/>
            </p:cNvSpPr>
            <p:nvPr/>
          </p:nvSpPr>
          <p:spPr bwMode="auto">
            <a:xfrm>
              <a:off x="5031583" y="2868239"/>
              <a:ext cx="234648" cy="262641"/>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40" name="Rectangle 39"/>
            <p:cNvSpPr>
              <a:spLocks noChangeArrowheads="1"/>
            </p:cNvSpPr>
            <p:nvPr/>
          </p:nvSpPr>
          <p:spPr bwMode="auto">
            <a:xfrm>
              <a:off x="3514193" y="2754425"/>
              <a:ext cx="351969" cy="271398"/>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sp>
          <p:nvSpPr>
            <p:cNvPr id="41" name="Isosceles Triangle 40"/>
            <p:cNvSpPr>
              <a:spLocks noChangeArrowheads="1"/>
            </p:cNvSpPr>
            <p:nvPr/>
          </p:nvSpPr>
          <p:spPr bwMode="auto">
            <a:xfrm>
              <a:off x="4851683" y="3279707"/>
              <a:ext cx="179899" cy="306417"/>
            </a:xfrm>
            <a:prstGeom prst="triangle">
              <a:avLst>
                <a:gd name="adj" fmla="val 50000"/>
              </a:avLst>
            </a:prstGeom>
            <a:solidFill>
              <a:srgbClr val="FF6600"/>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ndParaRPr>
            </a:p>
          </p:txBody>
        </p:sp>
        <p:sp>
          <p:nvSpPr>
            <p:cNvPr id="32783" name="Oval 2"/>
            <p:cNvSpPr>
              <a:spLocks noChangeArrowheads="1"/>
            </p:cNvSpPr>
            <p:nvPr/>
          </p:nvSpPr>
          <p:spPr bwMode="auto">
            <a:xfrm>
              <a:off x="3962400" y="2099934"/>
              <a:ext cx="2209800" cy="21336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43" name="Oval 12"/>
            <p:cNvSpPr>
              <a:spLocks noChangeArrowheads="1"/>
            </p:cNvSpPr>
            <p:nvPr/>
          </p:nvSpPr>
          <p:spPr bwMode="auto">
            <a:xfrm>
              <a:off x="4429317" y="3822497"/>
              <a:ext cx="226829" cy="148832"/>
            </a:xfrm>
            <a:prstGeom prst="ellipse">
              <a:avLst/>
            </a:prstGeom>
            <a:solidFill>
              <a:schemeClr val="accent4"/>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44" name="Oval 12"/>
            <p:cNvSpPr>
              <a:spLocks noChangeArrowheads="1"/>
            </p:cNvSpPr>
            <p:nvPr/>
          </p:nvSpPr>
          <p:spPr bwMode="auto">
            <a:xfrm>
              <a:off x="6275213" y="4277741"/>
              <a:ext cx="226829" cy="148832"/>
            </a:xfrm>
            <a:prstGeom prst="ellipse">
              <a:avLst/>
            </a:prstGeom>
            <a:solidFill>
              <a:schemeClr val="accent4"/>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2786" name="Oval 2"/>
            <p:cNvSpPr>
              <a:spLocks noChangeArrowheads="1"/>
            </p:cNvSpPr>
            <p:nvPr/>
          </p:nvSpPr>
          <p:spPr bwMode="auto">
            <a:xfrm>
              <a:off x="3430803" y="1616316"/>
              <a:ext cx="3149455" cy="312542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46" name="Rectangle 45"/>
            <p:cNvSpPr>
              <a:spLocks noChangeArrowheads="1"/>
            </p:cNvSpPr>
            <p:nvPr/>
          </p:nvSpPr>
          <p:spPr bwMode="auto">
            <a:xfrm>
              <a:off x="4311996" y="1808919"/>
              <a:ext cx="226824" cy="297659"/>
            </a:xfrm>
            <a:prstGeom prst="rect">
              <a:avLst/>
            </a:prstGeom>
            <a:solidFill>
              <a:schemeClr val="tx1"/>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tx2"/>
                </a:solidFill>
                <a:latin typeface="+mn-lt"/>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11188" y="188913"/>
            <a:ext cx="8229600" cy="1143000"/>
          </a:xfrm>
        </p:spPr>
        <p:txBody>
          <a:bodyPr/>
          <a:lstStyle/>
          <a:p>
            <a:pPr eaLnBrk="1" hangingPunct="1"/>
            <a:r>
              <a:rPr lang="en-US" altLang="en-US">
                <a:ea typeface="MS PGothic" panose="020B0600070205080204" pitchFamily="34" charset="-128"/>
              </a:rPr>
              <a:t>Decision Trees</a:t>
            </a:r>
          </a:p>
        </p:txBody>
      </p:sp>
      <p:sp>
        <p:nvSpPr>
          <p:cNvPr id="33795" name="Rectangle 3"/>
          <p:cNvSpPr>
            <a:spLocks noGrp="1" noChangeArrowheads="1"/>
          </p:cNvSpPr>
          <p:nvPr>
            <p:ph type="body" idx="1"/>
          </p:nvPr>
        </p:nvSpPr>
        <p:spPr>
          <a:xfrm>
            <a:off x="611188" y="1657350"/>
            <a:ext cx="8391525" cy="4364038"/>
          </a:xfrm>
        </p:spPr>
        <p:txBody>
          <a:bodyPr/>
          <a:lstStyle/>
          <a:p>
            <a:pPr eaLnBrk="1" hangingPunct="1">
              <a:lnSpc>
                <a:spcPct val="90000"/>
              </a:lnSpc>
            </a:pPr>
            <a:r>
              <a:rPr lang="en-US" altLang="en-US" sz="2400">
                <a:ea typeface="MS PGothic" panose="020B0600070205080204" pitchFamily="34" charset="-128"/>
              </a:rPr>
              <a:t>The classifier has a tree structure, where each node is either:</a:t>
            </a:r>
          </a:p>
          <a:p>
            <a:pPr lvl="1" eaLnBrk="1" hangingPunct="1">
              <a:lnSpc>
                <a:spcPct val="90000"/>
              </a:lnSpc>
            </a:pPr>
            <a:r>
              <a:rPr lang="en-US" altLang="en-US" sz="2000">
                <a:ea typeface="MS PGothic" panose="020B0600070205080204" pitchFamily="34" charset="-128"/>
              </a:rPr>
              <a:t>a </a:t>
            </a:r>
            <a:r>
              <a:rPr lang="en-US" altLang="en-US" sz="2000" u="sng">
                <a:ea typeface="MS PGothic" panose="020B0600070205080204" pitchFamily="34" charset="-128"/>
              </a:rPr>
              <a:t>leaf </a:t>
            </a:r>
            <a:r>
              <a:rPr lang="en-US" altLang="en-US" sz="2000">
                <a:ea typeface="MS PGothic" panose="020B0600070205080204" pitchFamily="34" charset="-128"/>
              </a:rPr>
              <a:t>node which indicates the value of the target attribute (class) of examples</a:t>
            </a:r>
          </a:p>
          <a:p>
            <a:pPr lvl="1" eaLnBrk="1" hangingPunct="1">
              <a:lnSpc>
                <a:spcPct val="90000"/>
              </a:lnSpc>
            </a:pPr>
            <a:r>
              <a:rPr lang="en-US" altLang="en-US" sz="2000">
                <a:ea typeface="MS PGothic" panose="020B0600070205080204" pitchFamily="34" charset="-128"/>
              </a:rPr>
              <a:t>a </a:t>
            </a:r>
            <a:r>
              <a:rPr lang="en-US" altLang="en-US" sz="2000" u="sng">
                <a:ea typeface="MS PGothic" panose="020B0600070205080204" pitchFamily="34" charset="-128"/>
              </a:rPr>
              <a:t>decision </a:t>
            </a:r>
            <a:r>
              <a:rPr lang="en-US" altLang="en-US" sz="2000">
                <a:ea typeface="MS PGothic" panose="020B0600070205080204" pitchFamily="34" charset="-128"/>
              </a:rPr>
              <a:t>node which specifies some test to be carried out on a single attribute-value, with one branch and sub-tree for each possible outcome of the test</a:t>
            </a:r>
          </a:p>
          <a:p>
            <a:pPr lvl="1" eaLnBrk="1" hangingPunct="1">
              <a:lnSpc>
                <a:spcPct val="90000"/>
              </a:lnSpc>
            </a:pPr>
            <a:endParaRPr lang="en-US" altLang="en-US" sz="2000">
              <a:ea typeface="MS PGothic" panose="020B0600070205080204" pitchFamily="34" charset="-128"/>
            </a:endParaRPr>
          </a:p>
          <a:p>
            <a:pPr algn="just" eaLnBrk="1" hangingPunct="1">
              <a:lnSpc>
                <a:spcPct val="90000"/>
              </a:lnSpc>
            </a:pPr>
            <a:r>
              <a:rPr lang="en-US" altLang="en-US" sz="2400">
                <a:ea typeface="MS PGothic" panose="020B0600070205080204" pitchFamily="34" charset="-128"/>
              </a:rPr>
              <a:t>An instance </a:t>
            </a:r>
            <a:r>
              <a:rPr lang="en-US" altLang="en-US" sz="2400" i="1">
                <a:ea typeface="MS PGothic" panose="020B0600070205080204" pitchFamily="34" charset="-128"/>
              </a:rPr>
              <a:t>x</a:t>
            </a:r>
            <a:r>
              <a:rPr lang="en-US" altLang="en-US" sz="1400" i="1">
                <a:ea typeface="MS PGothic" panose="020B0600070205080204" pitchFamily="34" charset="-128"/>
              </a:rPr>
              <a:t>p </a:t>
            </a:r>
            <a:r>
              <a:rPr lang="en-US" altLang="en-US" sz="2400">
                <a:ea typeface="MS PGothic" panose="020B0600070205080204" pitchFamily="34" charset="-128"/>
              </a:rPr>
              <a:t>is classified by starting at the root of the tree and moving through it until a leaf node is reached, which provides the classification of the instance</a:t>
            </a:r>
          </a:p>
          <a:p>
            <a:pPr lvl="1" eaLnBrk="1" hangingPunct="1">
              <a:lnSpc>
                <a:spcPct val="90000"/>
              </a:lnSpc>
              <a:buFont typeface="Arial" panose="020B0604020202020204" pitchFamily="34" charset="0"/>
              <a:buNone/>
            </a:pPr>
            <a:endParaRPr lang="en-US" altLang="en-US" sz="2000">
              <a:ea typeface="MS PGothic" panose="020B0600070205080204"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9125" y="0"/>
            <a:ext cx="8229600" cy="1143000"/>
          </a:xfrm>
        </p:spPr>
        <p:txBody>
          <a:bodyPr/>
          <a:lstStyle/>
          <a:p>
            <a:pPr eaLnBrk="1" hangingPunct="1"/>
            <a:r>
              <a:rPr lang="en-US" altLang="en-US">
                <a:ea typeface="MS PGothic" panose="020B0600070205080204" pitchFamily="34" charset="-128"/>
              </a:rPr>
              <a:t>An Example</a:t>
            </a:r>
          </a:p>
        </p:txBody>
      </p:sp>
      <p:graphicFrame>
        <p:nvGraphicFramePr>
          <p:cNvPr id="5" name="Content Placeholder 4"/>
          <p:cNvGraphicFramePr>
            <a:graphicFrameLocks noGrp="1"/>
          </p:cNvGraphicFramePr>
          <p:nvPr>
            <p:ph idx="1"/>
          </p:nvPr>
        </p:nvGraphicFramePr>
        <p:xfrm>
          <a:off x="863600" y="1052513"/>
          <a:ext cx="7034213" cy="1703386"/>
        </p:xfrm>
        <a:graphic>
          <a:graphicData uri="http://schemas.openxmlformats.org/drawingml/2006/table">
            <a:tbl>
              <a:tblPr/>
              <a:tblGrid>
                <a:gridCol w="1296863">
                  <a:extLst>
                    <a:ext uri="{9D8B030D-6E8A-4147-A177-3AD203B41FA5}">
                      <a16:colId xmlns:a16="http://schemas.microsoft.com/office/drawing/2014/main" val="20000"/>
                    </a:ext>
                  </a:extLst>
                </a:gridCol>
                <a:gridCol w="1555859">
                  <a:extLst>
                    <a:ext uri="{9D8B030D-6E8A-4147-A177-3AD203B41FA5}">
                      <a16:colId xmlns:a16="http://schemas.microsoft.com/office/drawing/2014/main" val="20001"/>
                    </a:ext>
                  </a:extLst>
                </a:gridCol>
                <a:gridCol w="1388825">
                  <a:extLst>
                    <a:ext uri="{9D8B030D-6E8A-4147-A177-3AD203B41FA5}">
                      <a16:colId xmlns:a16="http://schemas.microsoft.com/office/drawing/2014/main" val="20002"/>
                    </a:ext>
                  </a:extLst>
                </a:gridCol>
                <a:gridCol w="906491">
                  <a:extLst>
                    <a:ext uri="{9D8B030D-6E8A-4147-A177-3AD203B41FA5}">
                      <a16:colId xmlns:a16="http://schemas.microsoft.com/office/drawing/2014/main" val="20003"/>
                    </a:ext>
                  </a:extLst>
                </a:gridCol>
                <a:gridCol w="1886175">
                  <a:extLst>
                    <a:ext uri="{9D8B030D-6E8A-4147-A177-3AD203B41FA5}">
                      <a16:colId xmlns:a16="http://schemas.microsoft.com/office/drawing/2014/main" val="20004"/>
                    </a:ext>
                  </a:extLst>
                </a:gridCol>
              </a:tblGrid>
              <a:tr h="320105">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rgbClr val="000000"/>
                        </a:solidFill>
                        <a:effectLst/>
                        <a:latin typeface="Calibri" pitchFamily="34" charset="0"/>
                        <a:ea typeface="ＭＳ Ｐゴシック" pitchFamily="34" charset="-128"/>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Calibri" pitchFamily="34" charset="0"/>
                          <a:ea typeface="ＭＳ Ｐゴシック" pitchFamily="34" charset="-128"/>
                        </a:rPr>
                        <a:t>isPersonName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Calibri" pitchFamily="34" charset="0"/>
                          <a:ea typeface="ＭＳ Ｐゴシック" pitchFamily="34" charset="-128"/>
                        </a:rPr>
                        <a:t>isCapitalized</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Calibri" pitchFamily="34" charset="0"/>
                          <a:ea typeface="ＭＳ Ｐゴシック" pitchFamily="34" charset="-128"/>
                        </a:rPr>
                        <a:t>isLiving</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FF0000"/>
                          </a:solidFill>
                          <a:effectLst/>
                          <a:latin typeface="Calibri" pitchFamily="34" charset="0"/>
                          <a:ea typeface="ＭＳ Ｐゴシック" pitchFamily="34" charset="-128"/>
                        </a:rPr>
                        <a:t>X is PersonName?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0105">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profession</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0</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0</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0</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NO</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320105">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alibri" pitchFamily="34" charset="0"/>
                          <a:ea typeface="ＭＳ Ｐゴシック" pitchFamily="34" charset="-128"/>
                        </a:rPr>
                        <a:t>John Key</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alibri" pitchFamily="34" charset="0"/>
                          <a:ea typeface="ＭＳ Ｐゴシック" pitchFamily="34" charset="-128"/>
                        </a:rPr>
                        <a:t>1</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alibri" pitchFamily="34" charset="0"/>
                          <a:ea typeface="ＭＳ Ｐゴシック" pitchFamily="34" charset="-128"/>
                        </a:rPr>
                        <a:t>1</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1</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YES</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320105">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alibri" pitchFamily="34" charset="0"/>
                          <a:ea typeface="ＭＳ Ｐゴシック" pitchFamily="34" charset="-128"/>
                        </a:rPr>
                        <a:t>National Party</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0</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1</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0</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NO</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22966">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alibri" pitchFamily="34" charset="0"/>
                          <a:ea typeface="ＭＳ Ｐゴシック" pitchFamily="34" charset="-128"/>
                        </a:rPr>
                        <a:t>Judith Collins</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1</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1</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itchFamily="34" charset="0"/>
                          <a:ea typeface="ＭＳ Ｐゴシック" pitchFamily="34" charset="-128"/>
                        </a:rPr>
                        <a:t>0</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alibri" pitchFamily="34" charset="0"/>
                          <a:ea typeface="ＭＳ Ｐゴシック" pitchFamily="34" charset="-128"/>
                        </a:rPr>
                        <a:t>NO</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bl>
          </a:graphicData>
        </a:graphic>
      </p:graphicFrame>
      <p:grpSp>
        <p:nvGrpSpPr>
          <p:cNvPr id="2" name="Group 39"/>
          <p:cNvGrpSpPr>
            <a:grpSpLocks/>
          </p:cNvGrpSpPr>
          <p:nvPr/>
        </p:nvGrpSpPr>
        <p:grpSpPr bwMode="auto">
          <a:xfrm>
            <a:off x="530225" y="2917825"/>
            <a:ext cx="6448425" cy="369888"/>
            <a:chOff x="529619" y="2918533"/>
            <a:chExt cx="6449267" cy="369332"/>
          </a:xfrm>
        </p:grpSpPr>
        <p:sp>
          <p:nvSpPr>
            <p:cNvPr id="34882" name="Text Box 18"/>
            <p:cNvSpPr txBox="1">
              <a:spLocks noChangeArrowheads="1"/>
            </p:cNvSpPr>
            <p:nvPr/>
          </p:nvSpPr>
          <p:spPr bwMode="auto">
            <a:xfrm>
              <a:off x="529619" y="2918533"/>
              <a:ext cx="39146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Tahoma" panose="020B0604030504040204" pitchFamily="34" charset="0"/>
                  <a:ea typeface="MS PGothic" panose="020B0600070205080204" pitchFamily="34" charset="-128"/>
                </a:rPr>
                <a:t>Each internal node tests an attribute</a:t>
              </a:r>
            </a:p>
          </p:txBody>
        </p:sp>
        <p:cxnSp>
          <p:nvCxnSpPr>
            <p:cNvPr id="29" name="Straight Arrow Connector 28"/>
            <p:cNvCxnSpPr>
              <a:cxnSpLocks noChangeShapeType="1"/>
            </p:cNvCxnSpPr>
            <p:nvPr/>
          </p:nvCxnSpPr>
          <p:spPr bwMode="auto">
            <a:xfrm>
              <a:off x="4552869" y="3108747"/>
              <a:ext cx="2426017" cy="1586"/>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 name="Group 40"/>
          <p:cNvGrpSpPr>
            <a:grpSpLocks/>
          </p:cNvGrpSpPr>
          <p:nvPr/>
        </p:nvGrpSpPr>
        <p:grpSpPr bwMode="auto">
          <a:xfrm>
            <a:off x="511175" y="4325938"/>
            <a:ext cx="4605338" cy="822325"/>
            <a:chOff x="510598" y="4325995"/>
            <a:chExt cx="4606117" cy="822325"/>
          </a:xfrm>
        </p:grpSpPr>
        <p:sp>
          <p:nvSpPr>
            <p:cNvPr id="34880" name="Text Box 21"/>
            <p:cNvSpPr txBox="1">
              <a:spLocks noChangeArrowheads="1"/>
            </p:cNvSpPr>
            <p:nvPr/>
          </p:nvSpPr>
          <p:spPr bwMode="auto">
            <a:xfrm>
              <a:off x="510598" y="4325995"/>
              <a:ext cx="43545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Tahoma" panose="020B0604030504040204" pitchFamily="34" charset="0"/>
                  <a:ea typeface="MS PGothic" panose="020B0600070205080204" pitchFamily="34" charset="-128"/>
                </a:rPr>
                <a:t>Each branch corresponds to an</a:t>
              </a:r>
            </a:p>
            <a:p>
              <a:pPr eaLnBrk="1" hangingPunct="1">
                <a:spcBef>
                  <a:spcPct val="0"/>
                </a:spcBef>
                <a:buClrTx/>
                <a:buSzTx/>
                <a:buFontTx/>
                <a:buNone/>
              </a:pPr>
              <a:r>
                <a:rPr lang="en-US" altLang="en-US" sz="1800">
                  <a:latin typeface="Tahoma" panose="020B0604030504040204" pitchFamily="34" charset="0"/>
                  <a:ea typeface="MS PGothic" panose="020B0600070205080204" pitchFamily="34" charset="-128"/>
                </a:rPr>
                <a:t>attribute value node</a:t>
              </a:r>
            </a:p>
          </p:txBody>
        </p:sp>
        <p:cxnSp>
          <p:nvCxnSpPr>
            <p:cNvPr id="33" name="Straight Arrow Connector 32"/>
            <p:cNvCxnSpPr>
              <a:cxnSpLocks noChangeShapeType="1"/>
            </p:cNvCxnSpPr>
            <p:nvPr/>
          </p:nvCxnSpPr>
          <p:spPr bwMode="auto">
            <a:xfrm>
              <a:off x="4049735" y="4738745"/>
              <a:ext cx="1066980" cy="1587"/>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 name="Group 41"/>
          <p:cNvGrpSpPr>
            <a:grpSpLocks/>
          </p:cNvGrpSpPr>
          <p:nvPr/>
        </p:nvGrpSpPr>
        <p:grpSpPr bwMode="auto">
          <a:xfrm>
            <a:off x="784437" y="5835930"/>
            <a:ext cx="3446251" cy="646112"/>
            <a:chOff x="784368" y="5835709"/>
            <a:chExt cx="3446407" cy="646331"/>
          </a:xfrm>
        </p:grpSpPr>
        <p:sp>
          <p:nvSpPr>
            <p:cNvPr id="34878" name="Text Box 24"/>
            <p:cNvSpPr txBox="1">
              <a:spLocks noChangeArrowheads="1"/>
            </p:cNvSpPr>
            <p:nvPr/>
          </p:nvSpPr>
          <p:spPr bwMode="auto">
            <a:xfrm>
              <a:off x="784368" y="5835709"/>
              <a:ext cx="26915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dirty="0">
                  <a:latin typeface="Tahoma" panose="020B0604030504040204" pitchFamily="34" charset="0"/>
                  <a:ea typeface="MS PGothic" panose="020B0600070205080204" pitchFamily="34" charset="-128"/>
                </a:rPr>
                <a:t>Each leaf node assigns a </a:t>
              </a:r>
            </a:p>
            <a:p>
              <a:pPr eaLnBrk="1" hangingPunct="1">
                <a:spcBef>
                  <a:spcPct val="0"/>
                </a:spcBef>
                <a:buClrTx/>
                <a:buSzTx/>
                <a:buFontTx/>
                <a:buNone/>
              </a:pPr>
              <a:r>
                <a:rPr lang="en-US" altLang="en-US" sz="1800" dirty="0">
                  <a:latin typeface="Tahoma" panose="020B0604030504040204" pitchFamily="34" charset="0"/>
                  <a:ea typeface="MS PGothic" panose="020B0600070205080204" pitchFamily="34" charset="-128"/>
                </a:rPr>
                <a:t>classification</a:t>
              </a:r>
            </a:p>
          </p:txBody>
        </p:sp>
        <p:cxnSp>
          <p:nvCxnSpPr>
            <p:cNvPr id="36" name="Straight Arrow Connector 35"/>
            <p:cNvCxnSpPr>
              <a:cxnSpLocks noChangeShapeType="1"/>
            </p:cNvCxnSpPr>
            <p:nvPr/>
          </p:nvCxnSpPr>
          <p:spPr bwMode="auto">
            <a:xfrm>
              <a:off x="3446515" y="6159389"/>
              <a:ext cx="784260" cy="1589"/>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4860" name="Group 38"/>
          <p:cNvGrpSpPr>
            <a:grpSpLocks/>
          </p:cNvGrpSpPr>
          <p:nvPr/>
        </p:nvGrpSpPr>
        <p:grpSpPr bwMode="auto">
          <a:xfrm>
            <a:off x="4340225" y="2905125"/>
            <a:ext cx="4711700" cy="3438525"/>
            <a:chOff x="4340011" y="2904888"/>
            <a:chExt cx="4712107" cy="3438572"/>
          </a:xfrm>
        </p:grpSpPr>
        <p:sp>
          <p:nvSpPr>
            <p:cNvPr id="34861" name="Line 2"/>
            <p:cNvSpPr>
              <a:spLocks noChangeShapeType="1"/>
            </p:cNvSpPr>
            <p:nvPr/>
          </p:nvSpPr>
          <p:spPr bwMode="auto">
            <a:xfrm flipH="1">
              <a:off x="6147240" y="3362088"/>
              <a:ext cx="1331676" cy="70709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NZ"/>
            </a:p>
          </p:txBody>
        </p:sp>
        <p:sp>
          <p:nvSpPr>
            <p:cNvPr id="34862" name="Line 4"/>
            <p:cNvSpPr>
              <a:spLocks noChangeShapeType="1"/>
            </p:cNvSpPr>
            <p:nvPr/>
          </p:nvSpPr>
          <p:spPr bwMode="auto">
            <a:xfrm flipH="1">
              <a:off x="5116715" y="4449486"/>
              <a:ext cx="564227" cy="75771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NZ"/>
            </a:p>
          </p:txBody>
        </p:sp>
        <p:sp>
          <p:nvSpPr>
            <p:cNvPr id="34863" name="Line 5"/>
            <p:cNvSpPr>
              <a:spLocks noChangeShapeType="1"/>
            </p:cNvSpPr>
            <p:nvPr/>
          </p:nvSpPr>
          <p:spPr bwMode="auto">
            <a:xfrm>
              <a:off x="6302579" y="4483303"/>
              <a:ext cx="535909" cy="7239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NZ"/>
            </a:p>
          </p:txBody>
        </p:sp>
        <p:sp>
          <p:nvSpPr>
            <p:cNvPr id="34864" name="Text Box 10"/>
            <p:cNvSpPr txBox="1">
              <a:spLocks noChangeArrowheads="1"/>
            </p:cNvSpPr>
            <p:nvPr/>
          </p:nvSpPr>
          <p:spPr bwMode="auto">
            <a:xfrm>
              <a:off x="7097916" y="2904888"/>
              <a:ext cx="1435647" cy="369332"/>
            </a:xfrm>
            <a:prstGeom prst="rect">
              <a:avLst/>
            </a:prstGeom>
            <a:solidFill>
              <a:schemeClr val="bg1"/>
            </a:solidFill>
            <a:ln w="38100">
              <a:solidFill>
                <a:schemeClr val="hlink"/>
              </a:solidFill>
              <a:miter lim="800000"/>
              <a:headEnd/>
              <a:tailEnd/>
            </a:ln>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Tahoma" panose="020B0604030504040204" pitchFamily="34" charset="0"/>
                  <a:ea typeface="MS PGothic" panose="020B0600070205080204" pitchFamily="34" charset="-128"/>
                </a:rPr>
                <a:t>isCapitalized</a:t>
              </a:r>
            </a:p>
          </p:txBody>
        </p:sp>
        <p:sp>
          <p:nvSpPr>
            <p:cNvPr id="34865" name="Text Box 11"/>
            <p:cNvSpPr txBox="1">
              <a:spLocks noChangeArrowheads="1"/>
            </p:cNvSpPr>
            <p:nvPr/>
          </p:nvSpPr>
          <p:spPr bwMode="auto">
            <a:xfrm>
              <a:off x="6668209" y="3526156"/>
              <a:ext cx="310677" cy="369332"/>
            </a:xfrm>
            <a:prstGeom prst="rect">
              <a:avLst/>
            </a:prstGeom>
            <a:solidFill>
              <a:schemeClr val="bg1"/>
            </a:solidFill>
            <a:ln w="38100">
              <a:solidFill>
                <a:schemeClr val="tx2"/>
              </a:solidFill>
              <a:miter lim="800000"/>
              <a:headEnd/>
              <a:tailEnd/>
            </a:ln>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Tahoma" panose="020B0604030504040204" pitchFamily="34" charset="0"/>
                  <a:ea typeface="MS PGothic" panose="020B0600070205080204" pitchFamily="34" charset="-128"/>
                </a:rPr>
                <a:t>1</a:t>
              </a:r>
            </a:p>
          </p:txBody>
        </p:sp>
        <p:sp>
          <p:nvSpPr>
            <p:cNvPr id="34866" name="Text Box 14"/>
            <p:cNvSpPr txBox="1">
              <a:spLocks noChangeArrowheads="1"/>
            </p:cNvSpPr>
            <p:nvPr/>
          </p:nvSpPr>
          <p:spPr bwMode="auto">
            <a:xfrm>
              <a:off x="5223743" y="4080154"/>
              <a:ext cx="1614745" cy="369332"/>
            </a:xfrm>
            <a:prstGeom prst="rect">
              <a:avLst/>
            </a:prstGeom>
            <a:solidFill>
              <a:schemeClr val="bg1"/>
            </a:solidFill>
            <a:ln w="38100">
              <a:solidFill>
                <a:schemeClr val="hlink"/>
              </a:solidFill>
              <a:miter lim="800000"/>
              <a:headEnd/>
              <a:tailEnd/>
            </a:ln>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Tahoma" panose="020B0604030504040204" pitchFamily="34" charset="0"/>
                  <a:ea typeface="MS PGothic" panose="020B0600070205080204" pitchFamily="34" charset="-128"/>
                </a:rPr>
                <a:t>isPersonName</a:t>
              </a:r>
            </a:p>
          </p:txBody>
        </p:sp>
        <p:sp>
          <p:nvSpPr>
            <p:cNvPr id="34867" name="Line 2"/>
            <p:cNvSpPr>
              <a:spLocks noChangeShapeType="1"/>
            </p:cNvSpPr>
            <p:nvPr/>
          </p:nvSpPr>
          <p:spPr bwMode="auto">
            <a:xfrm>
              <a:off x="7897428" y="3362088"/>
              <a:ext cx="961591" cy="70709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NZ"/>
            </a:p>
          </p:txBody>
        </p:sp>
        <p:sp>
          <p:nvSpPr>
            <p:cNvPr id="34868" name="Text Box 11"/>
            <p:cNvSpPr txBox="1">
              <a:spLocks noChangeArrowheads="1"/>
            </p:cNvSpPr>
            <p:nvPr/>
          </p:nvSpPr>
          <p:spPr bwMode="auto">
            <a:xfrm>
              <a:off x="8222886" y="3526156"/>
              <a:ext cx="310677" cy="369332"/>
            </a:xfrm>
            <a:prstGeom prst="rect">
              <a:avLst/>
            </a:prstGeom>
            <a:solidFill>
              <a:schemeClr val="bg1"/>
            </a:solidFill>
            <a:ln w="38100">
              <a:solidFill>
                <a:schemeClr val="tx2"/>
              </a:solidFill>
              <a:miter lim="800000"/>
              <a:headEnd/>
              <a:tailEnd/>
            </a:ln>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Tahoma" panose="020B0604030504040204" pitchFamily="34" charset="0"/>
                  <a:ea typeface="MS PGothic" panose="020B0600070205080204" pitchFamily="34" charset="-128"/>
                </a:rPr>
                <a:t>0</a:t>
              </a:r>
            </a:p>
          </p:txBody>
        </p:sp>
        <p:sp>
          <p:nvSpPr>
            <p:cNvPr id="34869" name="Text Box 14"/>
            <p:cNvSpPr txBox="1">
              <a:spLocks noChangeArrowheads="1"/>
            </p:cNvSpPr>
            <p:nvPr/>
          </p:nvSpPr>
          <p:spPr bwMode="auto">
            <a:xfrm>
              <a:off x="4650688" y="5207203"/>
              <a:ext cx="932054" cy="369332"/>
            </a:xfrm>
            <a:prstGeom prst="rect">
              <a:avLst/>
            </a:prstGeom>
            <a:solidFill>
              <a:schemeClr val="bg1"/>
            </a:solidFill>
            <a:ln w="38100">
              <a:solidFill>
                <a:schemeClr val="hlink"/>
              </a:solidFill>
              <a:miter lim="800000"/>
              <a:headEnd/>
              <a:tailEnd/>
            </a:ln>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Tahoma" panose="020B0604030504040204" pitchFamily="34" charset="0"/>
                  <a:ea typeface="MS PGothic" panose="020B0600070205080204" pitchFamily="34" charset="-128"/>
                </a:rPr>
                <a:t>isLiving</a:t>
              </a:r>
            </a:p>
          </p:txBody>
        </p:sp>
        <p:sp>
          <p:nvSpPr>
            <p:cNvPr id="34870" name="Text Box 11"/>
            <p:cNvSpPr txBox="1">
              <a:spLocks noChangeArrowheads="1"/>
            </p:cNvSpPr>
            <p:nvPr/>
          </p:nvSpPr>
          <p:spPr bwMode="auto">
            <a:xfrm>
              <a:off x="5272065" y="4646441"/>
              <a:ext cx="310677" cy="369332"/>
            </a:xfrm>
            <a:prstGeom prst="rect">
              <a:avLst/>
            </a:prstGeom>
            <a:solidFill>
              <a:schemeClr val="bg1"/>
            </a:solidFill>
            <a:ln w="38100">
              <a:solidFill>
                <a:schemeClr val="tx2"/>
              </a:solidFill>
              <a:miter lim="800000"/>
              <a:headEnd/>
              <a:tailEnd/>
            </a:ln>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Tahoma" panose="020B0604030504040204" pitchFamily="34" charset="0"/>
                  <a:ea typeface="MS PGothic" panose="020B0600070205080204" pitchFamily="34" charset="-128"/>
                </a:rPr>
                <a:t>1</a:t>
              </a:r>
            </a:p>
          </p:txBody>
        </p:sp>
        <p:sp>
          <p:nvSpPr>
            <p:cNvPr id="34871" name="Text Box 11"/>
            <p:cNvSpPr txBox="1">
              <a:spLocks noChangeArrowheads="1"/>
            </p:cNvSpPr>
            <p:nvPr/>
          </p:nvSpPr>
          <p:spPr bwMode="auto">
            <a:xfrm>
              <a:off x="6357532" y="4646441"/>
              <a:ext cx="310677" cy="369332"/>
            </a:xfrm>
            <a:prstGeom prst="rect">
              <a:avLst/>
            </a:prstGeom>
            <a:solidFill>
              <a:schemeClr val="bg1"/>
            </a:solidFill>
            <a:ln w="38100">
              <a:solidFill>
                <a:schemeClr val="tx2"/>
              </a:solidFill>
              <a:miter lim="800000"/>
              <a:headEnd/>
              <a:tailEnd/>
            </a:ln>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Tahoma" panose="020B0604030504040204" pitchFamily="34" charset="0"/>
                  <a:ea typeface="MS PGothic" panose="020B0600070205080204" pitchFamily="34" charset="-128"/>
                </a:rPr>
                <a:t>0</a:t>
              </a:r>
            </a:p>
          </p:txBody>
        </p:sp>
        <p:sp>
          <p:nvSpPr>
            <p:cNvPr id="34872" name="Text Box 11"/>
            <p:cNvSpPr txBox="1">
              <a:spLocks noChangeArrowheads="1"/>
            </p:cNvSpPr>
            <p:nvPr/>
          </p:nvSpPr>
          <p:spPr bwMode="auto">
            <a:xfrm>
              <a:off x="4340011" y="5974128"/>
              <a:ext cx="575774" cy="369332"/>
            </a:xfrm>
            <a:prstGeom prst="rect">
              <a:avLst/>
            </a:prstGeom>
            <a:solidFill>
              <a:schemeClr val="bg1"/>
            </a:solidFill>
            <a:ln w="38100">
              <a:solidFill>
                <a:schemeClr val="tx2"/>
              </a:solidFill>
              <a:miter lim="800000"/>
              <a:headEnd/>
              <a:tailEnd/>
            </a:ln>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Tahoma" panose="020B0604030504040204" pitchFamily="34" charset="0"/>
                  <a:ea typeface="MS PGothic" panose="020B0600070205080204" pitchFamily="34" charset="-128"/>
                </a:rPr>
                <a:t>YES</a:t>
              </a:r>
            </a:p>
          </p:txBody>
        </p:sp>
        <p:sp>
          <p:nvSpPr>
            <p:cNvPr id="34873" name="Text Box 11"/>
            <p:cNvSpPr txBox="1">
              <a:spLocks noChangeArrowheads="1"/>
            </p:cNvSpPr>
            <p:nvPr/>
          </p:nvSpPr>
          <p:spPr bwMode="auto">
            <a:xfrm>
              <a:off x="5223743" y="5974128"/>
              <a:ext cx="502061" cy="369332"/>
            </a:xfrm>
            <a:prstGeom prst="rect">
              <a:avLst/>
            </a:prstGeom>
            <a:solidFill>
              <a:schemeClr val="bg1"/>
            </a:solidFill>
            <a:ln w="38100">
              <a:solidFill>
                <a:schemeClr val="tx2"/>
              </a:solidFill>
              <a:miter lim="800000"/>
              <a:headEnd/>
              <a:tailEnd/>
            </a:ln>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dirty="0">
                  <a:latin typeface="Tahoma" panose="020B0604030504040204" pitchFamily="34" charset="0"/>
                  <a:ea typeface="MS PGothic" panose="020B0600070205080204" pitchFamily="34" charset="-128"/>
                </a:rPr>
                <a:t>NO</a:t>
              </a:r>
            </a:p>
          </p:txBody>
        </p:sp>
        <p:sp>
          <p:nvSpPr>
            <p:cNvPr id="34874" name="Line 4"/>
            <p:cNvSpPr>
              <a:spLocks noChangeShapeType="1"/>
            </p:cNvSpPr>
            <p:nvPr/>
          </p:nvSpPr>
          <p:spPr bwMode="auto">
            <a:xfrm flipH="1">
              <a:off x="4552487" y="5576535"/>
              <a:ext cx="363297" cy="38838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NZ"/>
            </a:p>
          </p:txBody>
        </p:sp>
        <p:sp>
          <p:nvSpPr>
            <p:cNvPr id="34875" name="Line 4"/>
            <p:cNvSpPr>
              <a:spLocks noChangeShapeType="1"/>
            </p:cNvSpPr>
            <p:nvPr/>
          </p:nvSpPr>
          <p:spPr bwMode="auto">
            <a:xfrm>
              <a:off x="5298362" y="5585743"/>
              <a:ext cx="284379" cy="37917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NZ"/>
            </a:p>
          </p:txBody>
        </p:sp>
        <p:sp>
          <p:nvSpPr>
            <p:cNvPr id="34876" name="Text Box 11"/>
            <p:cNvSpPr txBox="1">
              <a:spLocks noChangeArrowheads="1"/>
            </p:cNvSpPr>
            <p:nvPr/>
          </p:nvSpPr>
          <p:spPr bwMode="auto">
            <a:xfrm>
              <a:off x="6595855" y="5216411"/>
              <a:ext cx="502061" cy="369332"/>
            </a:xfrm>
            <a:prstGeom prst="rect">
              <a:avLst/>
            </a:prstGeom>
            <a:solidFill>
              <a:schemeClr val="bg1"/>
            </a:solidFill>
            <a:ln w="38100">
              <a:solidFill>
                <a:schemeClr val="tx2"/>
              </a:solidFill>
              <a:miter lim="800000"/>
              <a:headEnd/>
              <a:tailEnd/>
            </a:ln>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Tahoma" panose="020B0604030504040204" pitchFamily="34" charset="0"/>
                  <a:ea typeface="MS PGothic" panose="020B0600070205080204" pitchFamily="34" charset="-128"/>
                </a:rPr>
                <a:t>NO</a:t>
              </a:r>
            </a:p>
          </p:txBody>
        </p:sp>
        <p:sp>
          <p:nvSpPr>
            <p:cNvPr id="34877" name="Text Box 11"/>
            <p:cNvSpPr txBox="1">
              <a:spLocks noChangeArrowheads="1"/>
            </p:cNvSpPr>
            <p:nvPr/>
          </p:nvSpPr>
          <p:spPr bwMode="auto">
            <a:xfrm>
              <a:off x="8550057" y="4089230"/>
              <a:ext cx="502061" cy="369332"/>
            </a:xfrm>
            <a:prstGeom prst="rect">
              <a:avLst/>
            </a:prstGeom>
            <a:solidFill>
              <a:schemeClr val="bg1"/>
            </a:solidFill>
            <a:ln w="38100">
              <a:solidFill>
                <a:schemeClr val="tx2"/>
              </a:solidFill>
              <a:miter lim="800000"/>
              <a:headEnd/>
              <a:tailEnd/>
            </a:ln>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latin typeface="Tahoma" panose="020B0604030504040204" pitchFamily="34" charset="0"/>
                  <a:ea typeface="MS PGothic" panose="020B0600070205080204" pitchFamily="34" charset="-128"/>
                </a:rPr>
                <a:t>NO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74638"/>
            <a:ext cx="7772400" cy="1143000"/>
          </a:xfrm>
        </p:spPr>
        <p:txBody>
          <a:bodyPr/>
          <a:lstStyle/>
          <a:p>
            <a:pPr eaLnBrk="1" hangingPunct="1"/>
            <a:r>
              <a:rPr lang="en-US" altLang="en-US">
                <a:ea typeface="MS PGothic" panose="020B0600070205080204" pitchFamily="34" charset="-128"/>
              </a:rPr>
              <a:t>Building Decision Trees</a:t>
            </a:r>
          </a:p>
        </p:txBody>
      </p:sp>
      <p:sp>
        <p:nvSpPr>
          <p:cNvPr id="35843" name="Rectangle 3"/>
          <p:cNvSpPr>
            <a:spLocks noGrp="1" noChangeArrowheads="1"/>
          </p:cNvSpPr>
          <p:nvPr>
            <p:ph type="body" idx="1"/>
          </p:nvPr>
        </p:nvSpPr>
        <p:spPr>
          <a:xfrm>
            <a:off x="611188" y="1916113"/>
            <a:ext cx="7772400" cy="4033837"/>
          </a:xfrm>
        </p:spPr>
        <p:txBody>
          <a:bodyPr/>
          <a:lstStyle/>
          <a:p>
            <a:pPr algn="just" eaLnBrk="1" hangingPunct="1"/>
            <a:r>
              <a:rPr lang="en-US" altLang="en-US" sz="2400">
                <a:ea typeface="MS PGothic" panose="020B0600070205080204" pitchFamily="34" charset="-128"/>
              </a:rPr>
              <a:t>Select which attribute to test at each node in the tree. </a:t>
            </a:r>
          </a:p>
          <a:p>
            <a:pPr algn="just" eaLnBrk="1" hangingPunct="1"/>
            <a:endParaRPr lang="en-US" altLang="en-US" sz="1000">
              <a:ea typeface="MS PGothic" panose="020B0600070205080204" pitchFamily="34" charset="-128"/>
            </a:endParaRPr>
          </a:p>
          <a:p>
            <a:pPr algn="just" eaLnBrk="1" hangingPunct="1"/>
            <a:r>
              <a:rPr lang="en-US" altLang="en-US" sz="2400">
                <a:ea typeface="MS PGothic" panose="020B0600070205080204" pitchFamily="34" charset="-128"/>
              </a:rPr>
              <a:t>The goal is to select the attribute that is most useful for classifying examples. </a:t>
            </a:r>
          </a:p>
          <a:p>
            <a:pPr algn="just" eaLnBrk="1" hangingPunct="1"/>
            <a:endParaRPr lang="en-US" altLang="en-US" sz="1000">
              <a:ea typeface="MS PGothic" panose="020B0600070205080204" pitchFamily="34" charset="-128"/>
            </a:endParaRPr>
          </a:p>
          <a:p>
            <a:pPr eaLnBrk="1" hangingPunct="1"/>
            <a:r>
              <a:rPr lang="en-US" altLang="en-US" sz="2400">
                <a:ea typeface="MS PGothic" panose="020B0600070205080204" pitchFamily="34" charset="-128"/>
              </a:rPr>
              <a:t>Top-down, greedy search through the space of possible decision trees.</a:t>
            </a:r>
            <a:r>
              <a:rPr lang="en-US" altLang="en-US" sz="2400">
                <a:latin typeface="Tahoma" panose="020B0604030504040204" pitchFamily="34" charset="0"/>
                <a:ea typeface="MS PGothic" panose="020B0600070205080204" pitchFamily="34" charset="-128"/>
              </a:rPr>
              <a:t> </a:t>
            </a:r>
            <a:r>
              <a:rPr lang="en-US" altLang="en-US" sz="2400">
                <a:ea typeface="MS PGothic" panose="020B0600070205080204" pitchFamily="34" charset="-128"/>
              </a:rPr>
              <a:t>It picks the best attribute and never looks back to reconsider earlier choices.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a:ea typeface="MS PGothic" panose="020B0600070205080204" pitchFamily="34" charset="-128"/>
              </a:rPr>
              <a:t>Decision Trees</a:t>
            </a:r>
          </a:p>
        </p:txBody>
      </p:sp>
      <p:grpSp>
        <p:nvGrpSpPr>
          <p:cNvPr id="36867" name="Group 13"/>
          <p:cNvGrpSpPr>
            <a:grpSpLocks/>
          </p:cNvGrpSpPr>
          <p:nvPr/>
        </p:nvGrpSpPr>
        <p:grpSpPr bwMode="auto">
          <a:xfrm>
            <a:off x="3267075" y="2111375"/>
            <a:ext cx="709613" cy="533400"/>
            <a:chOff x="3124200" y="2743200"/>
            <a:chExt cx="3048000" cy="2438400"/>
          </a:xfrm>
        </p:grpSpPr>
        <p:sp>
          <p:nvSpPr>
            <p:cNvPr id="36870" name="Oval 2"/>
            <p:cNvSpPr>
              <a:spLocks noChangeArrowheads="1"/>
            </p:cNvSpPr>
            <p:nvPr/>
          </p:nvSpPr>
          <p:spPr bwMode="auto">
            <a:xfrm>
              <a:off x="3962400" y="2743200"/>
              <a:ext cx="2209800" cy="21336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6871" name="Oval 4"/>
            <p:cNvSpPr>
              <a:spLocks noChangeArrowheads="1"/>
            </p:cNvSpPr>
            <p:nvPr/>
          </p:nvSpPr>
          <p:spPr bwMode="auto">
            <a:xfrm>
              <a:off x="3124200" y="3581400"/>
              <a:ext cx="228600" cy="15240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6872" name="Oval 5"/>
            <p:cNvSpPr>
              <a:spLocks noChangeArrowheads="1"/>
            </p:cNvSpPr>
            <p:nvPr/>
          </p:nvSpPr>
          <p:spPr bwMode="auto">
            <a:xfrm>
              <a:off x="4724400" y="3581400"/>
              <a:ext cx="3048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6873" name="Oval 6"/>
            <p:cNvSpPr>
              <a:spLocks noChangeArrowheads="1"/>
            </p:cNvSpPr>
            <p:nvPr/>
          </p:nvSpPr>
          <p:spPr bwMode="auto">
            <a:xfrm>
              <a:off x="3505200" y="2743200"/>
              <a:ext cx="228600" cy="15240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6874" name="Oval 7"/>
            <p:cNvSpPr>
              <a:spLocks noChangeArrowheads="1"/>
            </p:cNvSpPr>
            <p:nvPr/>
          </p:nvSpPr>
          <p:spPr bwMode="auto">
            <a:xfrm>
              <a:off x="4876800" y="2971800"/>
              <a:ext cx="228600" cy="22860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6875" name="Oval 9"/>
            <p:cNvSpPr>
              <a:spLocks noChangeArrowheads="1"/>
            </p:cNvSpPr>
            <p:nvPr/>
          </p:nvSpPr>
          <p:spPr bwMode="auto">
            <a:xfrm>
              <a:off x="4953000" y="5029200"/>
              <a:ext cx="2286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6876" name="Oval 10"/>
            <p:cNvSpPr>
              <a:spLocks noChangeArrowheads="1"/>
            </p:cNvSpPr>
            <p:nvPr/>
          </p:nvSpPr>
          <p:spPr bwMode="auto">
            <a:xfrm>
              <a:off x="3657600" y="4648200"/>
              <a:ext cx="3048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6877" name="Oval 11"/>
            <p:cNvSpPr>
              <a:spLocks noChangeArrowheads="1"/>
            </p:cNvSpPr>
            <p:nvPr/>
          </p:nvSpPr>
          <p:spPr bwMode="auto">
            <a:xfrm>
              <a:off x="4325938" y="4370388"/>
              <a:ext cx="3048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sp>
          <p:nvSpPr>
            <p:cNvPr id="36878" name="Oval 12"/>
            <p:cNvSpPr>
              <a:spLocks noChangeArrowheads="1"/>
            </p:cNvSpPr>
            <p:nvPr/>
          </p:nvSpPr>
          <p:spPr bwMode="auto">
            <a:xfrm>
              <a:off x="5446713" y="4343400"/>
              <a:ext cx="304800" cy="152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a typeface="MS PGothic" panose="020B0600070205080204" pitchFamily="34" charset="-128"/>
              </a:endParaRPr>
            </a:p>
          </p:txBody>
        </p:sp>
      </p:grpSp>
      <p:sp>
        <p:nvSpPr>
          <p:cNvPr id="36868" name="Text Box 1028"/>
          <p:cNvSpPr txBox="1">
            <a:spLocks noChangeArrowheads="1"/>
          </p:cNvSpPr>
          <p:nvPr/>
        </p:nvSpPr>
        <p:spPr bwMode="auto">
          <a:xfrm>
            <a:off x="755650" y="1965325"/>
            <a:ext cx="3670300" cy="250031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GB" altLang="en-US" sz="1800" b="1" u="sng">
                <a:latin typeface="Calibri" panose="020F0502020204030204" pitchFamily="34" charset="0"/>
                <a:ea typeface="MS PGothic" panose="020B0600070205080204" pitchFamily="34" charset="-128"/>
              </a:rPr>
              <a:t>Pros</a:t>
            </a:r>
          </a:p>
          <a:p>
            <a:pPr eaLnBrk="1" hangingPunct="1">
              <a:spcBef>
                <a:spcPct val="50000"/>
              </a:spcBef>
              <a:buClrTx/>
              <a:buSzTx/>
              <a:buFontTx/>
              <a:buNone/>
            </a:pPr>
            <a:endParaRPr lang="en-GB" altLang="en-US" sz="1800" b="1" u="sng">
              <a:latin typeface="Calibri" panose="020F0502020204030204" pitchFamily="34" charset="0"/>
              <a:ea typeface="MS PGothic" panose="020B0600070205080204" pitchFamily="34" charset="-128"/>
            </a:endParaRPr>
          </a:p>
          <a:p>
            <a:pPr eaLnBrk="1" hangingPunct="1">
              <a:spcBef>
                <a:spcPct val="50000"/>
              </a:spcBef>
              <a:buClrTx/>
              <a:buSzTx/>
              <a:buFontTx/>
              <a:buNone/>
            </a:pPr>
            <a:r>
              <a:rPr lang="en-GB" altLang="en-US" sz="1600" b="1">
                <a:latin typeface="Calibri" panose="020F0502020204030204" pitchFamily="34" charset="0"/>
                <a:ea typeface="MS PGothic" panose="020B0600070205080204" pitchFamily="34" charset="-128"/>
              </a:rPr>
              <a:t>+ generate understandable rules</a:t>
            </a:r>
          </a:p>
          <a:p>
            <a:pPr eaLnBrk="1" hangingPunct="1">
              <a:spcBef>
                <a:spcPct val="50000"/>
              </a:spcBef>
              <a:buClrTx/>
              <a:buSzTx/>
              <a:buFontTx/>
              <a:buNone/>
            </a:pPr>
            <a:r>
              <a:rPr lang="en-GB" altLang="en-US" sz="1600" b="1">
                <a:latin typeface="Calibri" panose="020F0502020204030204" pitchFamily="34" charset="0"/>
                <a:ea typeface="MS PGothic" panose="020B0600070205080204" pitchFamily="34" charset="-128"/>
              </a:rPr>
              <a:t>+ provide a clear indication of which features are most important for classification</a:t>
            </a:r>
          </a:p>
          <a:p>
            <a:pPr eaLnBrk="1" hangingPunct="1">
              <a:spcBef>
                <a:spcPct val="50000"/>
              </a:spcBef>
              <a:buClrTx/>
              <a:buSzTx/>
              <a:buFontTx/>
              <a:buNone/>
            </a:pPr>
            <a:endParaRPr lang="en-GB" altLang="en-US" sz="500" b="1">
              <a:latin typeface="Calibri" panose="020F0502020204030204" pitchFamily="34" charset="0"/>
              <a:ea typeface="MS PGothic" panose="020B0600070205080204" pitchFamily="34" charset="-128"/>
            </a:endParaRPr>
          </a:p>
          <a:p>
            <a:pPr eaLnBrk="1" hangingPunct="1">
              <a:spcBef>
                <a:spcPct val="50000"/>
              </a:spcBef>
              <a:buClrTx/>
              <a:buSzTx/>
              <a:buFontTx/>
              <a:buNone/>
            </a:pPr>
            <a:endParaRPr lang="en-GB" altLang="en-US" sz="1600" b="1">
              <a:latin typeface="Calibri" panose="020F0502020204030204" pitchFamily="34" charset="0"/>
              <a:ea typeface="MS PGothic" panose="020B0600070205080204" pitchFamily="34" charset="-128"/>
            </a:endParaRPr>
          </a:p>
        </p:txBody>
      </p:sp>
      <p:sp>
        <p:nvSpPr>
          <p:cNvPr id="36869" name="Text Box 1027"/>
          <p:cNvSpPr txBox="1">
            <a:spLocks noChangeArrowheads="1"/>
          </p:cNvSpPr>
          <p:nvPr/>
        </p:nvSpPr>
        <p:spPr bwMode="auto">
          <a:xfrm>
            <a:off x="4827588" y="1965325"/>
            <a:ext cx="3681412" cy="250825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GB" altLang="en-US" sz="1800" b="1" u="sng">
                <a:latin typeface="Calibri" panose="020F0502020204030204" pitchFamily="34" charset="0"/>
                <a:ea typeface="MS PGothic" panose="020B0600070205080204" pitchFamily="34" charset="-128"/>
              </a:rPr>
              <a:t>Cons</a:t>
            </a:r>
          </a:p>
          <a:p>
            <a:pPr eaLnBrk="1" hangingPunct="1">
              <a:spcBef>
                <a:spcPct val="50000"/>
              </a:spcBef>
              <a:buClrTx/>
              <a:buSzTx/>
              <a:buFontTx/>
              <a:buNone/>
            </a:pPr>
            <a:endParaRPr lang="en-GB" altLang="en-US" sz="1800" b="1" u="sng">
              <a:latin typeface="Calibri" panose="020F0502020204030204" pitchFamily="34" charset="0"/>
              <a:ea typeface="MS PGothic" panose="020B0600070205080204" pitchFamily="34" charset="-128"/>
            </a:endParaRPr>
          </a:p>
          <a:p>
            <a:pPr eaLnBrk="1" hangingPunct="1">
              <a:spcBef>
                <a:spcPct val="50000"/>
              </a:spcBef>
              <a:buClrTx/>
              <a:buSzTx/>
              <a:buFontTx/>
              <a:buChar char="-"/>
            </a:pPr>
            <a:r>
              <a:rPr lang="en-GB" altLang="en-US" sz="1600" b="1">
                <a:latin typeface="Calibri" panose="020F0502020204030204" pitchFamily="34" charset="0"/>
                <a:ea typeface="MS PGothic" panose="020B0600070205080204" pitchFamily="34" charset="-128"/>
              </a:rPr>
              <a:t> error prone in multi-class classification and small number of training examples</a:t>
            </a:r>
          </a:p>
          <a:p>
            <a:pPr eaLnBrk="1" hangingPunct="1">
              <a:spcBef>
                <a:spcPct val="50000"/>
              </a:spcBef>
              <a:buClrTx/>
              <a:buSzTx/>
              <a:buFontTx/>
              <a:buChar char="-"/>
            </a:pPr>
            <a:r>
              <a:rPr lang="en-GB" altLang="en-US" sz="1600" b="1">
                <a:latin typeface="Calibri" panose="020F0502020204030204" pitchFamily="34" charset="0"/>
                <a:ea typeface="MS PGothic" panose="020B0600070205080204" pitchFamily="34" charset="-128"/>
              </a:rPr>
              <a:t> expensive to train due to pruning</a:t>
            </a:r>
          </a:p>
          <a:p>
            <a:pPr eaLnBrk="1" hangingPunct="1">
              <a:spcBef>
                <a:spcPct val="50000"/>
              </a:spcBef>
              <a:buClrTx/>
              <a:buSzTx/>
              <a:buFontTx/>
              <a:buNone/>
            </a:pPr>
            <a:endParaRPr lang="en-GB" altLang="en-US" sz="1600" b="1">
              <a:latin typeface="Calibri" panose="020F0502020204030204" pitchFamily="34" charset="0"/>
              <a:ea typeface="MS PGothic" panose="020B0600070205080204" pitchFamily="34" charset="-128"/>
            </a:endParaRPr>
          </a:p>
          <a:p>
            <a:pPr eaLnBrk="1" hangingPunct="1">
              <a:spcBef>
                <a:spcPct val="50000"/>
              </a:spcBef>
              <a:buClrTx/>
              <a:buSzTx/>
              <a:buFontTx/>
              <a:buNone/>
            </a:pPr>
            <a:endParaRPr lang="en-GB" altLang="en-US" sz="1600" b="1">
              <a:latin typeface="Calibri" panose="020F0502020204030204" pitchFamily="34" charset="0"/>
              <a:ea typeface="MS PGothic" panose="020B0600070205080204" pitchFamily="34"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11188" y="115888"/>
            <a:ext cx="8172450" cy="1143000"/>
          </a:xfrm>
        </p:spPr>
        <p:txBody>
          <a:bodyPr/>
          <a:lstStyle/>
          <a:p>
            <a:pPr eaLnBrk="1" hangingPunct="1"/>
            <a:r>
              <a:rPr lang="es-ES" altLang="en-US" sz="3600">
                <a:ea typeface="MS PGothic" panose="020B0600070205080204" pitchFamily="34" charset="-128"/>
              </a:rPr>
              <a:t>Features for NE Detection (1)</a:t>
            </a:r>
          </a:p>
        </p:txBody>
      </p:sp>
      <p:sp>
        <p:nvSpPr>
          <p:cNvPr id="37891" name="Rectangle 3"/>
          <p:cNvSpPr>
            <a:spLocks noGrp="1" noChangeArrowheads="1"/>
          </p:cNvSpPr>
          <p:nvPr>
            <p:ph idx="1"/>
          </p:nvPr>
        </p:nvSpPr>
        <p:spPr>
          <a:xfrm>
            <a:off x="684213" y="2349500"/>
            <a:ext cx="7016750" cy="1295400"/>
          </a:xfrm>
        </p:spPr>
        <p:txBody>
          <a:bodyPr/>
          <a:lstStyle/>
          <a:p>
            <a:pPr lvl="1" eaLnBrk="1" hangingPunct="1">
              <a:lnSpc>
                <a:spcPct val="90000"/>
              </a:lnSpc>
              <a:buFont typeface="Arial" panose="020B0604020202020204" pitchFamily="34" charset="0"/>
              <a:buNone/>
            </a:pPr>
            <a:r>
              <a:rPr lang="es-ES" altLang="en-US" dirty="0">
                <a:ea typeface="MS PGothic" panose="020B0600070205080204" pitchFamily="34" charset="-128"/>
              </a:rPr>
              <a:t>Adam </a:t>
            </a:r>
            <a:r>
              <a:rPr lang="es-ES" altLang="en-US" dirty="0">
                <a:solidFill>
                  <a:schemeClr val="accent2"/>
                </a:solidFill>
                <a:ea typeface="MS PGothic" panose="020B0600070205080204" pitchFamily="34" charset="-128"/>
              </a:rPr>
              <a:t>Smith </a:t>
            </a:r>
            <a:r>
              <a:rPr lang="es-ES" altLang="en-US" dirty="0" err="1">
                <a:solidFill>
                  <a:schemeClr val="accent2"/>
                </a:solidFill>
                <a:ea typeface="MS PGothic" panose="020B0600070205080204" pitchFamily="34" charset="-128"/>
              </a:rPr>
              <a:t>works</a:t>
            </a:r>
            <a:r>
              <a:rPr lang="es-ES" altLang="en-US" dirty="0">
                <a:solidFill>
                  <a:schemeClr val="accent2"/>
                </a:solidFill>
                <a:ea typeface="MS PGothic" panose="020B0600070205080204" pitchFamily="34" charset="-128"/>
              </a:rPr>
              <a:t> </a:t>
            </a:r>
            <a:r>
              <a:rPr lang="es-ES" altLang="en-US" dirty="0" err="1">
                <a:solidFill>
                  <a:schemeClr val="accent2"/>
                </a:solidFill>
                <a:ea typeface="MS PGothic" panose="020B0600070205080204" pitchFamily="34" charset="-128"/>
              </a:rPr>
              <a:t>for</a:t>
            </a:r>
            <a:r>
              <a:rPr lang="es-ES" altLang="en-US" dirty="0">
                <a:solidFill>
                  <a:schemeClr val="accent2"/>
                </a:solidFill>
                <a:ea typeface="MS PGothic" panose="020B0600070205080204" pitchFamily="34" charset="-128"/>
              </a:rPr>
              <a:t> </a:t>
            </a:r>
            <a:r>
              <a:rPr lang="es-ES" altLang="en-US" dirty="0" err="1">
                <a:solidFill>
                  <a:srgbClr val="00B050"/>
                </a:solidFill>
                <a:ea typeface="MS PGothic" panose="020B0600070205080204" pitchFamily="34" charset="-128"/>
              </a:rPr>
              <a:t>ibm</a:t>
            </a:r>
            <a:r>
              <a:rPr lang="es-ES" altLang="en-US" dirty="0">
                <a:ea typeface="MS PGothic" panose="020B0600070205080204" pitchFamily="34" charset="-128"/>
              </a:rPr>
              <a:t> </a:t>
            </a:r>
            <a:r>
              <a:rPr lang="es-ES" altLang="en-US" dirty="0">
                <a:solidFill>
                  <a:schemeClr val="accent2"/>
                </a:solidFill>
                <a:ea typeface="MS PGothic" panose="020B0600070205080204" pitchFamily="34" charset="-128"/>
              </a:rPr>
              <a:t>in London</a:t>
            </a:r>
            <a:r>
              <a:rPr lang="es-ES" altLang="en-US" dirty="0">
                <a:ea typeface="MS PGothic" panose="020B0600070205080204" pitchFamily="34" charset="-128"/>
              </a:rPr>
              <a:t>.                    </a:t>
            </a:r>
          </a:p>
        </p:txBody>
      </p:sp>
      <p:sp>
        <p:nvSpPr>
          <p:cNvPr id="37892" name="Rectangle 7"/>
          <p:cNvSpPr>
            <a:spLocks noChangeArrowheads="1"/>
          </p:cNvSpPr>
          <p:nvPr/>
        </p:nvSpPr>
        <p:spPr bwMode="auto">
          <a:xfrm>
            <a:off x="611188" y="3644900"/>
            <a:ext cx="7578725"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161750" indent="-2416175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lvl="1" eaLnBrk="1" hangingPunct="1">
              <a:lnSpc>
                <a:spcPct val="90000"/>
              </a:lnSpc>
              <a:spcBef>
                <a:spcPct val="0"/>
              </a:spcBef>
              <a:buClrTx/>
              <a:buSzTx/>
              <a:buFont typeface="Arial" panose="020B0604020202020204" pitchFamily="34" charset="0"/>
              <a:buChar char="•"/>
            </a:pPr>
            <a:r>
              <a:rPr lang="es-ES" altLang="en-US" sz="2800" b="1" dirty="0">
                <a:ea typeface="MS PGothic" panose="020B0600070205080204" pitchFamily="34" charset="-128"/>
              </a:rPr>
              <a:t> Contextual</a:t>
            </a:r>
            <a:r>
              <a:rPr lang="es-ES" altLang="en-US" sz="2800" dirty="0">
                <a:ea typeface="MS PGothic" panose="020B0600070205080204" pitchFamily="34" charset="-128"/>
              </a:rPr>
              <a:t> </a:t>
            </a:r>
          </a:p>
          <a:p>
            <a:pPr lvl="2" eaLnBrk="1" hangingPunct="1">
              <a:lnSpc>
                <a:spcPct val="90000"/>
              </a:lnSpc>
              <a:spcBef>
                <a:spcPct val="0"/>
              </a:spcBef>
              <a:buClrTx/>
              <a:buSzTx/>
              <a:buFont typeface="Arial" panose="020B0604020202020204" pitchFamily="34" charset="0"/>
              <a:buChar char="•"/>
            </a:pPr>
            <a:r>
              <a:rPr lang="es-ES" altLang="en-US" sz="2500" dirty="0">
                <a:ea typeface="MS PGothic" panose="020B0600070205080204" pitchFamily="34" charset="-128"/>
              </a:rPr>
              <a:t> </a:t>
            </a:r>
            <a:r>
              <a:rPr lang="es-ES" altLang="en-US" sz="2500" dirty="0" err="1">
                <a:ea typeface="MS PGothic" panose="020B0600070205080204" pitchFamily="34" charset="-128"/>
              </a:rPr>
              <a:t>current</a:t>
            </a:r>
            <a:r>
              <a:rPr lang="es-ES" altLang="en-US" sz="2500" dirty="0">
                <a:ea typeface="MS PGothic" panose="020B0600070205080204" pitchFamily="34" charset="-128"/>
              </a:rPr>
              <a:t> </a:t>
            </a:r>
            <a:r>
              <a:rPr lang="es-ES" altLang="en-US" sz="2500" dirty="0" err="1">
                <a:ea typeface="MS PGothic" panose="020B0600070205080204" pitchFamily="34" charset="-128"/>
              </a:rPr>
              <a:t>word</a:t>
            </a:r>
            <a:r>
              <a:rPr lang="es-ES" altLang="en-US" sz="2500" dirty="0">
                <a:ea typeface="MS PGothic" panose="020B0600070205080204" pitchFamily="34" charset="-128"/>
              </a:rPr>
              <a:t> W</a:t>
            </a:r>
            <a:r>
              <a:rPr lang="es-ES" altLang="en-US" sz="1800" dirty="0">
                <a:ea typeface="MS PGothic" panose="020B0600070205080204" pitchFamily="34" charset="-128"/>
              </a:rPr>
              <a:t>0</a:t>
            </a:r>
          </a:p>
          <a:p>
            <a:pPr lvl="2" eaLnBrk="1" hangingPunct="1">
              <a:lnSpc>
                <a:spcPct val="90000"/>
              </a:lnSpc>
              <a:spcBef>
                <a:spcPct val="0"/>
              </a:spcBef>
              <a:buClrTx/>
              <a:buSzTx/>
              <a:buFont typeface="Arial" panose="020B0604020202020204" pitchFamily="34" charset="0"/>
              <a:buChar char="•"/>
            </a:pPr>
            <a:r>
              <a:rPr lang="es-ES" altLang="en-US" sz="2500" dirty="0">
                <a:ea typeface="MS PGothic" panose="020B0600070205080204" pitchFamily="34" charset="-128"/>
              </a:rPr>
              <a:t> </a:t>
            </a:r>
            <a:r>
              <a:rPr lang="es-ES" altLang="en-US" sz="2500" dirty="0" err="1">
                <a:ea typeface="MS PGothic" panose="020B0600070205080204" pitchFamily="34" charset="-128"/>
              </a:rPr>
              <a:t>words</a:t>
            </a:r>
            <a:r>
              <a:rPr lang="es-ES" altLang="en-US" sz="2500" dirty="0">
                <a:ea typeface="MS PGothic" panose="020B0600070205080204" pitchFamily="34" charset="-128"/>
              </a:rPr>
              <a:t> </a:t>
            </a:r>
            <a:r>
              <a:rPr lang="es-ES" altLang="en-US" sz="2500" dirty="0" err="1">
                <a:ea typeface="MS PGothic" panose="020B0600070205080204" pitchFamily="34" charset="-128"/>
              </a:rPr>
              <a:t>around</a:t>
            </a:r>
            <a:r>
              <a:rPr lang="es-ES" altLang="en-US" sz="2500" dirty="0">
                <a:ea typeface="MS PGothic" panose="020B0600070205080204" pitchFamily="34" charset="-128"/>
              </a:rPr>
              <a:t> W</a:t>
            </a:r>
            <a:r>
              <a:rPr lang="es-ES" altLang="en-US" sz="1800" dirty="0">
                <a:ea typeface="MS PGothic" panose="020B0600070205080204" pitchFamily="34" charset="-128"/>
              </a:rPr>
              <a:t>0</a:t>
            </a:r>
            <a:r>
              <a:rPr lang="es-ES" altLang="en-US" sz="2500" dirty="0">
                <a:ea typeface="MS PGothic" panose="020B0600070205080204" pitchFamily="34" charset="-128"/>
              </a:rPr>
              <a:t> in [-3,…,+3] </a:t>
            </a:r>
            <a:r>
              <a:rPr lang="es-ES" altLang="en-US" sz="2500" dirty="0" err="1">
                <a:ea typeface="MS PGothic" panose="020B0600070205080204" pitchFamily="34" charset="-128"/>
              </a:rPr>
              <a:t>window</a:t>
            </a:r>
            <a:endParaRPr lang="es-ES" altLang="en-US" sz="2500" dirty="0">
              <a:ea typeface="MS PGothic" panose="020B0600070205080204" pitchFamily="34" charset="-128"/>
            </a:endParaRPr>
          </a:p>
          <a:p>
            <a:pPr lvl="2" eaLnBrk="1" hangingPunct="1">
              <a:lnSpc>
                <a:spcPct val="90000"/>
              </a:lnSpc>
              <a:spcBef>
                <a:spcPct val="0"/>
              </a:spcBef>
              <a:buClrTx/>
              <a:buSzTx/>
              <a:buFont typeface="Arial" panose="020B0604020202020204" pitchFamily="34" charset="0"/>
              <a:buNone/>
            </a:pPr>
            <a:endParaRPr lang="es-ES" altLang="en-US" sz="1800" dirty="0">
              <a:ea typeface="MS PGothic"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43E3-44AB-4F2E-9423-20C47A82787C}"/>
              </a:ext>
            </a:extLst>
          </p:cNvPr>
          <p:cNvSpPr>
            <a:spLocks noGrp="1"/>
          </p:cNvSpPr>
          <p:nvPr>
            <p:ph type="title"/>
          </p:nvPr>
        </p:nvSpPr>
        <p:spPr/>
        <p:txBody>
          <a:bodyPr/>
          <a:lstStyle/>
          <a:p>
            <a:r>
              <a:rPr lang="en-NZ" dirty="0"/>
              <a:t>Test format.</a:t>
            </a:r>
          </a:p>
        </p:txBody>
      </p:sp>
      <p:sp>
        <p:nvSpPr>
          <p:cNvPr id="3" name="Content Placeholder 2">
            <a:extLst>
              <a:ext uri="{FF2B5EF4-FFF2-40B4-BE49-F238E27FC236}">
                <a16:creationId xmlns:a16="http://schemas.microsoft.com/office/drawing/2014/main" id="{04F758A4-8D79-40BF-ADC3-42E2D077B0A5}"/>
              </a:ext>
            </a:extLst>
          </p:cNvPr>
          <p:cNvSpPr>
            <a:spLocks noGrp="1"/>
          </p:cNvSpPr>
          <p:nvPr>
            <p:ph idx="1"/>
          </p:nvPr>
        </p:nvSpPr>
        <p:spPr/>
        <p:txBody>
          <a:bodyPr/>
          <a:lstStyle/>
          <a:p>
            <a:r>
              <a:rPr lang="en-NZ" sz="2400" dirty="0"/>
              <a:t>The test will be done online via Canvas.</a:t>
            </a:r>
          </a:p>
          <a:p>
            <a:r>
              <a:rPr lang="en-NZ" sz="2400" dirty="0"/>
              <a:t>The link will be available under assessments. at 6.15pm </a:t>
            </a:r>
          </a:p>
          <a:p>
            <a:r>
              <a:rPr lang="en-NZ" sz="2400" dirty="0"/>
              <a:t>Each student will have different variations of the test from question bank.</a:t>
            </a:r>
          </a:p>
          <a:p>
            <a:r>
              <a:rPr lang="en-NZ" sz="2400" dirty="0"/>
              <a:t>Some of the types of questions will be:</a:t>
            </a:r>
          </a:p>
          <a:p>
            <a:pPr lvl="1"/>
            <a:r>
              <a:rPr lang="en-NZ" sz="2400" dirty="0"/>
              <a:t>Multichoice</a:t>
            </a:r>
          </a:p>
          <a:p>
            <a:pPr lvl="1"/>
            <a:r>
              <a:rPr lang="en-NZ" sz="2400" dirty="0"/>
              <a:t>Multi answer </a:t>
            </a:r>
          </a:p>
          <a:p>
            <a:pPr lvl="1"/>
            <a:r>
              <a:rPr lang="en-NZ" sz="2400" dirty="0"/>
              <a:t>Fill in the blank</a:t>
            </a:r>
          </a:p>
          <a:p>
            <a:pPr lvl="1"/>
            <a:r>
              <a:rPr lang="en-NZ" sz="2400" dirty="0"/>
              <a:t>Matching</a:t>
            </a:r>
          </a:p>
          <a:p>
            <a:pPr lvl="1"/>
            <a:r>
              <a:rPr lang="en-NZ" sz="2400" dirty="0"/>
              <a:t>ordering</a:t>
            </a:r>
          </a:p>
          <a:p>
            <a:endParaRPr lang="en-NZ" dirty="0"/>
          </a:p>
        </p:txBody>
      </p:sp>
    </p:spTree>
    <p:extLst>
      <p:ext uri="{BB962C8B-B14F-4D97-AF65-F5344CB8AC3E}">
        <p14:creationId xmlns:p14="http://schemas.microsoft.com/office/powerpoint/2010/main" val="1393857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06413" y="-125413"/>
            <a:ext cx="8172450" cy="1143001"/>
          </a:xfrm>
        </p:spPr>
        <p:txBody>
          <a:bodyPr/>
          <a:lstStyle/>
          <a:p>
            <a:pPr eaLnBrk="1" hangingPunct="1"/>
            <a:r>
              <a:rPr lang="es-ES" altLang="en-US" sz="3600">
                <a:ea typeface="MS PGothic" panose="020B0600070205080204" pitchFamily="34" charset="-128"/>
              </a:rPr>
              <a:t>Features for NE Detection (2)</a:t>
            </a:r>
          </a:p>
        </p:txBody>
      </p:sp>
      <p:sp>
        <p:nvSpPr>
          <p:cNvPr id="38915" name="Rectangle 7"/>
          <p:cNvSpPr>
            <a:spLocks noChangeArrowheads="1"/>
          </p:cNvSpPr>
          <p:nvPr/>
        </p:nvSpPr>
        <p:spPr bwMode="auto">
          <a:xfrm>
            <a:off x="611188" y="3068638"/>
            <a:ext cx="7578725"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161750" indent="-2416175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lvl="1" eaLnBrk="1" hangingPunct="1">
              <a:lnSpc>
                <a:spcPct val="90000"/>
              </a:lnSpc>
              <a:spcBef>
                <a:spcPct val="0"/>
              </a:spcBef>
              <a:buClrTx/>
              <a:buSzTx/>
              <a:buFont typeface="Arial" panose="020B0604020202020204" pitchFamily="34" charset="0"/>
              <a:buChar char="•"/>
            </a:pPr>
            <a:r>
              <a:rPr lang="es-ES" altLang="en-US" sz="2800" b="1" dirty="0">
                <a:ea typeface="MS PGothic" panose="020B0600070205080204" pitchFamily="34" charset="-128"/>
              </a:rPr>
              <a:t> </a:t>
            </a:r>
            <a:r>
              <a:rPr lang="es-ES" altLang="en-US" sz="2800" b="1" dirty="0" err="1">
                <a:ea typeface="MS PGothic" panose="020B0600070205080204" pitchFamily="34" charset="-128"/>
              </a:rPr>
              <a:t>Ortographic</a:t>
            </a:r>
            <a:endParaRPr lang="es-ES" altLang="en-US" sz="2800" dirty="0">
              <a:ea typeface="MS PGothic" panose="020B0600070205080204" pitchFamily="34" charset="-128"/>
            </a:endParaRPr>
          </a:p>
          <a:p>
            <a:pPr lvl="2" eaLnBrk="1" hangingPunct="1">
              <a:lnSpc>
                <a:spcPct val="90000"/>
              </a:lnSpc>
              <a:spcBef>
                <a:spcPct val="0"/>
              </a:spcBef>
              <a:buClrTx/>
              <a:buSzTx/>
              <a:buFont typeface="Arial" panose="020B0604020202020204" pitchFamily="34" charset="0"/>
              <a:buChar char="•"/>
            </a:pPr>
            <a:r>
              <a:rPr lang="es-ES" altLang="en-US" sz="2500" dirty="0">
                <a:ea typeface="MS PGothic" panose="020B0600070205080204" pitchFamily="34" charset="-128"/>
              </a:rPr>
              <a:t>  </a:t>
            </a:r>
            <a:r>
              <a:rPr lang="es-ES" altLang="en-US" sz="2500" i="1" dirty="0" err="1">
                <a:ea typeface="MS PGothic" panose="020B0600070205080204" pitchFamily="34" charset="-128"/>
              </a:rPr>
              <a:t>initial-caps</a:t>
            </a:r>
            <a:endParaRPr lang="es-ES" altLang="en-US" sz="1800" dirty="0">
              <a:ea typeface="MS PGothic" panose="020B0600070205080204" pitchFamily="34" charset="-128"/>
            </a:endParaRPr>
          </a:p>
          <a:p>
            <a:pPr lvl="2" eaLnBrk="1" hangingPunct="1">
              <a:lnSpc>
                <a:spcPct val="90000"/>
              </a:lnSpc>
              <a:spcBef>
                <a:spcPct val="0"/>
              </a:spcBef>
              <a:buClrTx/>
              <a:buSzTx/>
              <a:buFont typeface="Arial" panose="020B0604020202020204" pitchFamily="34" charset="0"/>
              <a:buChar char="•"/>
            </a:pPr>
            <a:r>
              <a:rPr lang="es-ES" altLang="en-US" sz="2500" i="1" dirty="0">
                <a:ea typeface="MS PGothic" panose="020B0600070205080204" pitchFamily="34" charset="-128"/>
              </a:rPr>
              <a:t>  </a:t>
            </a:r>
            <a:r>
              <a:rPr lang="es-ES" altLang="en-US" sz="2500" i="1" dirty="0" err="1">
                <a:ea typeface="MS PGothic" panose="020B0600070205080204" pitchFamily="34" charset="-128"/>
              </a:rPr>
              <a:t>all-caps</a:t>
            </a:r>
            <a:endParaRPr lang="es-ES" altLang="en-US" sz="2500" i="1" dirty="0">
              <a:ea typeface="MS PGothic" panose="020B0600070205080204" pitchFamily="34" charset="-128"/>
            </a:endParaRPr>
          </a:p>
        </p:txBody>
      </p:sp>
      <p:sp>
        <p:nvSpPr>
          <p:cNvPr id="38916" name="Rectangle 3"/>
          <p:cNvSpPr>
            <a:spLocks noGrp="1" noChangeArrowheads="1"/>
          </p:cNvSpPr>
          <p:nvPr>
            <p:ph idx="1"/>
          </p:nvPr>
        </p:nvSpPr>
        <p:spPr>
          <a:xfrm>
            <a:off x="611188" y="1782127"/>
            <a:ext cx="6696075" cy="1296988"/>
          </a:xfrm>
        </p:spPr>
        <p:txBody>
          <a:bodyPr/>
          <a:lstStyle/>
          <a:p>
            <a:pPr lvl="1" eaLnBrk="1" hangingPunct="1">
              <a:lnSpc>
                <a:spcPct val="90000"/>
              </a:lnSpc>
              <a:buFont typeface="Arial" panose="020B0604020202020204" pitchFamily="34" charset="0"/>
              <a:buNone/>
            </a:pPr>
            <a:r>
              <a:rPr lang="es-ES" altLang="en-US" dirty="0">
                <a:ea typeface="MS PGothic" panose="020B0600070205080204" pitchFamily="34" charset="-128"/>
              </a:rPr>
              <a:t>Adam Smith </a:t>
            </a:r>
            <a:r>
              <a:rPr lang="es-ES" altLang="en-US" dirty="0" err="1">
                <a:ea typeface="MS PGothic" panose="020B0600070205080204" pitchFamily="34" charset="-128"/>
              </a:rPr>
              <a:t>works</a:t>
            </a:r>
            <a:r>
              <a:rPr lang="es-ES" altLang="en-US" dirty="0">
                <a:ea typeface="MS PGothic" panose="020B0600070205080204" pitchFamily="34" charset="-128"/>
              </a:rPr>
              <a:t> </a:t>
            </a:r>
            <a:r>
              <a:rPr lang="es-ES" altLang="en-US" dirty="0" err="1">
                <a:ea typeface="MS PGothic" panose="020B0600070205080204" pitchFamily="34" charset="-128"/>
              </a:rPr>
              <a:t>for</a:t>
            </a:r>
            <a:r>
              <a:rPr lang="es-ES" altLang="en-US" dirty="0">
                <a:ea typeface="MS PGothic" panose="020B0600070205080204" pitchFamily="34" charset="-128"/>
              </a:rPr>
              <a:t> </a:t>
            </a:r>
            <a:r>
              <a:rPr lang="es-ES" altLang="en-US" dirty="0">
                <a:solidFill>
                  <a:srgbClr val="00B050"/>
                </a:solidFill>
                <a:ea typeface="MS PGothic" panose="020B0600070205080204" pitchFamily="34" charset="-128"/>
              </a:rPr>
              <a:t>IBM</a:t>
            </a:r>
            <a:r>
              <a:rPr lang="es-ES" altLang="en-US" dirty="0">
                <a:ea typeface="MS PGothic" panose="020B0600070205080204" pitchFamily="34" charset="-128"/>
              </a:rPr>
              <a:t> in London.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42875"/>
            <a:ext cx="8172450" cy="1143000"/>
          </a:xfrm>
        </p:spPr>
        <p:txBody>
          <a:bodyPr/>
          <a:lstStyle/>
          <a:p>
            <a:pPr eaLnBrk="1" hangingPunct="1"/>
            <a:r>
              <a:rPr lang="es-ES" altLang="en-US" sz="3600">
                <a:ea typeface="MS PGothic" panose="020B0600070205080204" pitchFamily="34" charset="-128"/>
              </a:rPr>
              <a:t>Features for NE Detection (3)</a:t>
            </a:r>
          </a:p>
        </p:txBody>
      </p:sp>
      <p:sp>
        <p:nvSpPr>
          <p:cNvPr id="39939" name="Rectangle 3"/>
          <p:cNvSpPr>
            <a:spLocks noGrp="1" noChangeArrowheads="1"/>
          </p:cNvSpPr>
          <p:nvPr>
            <p:ph idx="1"/>
          </p:nvPr>
        </p:nvSpPr>
        <p:spPr>
          <a:xfrm>
            <a:off x="612775" y="1557338"/>
            <a:ext cx="8513763" cy="4248150"/>
          </a:xfrm>
        </p:spPr>
        <p:txBody>
          <a:bodyPr/>
          <a:lstStyle/>
          <a:p>
            <a:pPr lvl="1" eaLnBrk="1" hangingPunct="1">
              <a:lnSpc>
                <a:spcPct val="70000"/>
              </a:lnSpc>
              <a:buFont typeface="Wingdings" panose="05000000000000000000" pitchFamily="2" charset="2"/>
              <a:buChar char="q"/>
            </a:pPr>
            <a:endParaRPr lang="es-ES" altLang="en-US" sz="1800" b="1" dirty="0">
              <a:ea typeface="MS PGothic" panose="020B0600070205080204" pitchFamily="34" charset="-128"/>
            </a:endParaRPr>
          </a:p>
          <a:p>
            <a:pPr lvl="1" algn="just" eaLnBrk="1" hangingPunct="1">
              <a:lnSpc>
                <a:spcPct val="70000"/>
              </a:lnSpc>
              <a:buFont typeface="Wingdings" panose="05000000000000000000" pitchFamily="2" charset="2"/>
              <a:buChar char="q"/>
            </a:pPr>
            <a:r>
              <a:rPr lang="es-ES" altLang="en-US" sz="1600" b="1" dirty="0" err="1">
                <a:ea typeface="MS PGothic" panose="020B0600070205080204" pitchFamily="34" charset="-128"/>
              </a:rPr>
              <a:t>Orthographic</a:t>
            </a:r>
            <a:r>
              <a:rPr lang="es-ES" altLang="en-US" sz="1600" b="1" dirty="0">
                <a:ea typeface="MS PGothic" panose="020B0600070205080204" pitchFamily="34" charset="-128"/>
              </a:rPr>
              <a:t> (</a:t>
            </a:r>
            <a:r>
              <a:rPr lang="es-ES" altLang="en-US" sz="1600" b="1" dirty="0" err="1">
                <a:ea typeface="MS PGothic" panose="020B0600070205080204" pitchFamily="34" charset="-128"/>
              </a:rPr>
              <a:t>binary</a:t>
            </a:r>
            <a:r>
              <a:rPr lang="es-ES" altLang="en-US" sz="1600" b="1" dirty="0">
                <a:ea typeface="MS PGothic" panose="020B0600070205080204" pitchFamily="34" charset="-128"/>
              </a:rPr>
              <a:t> and </a:t>
            </a:r>
            <a:r>
              <a:rPr lang="es-ES" altLang="en-US" sz="1600" b="1" dirty="0" err="1">
                <a:ea typeface="MS PGothic" panose="020B0600070205080204" pitchFamily="34" charset="-128"/>
              </a:rPr>
              <a:t>not</a:t>
            </a:r>
            <a:r>
              <a:rPr lang="es-ES" altLang="en-US" sz="1600" b="1" dirty="0">
                <a:ea typeface="MS PGothic" panose="020B0600070205080204" pitchFamily="34" charset="-128"/>
              </a:rPr>
              <a:t> </a:t>
            </a:r>
            <a:r>
              <a:rPr lang="es-ES" altLang="en-US" sz="1600" b="1" dirty="0" err="1">
                <a:ea typeface="MS PGothic" panose="020B0600070205080204" pitchFamily="34" charset="-128"/>
              </a:rPr>
              <a:t>mutually</a:t>
            </a:r>
            <a:r>
              <a:rPr lang="es-ES" altLang="en-US" sz="1600" b="1" dirty="0">
                <a:ea typeface="MS PGothic" panose="020B0600070205080204" pitchFamily="34" charset="-128"/>
              </a:rPr>
              <a:t> exclusive)</a:t>
            </a:r>
          </a:p>
          <a:p>
            <a:pPr lvl="1" algn="just" eaLnBrk="1" hangingPunct="1">
              <a:lnSpc>
                <a:spcPct val="70000"/>
              </a:lnSpc>
              <a:buFont typeface="Wingdings" panose="05000000000000000000" pitchFamily="2" charset="2"/>
              <a:buChar char="q"/>
            </a:pPr>
            <a:endParaRPr lang="es-ES" altLang="en-US" sz="1400" b="1" dirty="0">
              <a:ea typeface="MS PGothic" panose="020B0600070205080204" pitchFamily="34" charset="-128"/>
            </a:endParaRPr>
          </a:p>
          <a:p>
            <a:pPr lvl="2" algn="just" eaLnBrk="1" hangingPunct="1">
              <a:lnSpc>
                <a:spcPct val="70000"/>
              </a:lnSpc>
              <a:buFont typeface="Wingdings" panose="05000000000000000000" pitchFamily="2" charset="2"/>
              <a:buChar char="q"/>
            </a:pPr>
            <a:r>
              <a:rPr lang="es-ES" altLang="en-US" sz="1400" dirty="0">
                <a:ea typeface="MS PGothic" panose="020B0600070205080204" pitchFamily="34" charset="-128"/>
              </a:rPr>
              <a:t>  </a:t>
            </a:r>
            <a:r>
              <a:rPr lang="es-ES" altLang="en-US" sz="1400" i="1" dirty="0" err="1">
                <a:ea typeface="MS PGothic" panose="020B0600070205080204" pitchFamily="34" charset="-128"/>
              </a:rPr>
              <a:t>initial-caps</a:t>
            </a:r>
            <a:r>
              <a:rPr lang="es-ES" altLang="en-US" sz="1400" i="1" dirty="0">
                <a:ea typeface="MS PGothic" panose="020B0600070205080204" pitchFamily="34" charset="-128"/>
              </a:rPr>
              <a:t> 	</a:t>
            </a:r>
            <a:r>
              <a:rPr lang="es-ES" altLang="en-US" sz="1400" i="1" dirty="0" err="1">
                <a:ea typeface="MS PGothic" panose="020B0600070205080204" pitchFamily="34" charset="-128"/>
              </a:rPr>
              <a:t>all-caps</a:t>
            </a:r>
            <a:r>
              <a:rPr lang="es-ES" altLang="en-US" sz="1400" i="1" dirty="0">
                <a:ea typeface="MS PGothic" panose="020B0600070205080204" pitchFamily="34" charset="-128"/>
              </a:rPr>
              <a:t>		</a:t>
            </a:r>
            <a:r>
              <a:rPr lang="es-ES" altLang="en-US" sz="1400" i="1" dirty="0" err="1">
                <a:ea typeface="MS PGothic" panose="020B0600070205080204" pitchFamily="34" charset="-128"/>
              </a:rPr>
              <a:t>all-digits</a:t>
            </a:r>
            <a:endParaRPr lang="es-ES" altLang="en-US" sz="1400" i="1" dirty="0">
              <a:ea typeface="MS PGothic" panose="020B0600070205080204" pitchFamily="34" charset="-128"/>
            </a:endParaRPr>
          </a:p>
          <a:p>
            <a:pPr lvl="2" algn="just" eaLnBrk="1" hangingPunct="1">
              <a:lnSpc>
                <a:spcPct val="70000"/>
              </a:lnSpc>
              <a:buFont typeface="Wingdings" panose="05000000000000000000" pitchFamily="2" charset="2"/>
              <a:buChar char="q"/>
            </a:pPr>
            <a:r>
              <a:rPr lang="es-ES" altLang="en-US" sz="1400" i="1" dirty="0">
                <a:ea typeface="MS PGothic" panose="020B0600070205080204" pitchFamily="34" charset="-128"/>
              </a:rPr>
              <a:t> </a:t>
            </a:r>
            <a:r>
              <a:rPr lang="es-ES" altLang="en-US" sz="1400" i="1" dirty="0" err="1">
                <a:ea typeface="MS PGothic" panose="020B0600070205080204" pitchFamily="34" charset="-128"/>
              </a:rPr>
              <a:t>roman-number</a:t>
            </a:r>
            <a:r>
              <a:rPr lang="es-ES" altLang="en-US" sz="1400" i="1" dirty="0">
                <a:ea typeface="MS PGothic" panose="020B0600070205080204" pitchFamily="34" charset="-128"/>
              </a:rPr>
              <a:t>	</a:t>
            </a:r>
            <a:r>
              <a:rPr lang="es-ES" altLang="en-US" sz="1400" i="1" dirty="0" err="1">
                <a:ea typeface="MS PGothic" panose="020B0600070205080204" pitchFamily="34" charset="-128"/>
              </a:rPr>
              <a:t>contains-dots</a:t>
            </a:r>
            <a:r>
              <a:rPr lang="es-ES" altLang="en-US" sz="1400" i="1" dirty="0">
                <a:ea typeface="MS PGothic" panose="020B0600070205080204" pitchFamily="34" charset="-128"/>
              </a:rPr>
              <a:t>	</a:t>
            </a:r>
            <a:r>
              <a:rPr lang="es-ES" altLang="en-US" sz="1400" i="1" dirty="0" err="1">
                <a:ea typeface="MS PGothic" panose="020B0600070205080204" pitchFamily="34" charset="-128"/>
              </a:rPr>
              <a:t>contains-hyphen</a:t>
            </a:r>
            <a:endParaRPr lang="es-ES" altLang="en-US" sz="1400" i="1" dirty="0">
              <a:ea typeface="MS PGothic" panose="020B0600070205080204" pitchFamily="34" charset="-128"/>
            </a:endParaRPr>
          </a:p>
          <a:p>
            <a:pPr lvl="2" algn="just" eaLnBrk="1" hangingPunct="1">
              <a:lnSpc>
                <a:spcPct val="70000"/>
              </a:lnSpc>
              <a:buFont typeface="Wingdings" panose="05000000000000000000" pitchFamily="2" charset="2"/>
              <a:buChar char="q"/>
            </a:pPr>
            <a:r>
              <a:rPr lang="es-ES" altLang="en-US" sz="1400" i="1" dirty="0">
                <a:ea typeface="MS PGothic" panose="020B0600070205080204" pitchFamily="34" charset="-128"/>
              </a:rPr>
              <a:t> </a:t>
            </a:r>
            <a:r>
              <a:rPr lang="es-ES" altLang="en-US" sz="1400" i="1" dirty="0" err="1">
                <a:ea typeface="MS PGothic" panose="020B0600070205080204" pitchFamily="34" charset="-128"/>
              </a:rPr>
              <a:t>acronym</a:t>
            </a:r>
            <a:r>
              <a:rPr lang="es-ES" altLang="en-US" sz="1400" i="1" dirty="0">
                <a:ea typeface="MS PGothic" panose="020B0600070205080204" pitchFamily="34" charset="-128"/>
              </a:rPr>
              <a:t>	</a:t>
            </a:r>
            <a:r>
              <a:rPr lang="es-ES" altLang="en-US" sz="1400" i="1" dirty="0" err="1">
                <a:ea typeface="MS PGothic" panose="020B0600070205080204" pitchFamily="34" charset="-128"/>
              </a:rPr>
              <a:t>lonely-initial</a:t>
            </a:r>
            <a:r>
              <a:rPr lang="es-ES" altLang="en-US" sz="1400" i="1" dirty="0">
                <a:ea typeface="MS PGothic" panose="020B0600070205080204" pitchFamily="34" charset="-128"/>
              </a:rPr>
              <a:t>	</a:t>
            </a:r>
            <a:r>
              <a:rPr lang="es-ES" altLang="en-US" sz="1400" i="1" dirty="0" err="1">
                <a:ea typeface="MS PGothic" panose="020B0600070205080204" pitchFamily="34" charset="-128"/>
              </a:rPr>
              <a:t>punctuation-mark</a:t>
            </a:r>
            <a:endParaRPr lang="es-ES" altLang="en-US" sz="1400" i="1" dirty="0">
              <a:ea typeface="MS PGothic" panose="020B0600070205080204" pitchFamily="34" charset="-128"/>
            </a:endParaRPr>
          </a:p>
          <a:p>
            <a:pPr lvl="2" algn="just" eaLnBrk="1" hangingPunct="1">
              <a:lnSpc>
                <a:spcPct val="70000"/>
              </a:lnSpc>
              <a:buFont typeface="Wingdings" panose="05000000000000000000" pitchFamily="2" charset="2"/>
              <a:buChar char="q"/>
            </a:pPr>
            <a:r>
              <a:rPr lang="es-ES" altLang="en-US" sz="1400" i="1" dirty="0">
                <a:ea typeface="MS PGothic" panose="020B0600070205080204" pitchFamily="34" charset="-128"/>
              </a:rPr>
              <a:t> single-</a:t>
            </a:r>
            <a:r>
              <a:rPr lang="es-ES" altLang="en-US" sz="1400" i="1" dirty="0" err="1">
                <a:ea typeface="MS PGothic" panose="020B0600070205080204" pitchFamily="34" charset="-128"/>
              </a:rPr>
              <a:t>char</a:t>
            </a:r>
            <a:r>
              <a:rPr lang="es-ES" altLang="en-US" sz="1400" i="1" dirty="0">
                <a:ea typeface="MS PGothic" panose="020B0600070205080204" pitchFamily="34" charset="-128"/>
              </a:rPr>
              <a:t>	</a:t>
            </a:r>
            <a:r>
              <a:rPr lang="es-ES" altLang="en-US" sz="1400" i="1" dirty="0" err="1">
                <a:ea typeface="MS PGothic" panose="020B0600070205080204" pitchFamily="34" charset="-128"/>
              </a:rPr>
              <a:t>functional-word</a:t>
            </a:r>
            <a:r>
              <a:rPr lang="es-ES" altLang="en-US" sz="1400" i="1" dirty="0">
                <a:ea typeface="MS PGothic" panose="020B0600070205080204" pitchFamily="34" charset="-128"/>
              </a:rPr>
              <a:t>*	URL</a:t>
            </a:r>
          </a:p>
          <a:p>
            <a:pPr lvl="1" eaLnBrk="1" hangingPunct="1">
              <a:lnSpc>
                <a:spcPct val="70000"/>
              </a:lnSpc>
              <a:buFont typeface="Wingdings" panose="05000000000000000000" pitchFamily="2" charset="2"/>
              <a:buChar char="q"/>
            </a:pPr>
            <a:r>
              <a:rPr lang="es-ES" altLang="en-US" sz="1600" b="1" dirty="0">
                <a:ea typeface="MS PGothic" panose="020B0600070205080204" pitchFamily="34" charset="-128"/>
              </a:rPr>
              <a:t>Word-</a:t>
            </a:r>
            <a:r>
              <a:rPr lang="es-ES" altLang="en-US" sz="1600" b="1" dirty="0" err="1">
                <a:ea typeface="MS PGothic" panose="020B0600070205080204" pitchFamily="34" charset="-128"/>
              </a:rPr>
              <a:t>Type</a:t>
            </a:r>
            <a:r>
              <a:rPr lang="es-ES" altLang="en-US" sz="1600" b="1" dirty="0">
                <a:ea typeface="MS PGothic" panose="020B0600070205080204" pitchFamily="34" charset="-128"/>
              </a:rPr>
              <a:t> </a:t>
            </a:r>
            <a:r>
              <a:rPr lang="es-ES" altLang="en-US" sz="1600" b="1" dirty="0" err="1">
                <a:ea typeface="MS PGothic" panose="020B0600070205080204" pitchFamily="34" charset="-128"/>
              </a:rPr>
              <a:t>Patterns</a:t>
            </a:r>
            <a:r>
              <a:rPr lang="es-ES" altLang="en-US" sz="1600" b="1" dirty="0">
                <a:ea typeface="MS PGothic" panose="020B0600070205080204" pitchFamily="34" charset="-128"/>
              </a:rPr>
              <a:t>:</a:t>
            </a:r>
          </a:p>
          <a:p>
            <a:pPr lvl="1" eaLnBrk="1" hangingPunct="1">
              <a:lnSpc>
                <a:spcPct val="70000"/>
              </a:lnSpc>
              <a:buFont typeface="Wingdings" panose="05000000000000000000" pitchFamily="2" charset="2"/>
              <a:buChar char="q"/>
            </a:pPr>
            <a:endParaRPr lang="es-ES" altLang="en-US" sz="1400" b="1" dirty="0">
              <a:ea typeface="MS PGothic" panose="020B0600070205080204" pitchFamily="34" charset="-128"/>
            </a:endParaRPr>
          </a:p>
          <a:p>
            <a:pPr lvl="2" eaLnBrk="1" hangingPunct="1">
              <a:lnSpc>
                <a:spcPct val="70000"/>
              </a:lnSpc>
              <a:buFont typeface="Wingdings" panose="05000000000000000000" pitchFamily="2" charset="2"/>
              <a:buChar char="q"/>
            </a:pPr>
            <a:r>
              <a:rPr lang="es-ES" altLang="en-US" sz="1100" i="1" dirty="0">
                <a:ea typeface="MS PGothic" panose="020B0600070205080204" pitchFamily="34" charset="-128"/>
              </a:rPr>
              <a:t>    </a:t>
            </a:r>
            <a:r>
              <a:rPr lang="es-ES" altLang="en-US" sz="1400" i="1" dirty="0" err="1">
                <a:ea typeface="MS PGothic" panose="020B0600070205080204" pitchFamily="34" charset="-128"/>
              </a:rPr>
              <a:t>functional</a:t>
            </a:r>
            <a:r>
              <a:rPr lang="es-ES" altLang="en-US" sz="1400" i="1" dirty="0">
                <a:ea typeface="MS PGothic" panose="020B0600070205080204" pitchFamily="34" charset="-128"/>
              </a:rPr>
              <a:t>	</a:t>
            </a:r>
            <a:r>
              <a:rPr lang="es-ES" altLang="en-US" sz="1400" i="1" dirty="0" err="1">
                <a:ea typeface="MS PGothic" panose="020B0600070205080204" pitchFamily="34" charset="-128"/>
              </a:rPr>
              <a:t>lowercased</a:t>
            </a:r>
            <a:r>
              <a:rPr lang="es-ES" altLang="en-US" sz="1400" i="1" dirty="0">
                <a:ea typeface="MS PGothic" panose="020B0600070205080204" pitchFamily="34" charset="-128"/>
              </a:rPr>
              <a:t>		</a:t>
            </a:r>
            <a:r>
              <a:rPr lang="es-ES" altLang="en-US" sz="1400" i="1" dirty="0" err="1">
                <a:ea typeface="MS PGothic" panose="020B0600070205080204" pitchFamily="34" charset="-128"/>
              </a:rPr>
              <a:t>quote</a:t>
            </a:r>
            <a:r>
              <a:rPr lang="es-ES" altLang="en-US" sz="1400" i="1" dirty="0">
                <a:ea typeface="MS PGothic" panose="020B0600070205080204" pitchFamily="34" charset="-128"/>
              </a:rPr>
              <a:t> 		</a:t>
            </a:r>
          </a:p>
          <a:p>
            <a:pPr lvl="2" eaLnBrk="1" hangingPunct="1">
              <a:lnSpc>
                <a:spcPct val="70000"/>
              </a:lnSpc>
              <a:buFont typeface="Wingdings" panose="05000000000000000000" pitchFamily="2" charset="2"/>
              <a:buChar char="q"/>
            </a:pPr>
            <a:r>
              <a:rPr lang="es-ES" altLang="en-US" sz="1400" i="1" dirty="0">
                <a:ea typeface="MS PGothic" panose="020B0600070205080204" pitchFamily="34" charset="-128"/>
              </a:rPr>
              <a:t>   </a:t>
            </a:r>
            <a:r>
              <a:rPr lang="es-ES" altLang="en-US" sz="1400" i="1" dirty="0" err="1">
                <a:ea typeface="MS PGothic" panose="020B0600070205080204" pitchFamily="34" charset="-128"/>
              </a:rPr>
              <a:t>capitalized</a:t>
            </a:r>
            <a:r>
              <a:rPr lang="es-ES" altLang="en-US" sz="1400" i="1" dirty="0">
                <a:ea typeface="MS PGothic" panose="020B0600070205080204" pitchFamily="34" charset="-128"/>
              </a:rPr>
              <a:t>	</a:t>
            </a:r>
            <a:r>
              <a:rPr lang="es-ES" altLang="en-US" sz="1400" i="1" dirty="0" err="1">
                <a:ea typeface="MS PGothic" panose="020B0600070205080204" pitchFamily="34" charset="-128"/>
              </a:rPr>
              <a:t>punctuation</a:t>
            </a:r>
            <a:r>
              <a:rPr lang="es-ES" altLang="en-US" sz="1400" i="1" dirty="0">
                <a:ea typeface="MS PGothic" panose="020B0600070205080204" pitchFamily="34" charset="-128"/>
              </a:rPr>
              <a:t> </a:t>
            </a:r>
            <a:r>
              <a:rPr lang="es-ES" altLang="en-US" sz="1400" i="1" dirty="0" err="1">
                <a:ea typeface="MS PGothic" panose="020B0600070205080204" pitchFamily="34" charset="-128"/>
              </a:rPr>
              <a:t>mark</a:t>
            </a:r>
            <a:r>
              <a:rPr lang="es-ES" altLang="en-US" sz="1400" i="1" dirty="0">
                <a:ea typeface="MS PGothic" panose="020B0600070205080204" pitchFamily="34" charset="-128"/>
              </a:rPr>
              <a:t>	</a:t>
            </a:r>
            <a:r>
              <a:rPr lang="es-ES" altLang="en-US" sz="1400" i="1" dirty="0" err="1">
                <a:ea typeface="MS PGothic" panose="020B0600070205080204" pitchFamily="34" charset="-128"/>
              </a:rPr>
              <a:t>other</a:t>
            </a:r>
            <a:endParaRPr lang="es-ES" altLang="en-US" sz="1400" i="1" dirty="0">
              <a:ea typeface="MS PGothic" panose="020B0600070205080204" pitchFamily="34" charset="-128"/>
            </a:endParaRPr>
          </a:p>
          <a:p>
            <a:pPr lvl="2" eaLnBrk="1" hangingPunct="1">
              <a:lnSpc>
                <a:spcPct val="70000"/>
              </a:lnSpc>
              <a:buFont typeface="Wingdings" panose="05000000000000000000" pitchFamily="2" charset="2"/>
              <a:buChar char="q"/>
            </a:pPr>
            <a:endParaRPr lang="es-ES" altLang="en-US" sz="1400" i="1" dirty="0">
              <a:ea typeface="MS PGothic" panose="020B0600070205080204" pitchFamily="34" charset="-128"/>
            </a:endParaRPr>
          </a:p>
          <a:p>
            <a:pPr lvl="1" eaLnBrk="1" hangingPunct="1">
              <a:lnSpc>
                <a:spcPct val="70000"/>
              </a:lnSpc>
              <a:buFont typeface="Wingdings" panose="05000000000000000000" pitchFamily="2" charset="2"/>
              <a:buChar char="q"/>
            </a:pPr>
            <a:r>
              <a:rPr lang="es-ES" altLang="en-US" sz="1600" b="1" dirty="0" err="1">
                <a:ea typeface="MS PGothic" panose="020B0600070205080204" pitchFamily="34" charset="-128"/>
              </a:rPr>
              <a:t>Left</a:t>
            </a:r>
            <a:r>
              <a:rPr lang="es-ES" altLang="en-US" sz="1600" b="1" dirty="0">
                <a:ea typeface="MS PGothic" panose="020B0600070205080204" pitchFamily="34" charset="-128"/>
              </a:rPr>
              <a:t> </a:t>
            </a:r>
            <a:r>
              <a:rPr lang="es-ES" altLang="en-US" sz="1600" b="1" dirty="0" err="1">
                <a:ea typeface="MS PGothic" panose="020B0600070205080204" pitchFamily="34" charset="-128"/>
              </a:rPr>
              <a:t>Predictions</a:t>
            </a:r>
            <a:endParaRPr lang="es-ES" altLang="en-US" sz="1600" b="1" dirty="0">
              <a:ea typeface="MS PGothic" panose="020B0600070205080204" pitchFamily="34" charset="-128"/>
            </a:endParaRPr>
          </a:p>
          <a:p>
            <a:pPr lvl="2" eaLnBrk="1" hangingPunct="1">
              <a:lnSpc>
                <a:spcPct val="70000"/>
              </a:lnSpc>
              <a:buFont typeface="Wingdings" panose="05000000000000000000" pitchFamily="2" charset="2"/>
              <a:buChar char="q"/>
            </a:pPr>
            <a:r>
              <a:rPr lang="es-ES" altLang="en-US" sz="1400" dirty="0" err="1">
                <a:ea typeface="MS PGothic" panose="020B0600070205080204" pitchFamily="34" charset="-128"/>
              </a:rPr>
              <a:t>the</a:t>
            </a:r>
            <a:r>
              <a:rPr lang="es-ES" altLang="en-US" sz="1400" dirty="0">
                <a:ea typeface="MS PGothic" panose="020B0600070205080204" pitchFamily="34" charset="-128"/>
              </a:rPr>
              <a:t> </a:t>
            </a:r>
            <a:r>
              <a:rPr lang="es-ES" altLang="en-US" sz="1400" dirty="0" err="1">
                <a:ea typeface="MS PGothic" panose="020B0600070205080204" pitchFamily="34" charset="-128"/>
              </a:rPr>
              <a:t>tag</a:t>
            </a:r>
            <a:r>
              <a:rPr lang="es-ES" altLang="en-US" sz="1400" dirty="0">
                <a:ea typeface="MS PGothic" panose="020B0600070205080204" pitchFamily="34" charset="-128"/>
              </a:rPr>
              <a:t> </a:t>
            </a:r>
            <a:r>
              <a:rPr lang="es-ES" altLang="en-US" sz="1400" dirty="0" err="1">
                <a:ea typeface="MS PGothic" panose="020B0600070205080204" pitchFamily="34" charset="-128"/>
              </a:rPr>
              <a:t>predicted</a:t>
            </a:r>
            <a:r>
              <a:rPr lang="es-ES" altLang="en-US" sz="1400" dirty="0">
                <a:ea typeface="MS PGothic" panose="020B0600070205080204" pitchFamily="34" charset="-128"/>
              </a:rPr>
              <a:t> in </a:t>
            </a:r>
            <a:r>
              <a:rPr lang="es-ES" altLang="en-US" sz="1400" dirty="0" err="1">
                <a:ea typeface="MS PGothic" panose="020B0600070205080204" pitchFamily="34" charset="-128"/>
              </a:rPr>
              <a:t>the</a:t>
            </a:r>
            <a:r>
              <a:rPr lang="es-ES" altLang="en-US" sz="1400" dirty="0">
                <a:ea typeface="MS PGothic" panose="020B0600070205080204" pitchFamily="34" charset="-128"/>
              </a:rPr>
              <a:t> </a:t>
            </a:r>
            <a:r>
              <a:rPr lang="es-ES" altLang="en-US" sz="1400" dirty="0" err="1">
                <a:ea typeface="MS PGothic" panose="020B0600070205080204" pitchFamily="34" charset="-128"/>
              </a:rPr>
              <a:t>current</a:t>
            </a:r>
            <a:r>
              <a:rPr lang="es-ES" altLang="en-US" sz="1400" dirty="0">
                <a:ea typeface="MS PGothic" panose="020B0600070205080204" pitchFamily="34" charset="-128"/>
              </a:rPr>
              <a:t> </a:t>
            </a:r>
            <a:r>
              <a:rPr lang="es-ES" altLang="en-US" sz="1400" dirty="0" err="1">
                <a:ea typeface="MS PGothic" panose="020B0600070205080204" pitchFamily="34" charset="-128"/>
              </a:rPr>
              <a:t>classification</a:t>
            </a:r>
            <a:r>
              <a:rPr lang="es-ES" altLang="en-US" sz="1400" dirty="0">
                <a:ea typeface="MS PGothic" panose="020B0600070205080204" pitchFamily="34" charset="-128"/>
              </a:rPr>
              <a:t> </a:t>
            </a:r>
            <a:r>
              <a:rPr lang="es-ES" altLang="en-US" sz="1400" dirty="0" err="1">
                <a:ea typeface="MS PGothic" panose="020B0600070205080204" pitchFamily="34" charset="-128"/>
              </a:rPr>
              <a:t>for</a:t>
            </a:r>
            <a:r>
              <a:rPr lang="es-ES" altLang="en-US" sz="1400" dirty="0">
                <a:ea typeface="MS PGothic" panose="020B0600070205080204" pitchFamily="34" charset="-128"/>
              </a:rPr>
              <a:t> W</a:t>
            </a:r>
            <a:r>
              <a:rPr lang="es-ES" altLang="en-US" sz="1100" dirty="0">
                <a:ea typeface="MS PGothic" panose="020B0600070205080204" pitchFamily="34" charset="-128"/>
              </a:rPr>
              <a:t>-3</a:t>
            </a:r>
            <a:r>
              <a:rPr lang="es-ES" altLang="en-US" sz="1400" dirty="0">
                <a:ea typeface="MS PGothic" panose="020B0600070205080204" pitchFamily="34" charset="-128"/>
              </a:rPr>
              <a:t>, W</a:t>
            </a:r>
            <a:r>
              <a:rPr lang="es-ES" altLang="en-US" sz="1100" dirty="0">
                <a:ea typeface="MS PGothic" panose="020B0600070205080204" pitchFamily="34" charset="-128"/>
              </a:rPr>
              <a:t>-2</a:t>
            </a:r>
            <a:r>
              <a:rPr lang="es-ES" altLang="en-US" sz="1400" dirty="0">
                <a:ea typeface="MS PGothic" panose="020B0600070205080204" pitchFamily="34" charset="-128"/>
              </a:rPr>
              <a:t>, W</a:t>
            </a:r>
            <a:r>
              <a:rPr lang="es-ES" altLang="en-US" sz="1100" dirty="0">
                <a:ea typeface="MS PGothic" panose="020B0600070205080204" pitchFamily="34" charset="-128"/>
              </a:rPr>
              <a:t>-1</a:t>
            </a:r>
          </a:p>
          <a:p>
            <a:pPr lvl="2" eaLnBrk="1" hangingPunct="1">
              <a:lnSpc>
                <a:spcPct val="70000"/>
              </a:lnSpc>
              <a:buFont typeface="Wingdings" panose="05000000000000000000" pitchFamily="2" charset="2"/>
              <a:buChar char="q"/>
            </a:pPr>
            <a:endParaRPr lang="es-ES" altLang="en-US" sz="1100" dirty="0">
              <a:ea typeface="MS PGothic" panose="020B0600070205080204" pitchFamily="34" charset="-128"/>
            </a:endParaRPr>
          </a:p>
          <a:p>
            <a:pPr lvl="1" eaLnBrk="1" hangingPunct="1">
              <a:lnSpc>
                <a:spcPct val="70000"/>
              </a:lnSpc>
              <a:buFont typeface="Wingdings" panose="05000000000000000000" pitchFamily="2" charset="2"/>
              <a:buChar char="q"/>
            </a:pPr>
            <a:r>
              <a:rPr lang="es-ES" altLang="en-US" sz="1600" b="1" dirty="0" err="1">
                <a:ea typeface="MS PGothic" panose="020B0600070205080204" pitchFamily="34" charset="-128"/>
              </a:rPr>
              <a:t>Part</a:t>
            </a:r>
            <a:r>
              <a:rPr lang="es-ES" altLang="en-US" sz="1600" b="1" dirty="0">
                <a:ea typeface="MS PGothic" panose="020B0600070205080204" pitchFamily="34" charset="-128"/>
              </a:rPr>
              <a:t>-of-</a:t>
            </a:r>
            <a:r>
              <a:rPr lang="es-ES" altLang="en-US" sz="1600" b="1" dirty="0" err="1">
                <a:ea typeface="MS PGothic" panose="020B0600070205080204" pitchFamily="34" charset="-128"/>
              </a:rPr>
              <a:t>speech</a:t>
            </a:r>
            <a:r>
              <a:rPr lang="es-ES" altLang="en-US" sz="1600" b="1" dirty="0">
                <a:ea typeface="MS PGothic" panose="020B0600070205080204" pitchFamily="34" charset="-128"/>
              </a:rPr>
              <a:t> </a:t>
            </a:r>
            <a:r>
              <a:rPr lang="es-ES" altLang="en-US" sz="1600" b="1" dirty="0" err="1">
                <a:ea typeface="MS PGothic" panose="020B0600070205080204" pitchFamily="34" charset="-128"/>
              </a:rPr>
              <a:t>tag</a:t>
            </a:r>
            <a:endParaRPr lang="es-ES" altLang="en-US" sz="1600" b="1" dirty="0">
              <a:ea typeface="MS PGothic" panose="020B0600070205080204" pitchFamily="34" charset="-128"/>
            </a:endParaRPr>
          </a:p>
          <a:p>
            <a:pPr lvl="1" eaLnBrk="1" hangingPunct="1">
              <a:lnSpc>
                <a:spcPct val="70000"/>
              </a:lnSpc>
              <a:buFont typeface="Wingdings" panose="05000000000000000000" pitchFamily="2" charset="2"/>
              <a:buChar char="q"/>
            </a:pPr>
            <a:r>
              <a:rPr lang="es-ES" altLang="en-US" sz="1600" b="1" dirty="0" err="1">
                <a:ea typeface="MS PGothic" panose="020B0600070205080204" pitchFamily="34" charset="-128"/>
              </a:rPr>
              <a:t>Functional</a:t>
            </a:r>
            <a:r>
              <a:rPr lang="es-ES" altLang="en-US" sz="1600" b="1" dirty="0">
                <a:ea typeface="MS PGothic" panose="020B0600070205080204" pitchFamily="34" charset="-128"/>
              </a:rPr>
              <a:t> </a:t>
            </a:r>
            <a:r>
              <a:rPr lang="es-ES" altLang="en-US" sz="1600" b="1" dirty="0" err="1">
                <a:ea typeface="MS PGothic" panose="020B0600070205080204" pitchFamily="34" charset="-128"/>
              </a:rPr>
              <a:t>Words</a:t>
            </a:r>
            <a:endParaRPr lang="es-ES" altLang="en-US" sz="1600" b="1" dirty="0">
              <a:ea typeface="MS PGothic" panose="020B0600070205080204" pitchFamily="34" charset="-128"/>
            </a:endParaRPr>
          </a:p>
          <a:p>
            <a:pPr lvl="1" eaLnBrk="1" hangingPunct="1">
              <a:lnSpc>
                <a:spcPct val="70000"/>
              </a:lnSpc>
              <a:buFont typeface="Arial" panose="020B0604020202020204" pitchFamily="34" charset="0"/>
              <a:buChar char="•"/>
            </a:pPr>
            <a:endParaRPr lang="es-ES" altLang="en-US" sz="300" dirty="0">
              <a:ea typeface="MS PGothic" panose="020B0600070205080204" pitchFamily="34" charset="-128"/>
            </a:endParaRPr>
          </a:p>
          <a:p>
            <a:pPr lvl="1" eaLnBrk="1" hangingPunct="1">
              <a:lnSpc>
                <a:spcPct val="70000"/>
              </a:lnSpc>
              <a:buFont typeface="Arial" panose="020B0604020202020204" pitchFamily="34" charset="0"/>
              <a:buNone/>
            </a:pPr>
            <a:endParaRPr lang="es-ES" altLang="en-US" sz="300" dirty="0">
              <a:ea typeface="MS PGothic" panose="020B0600070205080204" pitchFamily="34" charset="-128"/>
            </a:endParaRPr>
          </a:p>
          <a:p>
            <a:pPr lvl="1" eaLnBrk="1" hangingPunct="1">
              <a:lnSpc>
                <a:spcPct val="70000"/>
              </a:lnSpc>
              <a:buFont typeface="Arial" panose="020B0604020202020204" pitchFamily="34" charset="0"/>
              <a:buNone/>
            </a:pPr>
            <a:endParaRPr lang="es-ES" altLang="en-US" sz="300" dirty="0">
              <a:ea typeface="MS PGothic" panose="020B0600070205080204" pitchFamily="34" charset="-128"/>
            </a:endParaRPr>
          </a:p>
          <a:p>
            <a:pPr lvl="1" eaLnBrk="1" hangingPunct="1">
              <a:lnSpc>
                <a:spcPct val="70000"/>
              </a:lnSpc>
              <a:buFont typeface="Arial" panose="020B0604020202020204" pitchFamily="34" charset="0"/>
              <a:buNone/>
            </a:pPr>
            <a:endParaRPr lang="es-ES" altLang="en-US" sz="300" dirty="0">
              <a:ea typeface="MS PGothic" panose="020B0600070205080204" pitchFamily="34" charset="-128"/>
            </a:endParaRPr>
          </a:p>
          <a:p>
            <a:pPr lvl="1" eaLnBrk="1" hangingPunct="1">
              <a:lnSpc>
                <a:spcPct val="70000"/>
              </a:lnSpc>
              <a:buFont typeface="Arial" panose="020B0604020202020204" pitchFamily="34" charset="0"/>
              <a:buNone/>
            </a:pPr>
            <a:endParaRPr lang="es-ES" altLang="en-US" sz="300" dirty="0">
              <a:ea typeface="MS PGothic" panose="020B0600070205080204" pitchFamily="34" charset="-128"/>
            </a:endParaRPr>
          </a:p>
          <a:p>
            <a:pPr lvl="1" eaLnBrk="1" hangingPunct="1">
              <a:lnSpc>
                <a:spcPct val="70000"/>
              </a:lnSpc>
              <a:buFont typeface="Arial" panose="020B0604020202020204" pitchFamily="34" charset="0"/>
              <a:buNone/>
            </a:pPr>
            <a:endParaRPr lang="es-ES" altLang="en-US" sz="300" dirty="0">
              <a:ea typeface="MS PGothic" panose="020B0600070205080204" pitchFamily="34" charset="-128"/>
            </a:endParaRPr>
          </a:p>
          <a:p>
            <a:pPr lvl="1" eaLnBrk="1" hangingPunct="1">
              <a:lnSpc>
                <a:spcPct val="70000"/>
              </a:lnSpc>
              <a:buFont typeface="Arial" panose="020B0604020202020204" pitchFamily="34" charset="0"/>
              <a:buNone/>
            </a:pPr>
            <a:endParaRPr lang="es-ES" altLang="en-US" sz="300" dirty="0">
              <a:ea typeface="MS PGothic" panose="020B0600070205080204" pitchFamily="34" charset="-128"/>
            </a:endParaRPr>
          </a:p>
          <a:p>
            <a:pPr lvl="1" eaLnBrk="1" hangingPunct="1">
              <a:lnSpc>
                <a:spcPct val="70000"/>
              </a:lnSpc>
              <a:buFont typeface="Arial" panose="020B0604020202020204" pitchFamily="34" charset="0"/>
              <a:buNone/>
            </a:pPr>
            <a:endParaRPr lang="es-ES" altLang="en-US" sz="300" dirty="0">
              <a:ea typeface="MS PGothic" panose="020B0600070205080204" pitchFamily="34" charset="-128"/>
            </a:endParaRPr>
          </a:p>
          <a:p>
            <a:pPr lvl="1" eaLnBrk="1" hangingPunct="1">
              <a:lnSpc>
                <a:spcPct val="70000"/>
              </a:lnSpc>
              <a:buFont typeface="Arial" panose="020B0604020202020204" pitchFamily="34" charset="0"/>
              <a:buNone/>
            </a:pPr>
            <a:endParaRPr lang="es-ES" altLang="en-US" sz="300" dirty="0">
              <a:ea typeface="MS PGothic" panose="020B0600070205080204" pitchFamily="34" charset="-128"/>
            </a:endParaRPr>
          </a:p>
          <a:p>
            <a:pPr lvl="1" eaLnBrk="1" hangingPunct="1">
              <a:lnSpc>
                <a:spcPct val="70000"/>
              </a:lnSpc>
              <a:buFont typeface="Arial" panose="020B0604020202020204" pitchFamily="34" charset="0"/>
              <a:buNone/>
            </a:pPr>
            <a:endParaRPr lang="es-ES" altLang="en-US" sz="300" dirty="0">
              <a:ea typeface="MS PGothic" panose="020B0600070205080204" pitchFamily="34" charset="-128"/>
            </a:endParaRPr>
          </a:p>
          <a:p>
            <a:pPr lvl="1" eaLnBrk="1" hangingPunct="1">
              <a:lnSpc>
                <a:spcPct val="70000"/>
              </a:lnSpc>
              <a:buFont typeface="Arial" panose="020B0604020202020204" pitchFamily="34" charset="0"/>
              <a:buNone/>
            </a:pPr>
            <a:endParaRPr lang="es-ES" altLang="en-US" sz="400" dirty="0">
              <a:ea typeface="MS PGothic" panose="020B0600070205080204" pitchFamily="34" charset="-128"/>
            </a:endParaRPr>
          </a:p>
          <a:p>
            <a:pPr lvl="2" eaLnBrk="1" hangingPunct="1">
              <a:lnSpc>
                <a:spcPct val="70000"/>
              </a:lnSpc>
              <a:buFont typeface="Arial" panose="020B0604020202020204" pitchFamily="34" charset="0"/>
              <a:buNone/>
            </a:pPr>
            <a:endParaRPr lang="es-ES" altLang="en-US" sz="1600" dirty="0">
              <a:ea typeface="MS PGothic" panose="020B0600070205080204" pitchFamily="34" charset="-128"/>
            </a:endParaRPr>
          </a:p>
          <a:p>
            <a:pPr lvl="2" algn="r" eaLnBrk="1" hangingPunct="1">
              <a:lnSpc>
                <a:spcPct val="70000"/>
              </a:lnSpc>
              <a:buFont typeface="Arial" panose="020B0604020202020204" pitchFamily="34" charset="0"/>
              <a:buNone/>
            </a:pPr>
            <a:r>
              <a:rPr lang="es-ES" altLang="en-US" sz="1100" i="1" dirty="0">
                <a:ea typeface="MS PGothic" panose="020B0600070205080204" pitchFamily="34" charset="-128"/>
              </a:rPr>
              <a:t>*</a:t>
            </a:r>
            <a:endParaRPr lang="es-ES" altLang="en-US" sz="1800" i="1" dirty="0">
              <a:ea typeface="MS PGothic" panose="020B0600070205080204" pitchFamily="34" charset="-128"/>
            </a:endParaRPr>
          </a:p>
          <a:p>
            <a:pPr lvl="2" eaLnBrk="1" hangingPunct="1">
              <a:lnSpc>
                <a:spcPct val="70000"/>
              </a:lnSpc>
              <a:buFont typeface="Arial" panose="020B0604020202020204" pitchFamily="34" charset="0"/>
              <a:buNone/>
            </a:pPr>
            <a:endParaRPr lang="es-ES" altLang="en-US" sz="1800" i="1" dirty="0">
              <a:ea typeface="MS PGothic" panose="020B0600070205080204" pitchFamily="34" charset="-128"/>
            </a:endParaRPr>
          </a:p>
          <a:p>
            <a:pPr lvl="1" eaLnBrk="1" hangingPunct="1">
              <a:lnSpc>
                <a:spcPct val="70000"/>
              </a:lnSpc>
              <a:buFont typeface="Arial" panose="020B0604020202020204" pitchFamily="34" charset="0"/>
              <a:buNone/>
            </a:pPr>
            <a:endParaRPr lang="es-ES" altLang="en-US" sz="1800" b="1" dirty="0">
              <a:ea typeface="MS PGothic" panose="020B0600070205080204" pitchFamily="34" charset="-128"/>
            </a:endParaRPr>
          </a:p>
          <a:p>
            <a:pPr lvl="2" eaLnBrk="1" hangingPunct="1">
              <a:lnSpc>
                <a:spcPct val="70000"/>
              </a:lnSpc>
              <a:buFont typeface="Arial" panose="020B0604020202020204" pitchFamily="34" charset="0"/>
              <a:buNone/>
            </a:pPr>
            <a:endParaRPr lang="es-ES" altLang="en-US" sz="1000" dirty="0">
              <a:ea typeface="MS PGothic" panose="020B0600070205080204" pitchFamily="34" charset="-128"/>
            </a:endParaRPr>
          </a:p>
        </p:txBody>
      </p:sp>
      <p:sp>
        <p:nvSpPr>
          <p:cNvPr id="5" name="TextBox 4"/>
          <p:cNvSpPr txBox="1">
            <a:spLocks noChangeArrowheads="1"/>
          </p:cNvSpPr>
          <p:nvPr/>
        </p:nvSpPr>
        <p:spPr bwMode="auto">
          <a:xfrm>
            <a:off x="339725" y="5373216"/>
            <a:ext cx="8804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b="1" dirty="0">
                <a:solidFill>
                  <a:srgbClr val="800000"/>
                </a:solidFill>
                <a:ea typeface="MS PGothic" panose="020B0600070205080204" pitchFamily="34" charset="-128"/>
              </a:rPr>
              <a:t>The more useful features you incorporate, the more powerful your learner gets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6413" y="-125413"/>
            <a:ext cx="8172450" cy="1143001"/>
          </a:xfrm>
        </p:spPr>
        <p:txBody>
          <a:bodyPr/>
          <a:lstStyle/>
          <a:p>
            <a:pPr eaLnBrk="1" hangingPunct="1"/>
            <a:r>
              <a:rPr lang="es-ES" altLang="en-US" sz="3600" dirty="0" err="1">
                <a:ea typeface="MS PGothic" panose="020B0600070205080204" pitchFamily="34" charset="-128"/>
              </a:rPr>
              <a:t>Features</a:t>
            </a:r>
            <a:r>
              <a:rPr lang="es-ES" altLang="en-US" sz="3600" dirty="0">
                <a:ea typeface="MS PGothic" panose="020B0600070205080204" pitchFamily="34" charset="-128"/>
              </a:rPr>
              <a:t> </a:t>
            </a:r>
            <a:r>
              <a:rPr lang="es-ES" altLang="en-US" sz="3600" dirty="0" err="1">
                <a:ea typeface="MS PGothic" panose="020B0600070205080204" pitchFamily="34" charset="-128"/>
              </a:rPr>
              <a:t>for</a:t>
            </a:r>
            <a:r>
              <a:rPr lang="es-ES" altLang="en-US" sz="3600" dirty="0">
                <a:ea typeface="MS PGothic" panose="020B0600070205080204" pitchFamily="34" charset="-128"/>
              </a:rPr>
              <a:t> NE </a:t>
            </a:r>
            <a:r>
              <a:rPr lang="es-ES" altLang="en-US" sz="3600" dirty="0" err="1">
                <a:ea typeface="MS PGothic" panose="020B0600070205080204" pitchFamily="34" charset="-128"/>
              </a:rPr>
              <a:t>Classificaton</a:t>
            </a:r>
            <a:r>
              <a:rPr lang="es-ES" altLang="en-US" sz="3600" dirty="0">
                <a:ea typeface="MS PGothic" panose="020B0600070205080204" pitchFamily="34" charset="-128"/>
              </a:rPr>
              <a:t> (4) </a:t>
            </a:r>
          </a:p>
        </p:txBody>
      </p:sp>
      <p:sp>
        <p:nvSpPr>
          <p:cNvPr id="43011" name="Rectangle 3"/>
          <p:cNvSpPr>
            <a:spLocks noGrp="1" noChangeArrowheads="1"/>
          </p:cNvSpPr>
          <p:nvPr>
            <p:ph idx="1"/>
          </p:nvPr>
        </p:nvSpPr>
        <p:spPr>
          <a:xfrm>
            <a:off x="214313" y="1484313"/>
            <a:ext cx="8766175" cy="4972050"/>
          </a:xfrm>
        </p:spPr>
        <p:txBody>
          <a:bodyPr/>
          <a:lstStyle/>
          <a:p>
            <a:pPr lvl="1" eaLnBrk="1" hangingPunct="1">
              <a:lnSpc>
                <a:spcPct val="70000"/>
              </a:lnSpc>
              <a:buFont typeface="Arial" panose="020B0604020202020204" pitchFamily="34" charset="0"/>
              <a:buNone/>
            </a:pPr>
            <a:endParaRPr lang="es-ES" altLang="en-US" sz="1600" dirty="0">
              <a:ea typeface="MS PGothic" panose="020B0600070205080204" pitchFamily="34" charset="-128"/>
            </a:endParaRPr>
          </a:p>
          <a:p>
            <a:pPr lvl="1" eaLnBrk="1" hangingPunct="1">
              <a:lnSpc>
                <a:spcPct val="70000"/>
              </a:lnSpc>
              <a:buFont typeface="Arial" panose="020B0604020202020204" pitchFamily="34" charset="0"/>
              <a:buChar char="•"/>
            </a:pPr>
            <a:r>
              <a:rPr lang="es-ES" altLang="en-US" sz="1800" b="1" dirty="0">
                <a:ea typeface="MS PGothic" panose="020B0600070205080204" pitchFamily="34" charset="-128"/>
              </a:rPr>
              <a:t>Contextual</a:t>
            </a:r>
            <a:r>
              <a:rPr lang="es-ES" altLang="en-US" sz="1800" dirty="0">
                <a:ea typeface="MS PGothic" panose="020B0600070205080204" pitchFamily="34" charset="-128"/>
              </a:rPr>
              <a:t> </a:t>
            </a:r>
          </a:p>
          <a:p>
            <a:pPr lvl="2" eaLnBrk="1" hangingPunct="1">
              <a:lnSpc>
                <a:spcPct val="70000"/>
              </a:lnSpc>
            </a:pPr>
            <a:r>
              <a:rPr lang="es-ES" altLang="en-US" sz="1600" dirty="0" err="1">
                <a:ea typeface="MS PGothic" panose="020B0600070205080204" pitchFamily="34" charset="-128"/>
              </a:rPr>
              <a:t>current</a:t>
            </a:r>
            <a:r>
              <a:rPr lang="es-ES" altLang="en-US" sz="1600" dirty="0">
                <a:ea typeface="MS PGothic" panose="020B0600070205080204" pitchFamily="34" charset="-128"/>
              </a:rPr>
              <a:t> </a:t>
            </a:r>
            <a:r>
              <a:rPr lang="es-ES" altLang="en-US" sz="1600" dirty="0" err="1">
                <a:ea typeface="MS PGothic" panose="020B0600070205080204" pitchFamily="34" charset="-128"/>
              </a:rPr>
              <a:t>word</a:t>
            </a:r>
            <a:r>
              <a:rPr lang="es-ES" altLang="en-US" sz="1600" dirty="0">
                <a:ea typeface="MS PGothic" panose="020B0600070205080204" pitchFamily="34" charset="-128"/>
              </a:rPr>
              <a:t> W</a:t>
            </a:r>
            <a:r>
              <a:rPr lang="es-ES" altLang="en-US" sz="1100" dirty="0">
                <a:ea typeface="MS PGothic" panose="020B0600070205080204" pitchFamily="34" charset="-128"/>
              </a:rPr>
              <a:t>0</a:t>
            </a:r>
          </a:p>
          <a:p>
            <a:pPr lvl="2" eaLnBrk="1" hangingPunct="1">
              <a:lnSpc>
                <a:spcPct val="70000"/>
              </a:lnSpc>
            </a:pPr>
            <a:r>
              <a:rPr lang="es-ES" altLang="en-US" sz="1600" dirty="0" err="1">
                <a:ea typeface="MS PGothic" panose="020B0600070205080204" pitchFamily="34" charset="-128"/>
              </a:rPr>
              <a:t>words</a:t>
            </a:r>
            <a:r>
              <a:rPr lang="es-ES" altLang="en-US" sz="1600" dirty="0">
                <a:ea typeface="MS PGothic" panose="020B0600070205080204" pitchFamily="34" charset="-128"/>
              </a:rPr>
              <a:t> </a:t>
            </a:r>
            <a:r>
              <a:rPr lang="es-ES" altLang="en-US" sz="1600" dirty="0" err="1">
                <a:ea typeface="MS PGothic" panose="020B0600070205080204" pitchFamily="34" charset="-128"/>
              </a:rPr>
              <a:t>around</a:t>
            </a:r>
            <a:r>
              <a:rPr lang="es-ES" altLang="en-US" sz="1600" dirty="0">
                <a:ea typeface="MS PGothic" panose="020B0600070205080204" pitchFamily="34" charset="-128"/>
              </a:rPr>
              <a:t> W</a:t>
            </a:r>
            <a:r>
              <a:rPr lang="es-ES" altLang="en-US" sz="1100" dirty="0">
                <a:ea typeface="MS PGothic" panose="020B0600070205080204" pitchFamily="34" charset="-128"/>
              </a:rPr>
              <a:t>0</a:t>
            </a:r>
            <a:r>
              <a:rPr lang="es-ES" altLang="en-US" sz="1600" dirty="0">
                <a:ea typeface="MS PGothic" panose="020B0600070205080204" pitchFamily="34" charset="-128"/>
              </a:rPr>
              <a:t> in [-3,…,+3] </a:t>
            </a:r>
            <a:r>
              <a:rPr lang="es-ES" altLang="en-US" sz="1600" dirty="0" err="1">
                <a:ea typeface="MS PGothic" panose="020B0600070205080204" pitchFamily="34" charset="-128"/>
              </a:rPr>
              <a:t>window</a:t>
            </a:r>
            <a:endParaRPr lang="es-ES" altLang="en-US" sz="1600" dirty="0">
              <a:ea typeface="MS PGothic" panose="020B0600070205080204" pitchFamily="34" charset="-128"/>
            </a:endParaRPr>
          </a:p>
          <a:p>
            <a:pPr lvl="2" eaLnBrk="1" hangingPunct="1">
              <a:lnSpc>
                <a:spcPct val="70000"/>
              </a:lnSpc>
              <a:buFont typeface="Arial" panose="020B0604020202020204" pitchFamily="34" charset="0"/>
              <a:buNone/>
            </a:pPr>
            <a:endParaRPr lang="es-ES" altLang="en-US" sz="1600" dirty="0">
              <a:ea typeface="MS PGothic" panose="020B0600070205080204" pitchFamily="34" charset="-128"/>
            </a:endParaRPr>
          </a:p>
          <a:p>
            <a:pPr lvl="1" eaLnBrk="1" hangingPunct="1">
              <a:lnSpc>
                <a:spcPct val="70000"/>
              </a:lnSpc>
              <a:buFont typeface="Arial" panose="020B0604020202020204" pitchFamily="34" charset="0"/>
              <a:buChar char="•"/>
            </a:pPr>
            <a:r>
              <a:rPr lang="es-ES" altLang="en-US" sz="1800" b="1" dirty="0" err="1">
                <a:ea typeface="MS PGothic" panose="020B0600070205080204" pitchFamily="34" charset="-128"/>
              </a:rPr>
              <a:t>Part</a:t>
            </a:r>
            <a:r>
              <a:rPr lang="es-ES" altLang="en-US" sz="1800" b="1" dirty="0">
                <a:ea typeface="MS PGothic" panose="020B0600070205080204" pitchFamily="34" charset="-128"/>
              </a:rPr>
              <a:t>-of-</a:t>
            </a:r>
            <a:r>
              <a:rPr lang="es-ES" altLang="en-US" sz="1800" b="1" dirty="0" err="1">
                <a:ea typeface="MS PGothic" panose="020B0600070205080204" pitchFamily="34" charset="-128"/>
              </a:rPr>
              <a:t>speech</a:t>
            </a:r>
            <a:r>
              <a:rPr lang="es-ES" altLang="en-US" sz="1800" b="1" dirty="0">
                <a:ea typeface="MS PGothic" panose="020B0600070205080204" pitchFamily="34" charset="-128"/>
              </a:rPr>
              <a:t> </a:t>
            </a:r>
            <a:r>
              <a:rPr lang="es-ES" altLang="en-US" sz="1800" b="1" dirty="0" err="1">
                <a:ea typeface="MS PGothic" panose="020B0600070205080204" pitchFamily="34" charset="-128"/>
              </a:rPr>
              <a:t>tag</a:t>
            </a:r>
            <a:r>
              <a:rPr lang="es-ES" altLang="en-US" sz="1800" b="1" dirty="0">
                <a:ea typeface="MS PGothic" panose="020B0600070205080204" pitchFamily="34" charset="-128"/>
              </a:rPr>
              <a:t>  </a:t>
            </a:r>
            <a:r>
              <a:rPr lang="es-ES" altLang="en-US" sz="1800" dirty="0">
                <a:ea typeface="MS PGothic" panose="020B0600070205080204" pitchFamily="34" charset="-128"/>
              </a:rPr>
              <a:t>(</a:t>
            </a:r>
            <a:r>
              <a:rPr lang="es-ES" altLang="en-US" sz="1800" dirty="0" err="1">
                <a:ea typeface="MS PGothic" panose="020B0600070205080204" pitchFamily="34" charset="-128"/>
              </a:rPr>
              <a:t>when</a:t>
            </a:r>
            <a:r>
              <a:rPr lang="es-ES" altLang="en-US" sz="1800" dirty="0">
                <a:ea typeface="MS PGothic" panose="020B0600070205080204" pitchFamily="34" charset="-128"/>
              </a:rPr>
              <a:t> </a:t>
            </a:r>
            <a:r>
              <a:rPr lang="es-ES" altLang="en-US" sz="1800" dirty="0" err="1">
                <a:ea typeface="MS PGothic" panose="020B0600070205080204" pitchFamily="34" charset="-128"/>
              </a:rPr>
              <a:t>available</a:t>
            </a:r>
            <a:r>
              <a:rPr lang="es-ES" altLang="en-US" sz="1800" dirty="0">
                <a:ea typeface="MS PGothic" panose="020B0600070205080204" pitchFamily="34" charset="-128"/>
              </a:rPr>
              <a:t>)</a:t>
            </a:r>
          </a:p>
          <a:p>
            <a:pPr lvl="1" eaLnBrk="1" hangingPunct="1">
              <a:lnSpc>
                <a:spcPct val="70000"/>
              </a:lnSpc>
              <a:buFont typeface="Arial" panose="020B0604020202020204" pitchFamily="34" charset="0"/>
              <a:buChar char="•"/>
            </a:pPr>
            <a:endParaRPr lang="es-ES" altLang="en-US" sz="1800" b="1" dirty="0">
              <a:ea typeface="MS PGothic" panose="020B0600070205080204" pitchFamily="34" charset="-128"/>
            </a:endParaRPr>
          </a:p>
          <a:p>
            <a:pPr lvl="1" eaLnBrk="1" hangingPunct="1">
              <a:lnSpc>
                <a:spcPct val="70000"/>
              </a:lnSpc>
              <a:buFont typeface="Arial" panose="020B0604020202020204" pitchFamily="34" charset="0"/>
              <a:buChar char="•"/>
            </a:pPr>
            <a:r>
              <a:rPr lang="es-ES" altLang="en-US" sz="1800" b="1" dirty="0">
                <a:ea typeface="MS PGothic" panose="020B0600070205080204" pitchFamily="34" charset="-128"/>
              </a:rPr>
              <a:t>Bag-of-</a:t>
            </a:r>
            <a:r>
              <a:rPr lang="es-ES" altLang="en-US" sz="1800" b="1" dirty="0" err="1">
                <a:ea typeface="MS PGothic" panose="020B0600070205080204" pitchFamily="34" charset="-128"/>
              </a:rPr>
              <a:t>Words</a:t>
            </a:r>
            <a:endParaRPr lang="es-ES" altLang="en-US" sz="1800" b="1" dirty="0">
              <a:ea typeface="MS PGothic" panose="020B0600070205080204" pitchFamily="34" charset="-128"/>
            </a:endParaRPr>
          </a:p>
          <a:p>
            <a:pPr lvl="2" eaLnBrk="1" hangingPunct="1">
              <a:lnSpc>
                <a:spcPct val="70000"/>
              </a:lnSpc>
            </a:pPr>
            <a:r>
              <a:rPr lang="es-ES" altLang="en-US" sz="1600" dirty="0" err="1">
                <a:ea typeface="MS PGothic" panose="020B0600070205080204" pitchFamily="34" charset="-128"/>
              </a:rPr>
              <a:t>words</a:t>
            </a:r>
            <a:r>
              <a:rPr lang="es-ES" altLang="en-US" sz="1600" dirty="0">
                <a:ea typeface="MS PGothic" panose="020B0600070205080204" pitchFamily="34" charset="-128"/>
              </a:rPr>
              <a:t> in [-5,…,+5] </a:t>
            </a:r>
            <a:r>
              <a:rPr lang="es-ES" altLang="en-US" sz="1600" dirty="0" err="1">
                <a:ea typeface="MS PGothic" panose="020B0600070205080204" pitchFamily="34" charset="-128"/>
              </a:rPr>
              <a:t>window</a:t>
            </a:r>
            <a:endParaRPr lang="es-ES" altLang="en-US" sz="1600" dirty="0">
              <a:ea typeface="MS PGothic" panose="020B0600070205080204" pitchFamily="34" charset="-128"/>
            </a:endParaRPr>
          </a:p>
          <a:p>
            <a:pPr lvl="2" eaLnBrk="1" hangingPunct="1">
              <a:lnSpc>
                <a:spcPct val="70000"/>
              </a:lnSpc>
            </a:pPr>
            <a:endParaRPr lang="es-ES" altLang="en-US" sz="1600" dirty="0">
              <a:ea typeface="MS PGothic" panose="020B0600070205080204" pitchFamily="34" charset="-128"/>
            </a:endParaRPr>
          </a:p>
          <a:p>
            <a:pPr lvl="1" eaLnBrk="1" hangingPunct="1">
              <a:lnSpc>
                <a:spcPct val="70000"/>
              </a:lnSpc>
              <a:buFont typeface="Arial" panose="020B0604020202020204" pitchFamily="34" charset="0"/>
              <a:buChar char="•"/>
            </a:pPr>
            <a:r>
              <a:rPr lang="es-ES" altLang="en-US" sz="1800" b="1" dirty="0" err="1">
                <a:ea typeface="MS PGothic" panose="020B0600070205080204" pitchFamily="34" charset="-128"/>
              </a:rPr>
              <a:t>Trigger</a:t>
            </a:r>
            <a:r>
              <a:rPr lang="es-ES" altLang="en-US" sz="1800" b="1" dirty="0">
                <a:ea typeface="MS PGothic" panose="020B0600070205080204" pitchFamily="34" charset="-128"/>
              </a:rPr>
              <a:t> </a:t>
            </a:r>
            <a:r>
              <a:rPr lang="es-ES" altLang="en-US" sz="1800" b="1" dirty="0" err="1">
                <a:ea typeface="MS PGothic" panose="020B0600070205080204" pitchFamily="34" charset="-128"/>
              </a:rPr>
              <a:t>words</a:t>
            </a:r>
            <a:endParaRPr lang="es-ES" altLang="en-US" sz="1800" b="1" dirty="0">
              <a:ea typeface="MS PGothic" panose="020B0600070205080204" pitchFamily="34" charset="-128"/>
            </a:endParaRPr>
          </a:p>
          <a:p>
            <a:pPr lvl="2" eaLnBrk="1" hangingPunct="1">
              <a:lnSpc>
                <a:spcPct val="70000"/>
              </a:lnSpc>
            </a:pPr>
            <a:r>
              <a:rPr lang="es-ES" altLang="en-US" sz="1600" dirty="0" err="1">
                <a:ea typeface="MS PGothic" panose="020B0600070205080204" pitchFamily="34" charset="-128"/>
              </a:rPr>
              <a:t>for</a:t>
            </a:r>
            <a:r>
              <a:rPr lang="es-ES" altLang="en-US" sz="1600" dirty="0">
                <a:ea typeface="MS PGothic" panose="020B0600070205080204" pitchFamily="34" charset="-128"/>
              </a:rPr>
              <a:t> </a:t>
            </a:r>
            <a:r>
              <a:rPr lang="es-ES" altLang="en-US" sz="1600" dirty="0" err="1">
                <a:ea typeface="MS PGothic" panose="020B0600070205080204" pitchFamily="34" charset="-128"/>
              </a:rPr>
              <a:t>person</a:t>
            </a:r>
            <a:r>
              <a:rPr lang="es-ES" altLang="en-US" sz="1600" dirty="0">
                <a:ea typeface="MS PGothic" panose="020B0600070205080204" pitchFamily="34" charset="-128"/>
              </a:rPr>
              <a:t> (</a:t>
            </a:r>
            <a:r>
              <a:rPr lang="es-ES" altLang="en-US" sz="1600" i="1" dirty="0">
                <a:ea typeface="MS PGothic" panose="020B0600070205080204" pitchFamily="34" charset="-128"/>
              </a:rPr>
              <a:t>Mr, Miss, Dr, PhD</a:t>
            </a:r>
            <a:r>
              <a:rPr lang="es-ES" altLang="en-US" sz="1600" dirty="0">
                <a:ea typeface="MS PGothic" panose="020B0600070205080204" pitchFamily="34" charset="-128"/>
              </a:rPr>
              <a:t>)</a:t>
            </a:r>
          </a:p>
          <a:p>
            <a:pPr lvl="2" eaLnBrk="1" hangingPunct="1">
              <a:lnSpc>
                <a:spcPct val="70000"/>
              </a:lnSpc>
            </a:pPr>
            <a:r>
              <a:rPr lang="es-ES" altLang="en-US" sz="1600" dirty="0" err="1">
                <a:ea typeface="MS PGothic" panose="020B0600070205080204" pitchFamily="34" charset="-128"/>
              </a:rPr>
              <a:t>for</a:t>
            </a:r>
            <a:r>
              <a:rPr lang="es-ES" altLang="en-US" sz="1600" dirty="0">
                <a:ea typeface="MS PGothic" panose="020B0600070205080204" pitchFamily="34" charset="-128"/>
              </a:rPr>
              <a:t> </a:t>
            </a:r>
            <a:r>
              <a:rPr lang="es-ES" altLang="en-US" sz="1600" dirty="0" err="1">
                <a:ea typeface="MS PGothic" panose="020B0600070205080204" pitchFamily="34" charset="-128"/>
              </a:rPr>
              <a:t>location</a:t>
            </a:r>
            <a:r>
              <a:rPr lang="es-ES" altLang="en-US" sz="1600" dirty="0">
                <a:ea typeface="MS PGothic" panose="020B0600070205080204" pitchFamily="34" charset="-128"/>
              </a:rPr>
              <a:t> (</a:t>
            </a:r>
            <a:r>
              <a:rPr lang="es-ES" altLang="en-US" sz="1600" i="1" dirty="0" err="1">
                <a:ea typeface="MS PGothic" panose="020B0600070205080204" pitchFamily="34" charset="-128"/>
              </a:rPr>
              <a:t>city</a:t>
            </a:r>
            <a:r>
              <a:rPr lang="es-ES" altLang="en-US" sz="1600" i="1" dirty="0">
                <a:ea typeface="MS PGothic" panose="020B0600070205080204" pitchFamily="34" charset="-128"/>
              </a:rPr>
              <a:t>, </a:t>
            </a:r>
            <a:r>
              <a:rPr lang="es-ES" altLang="en-US" sz="1600" i="1" dirty="0" err="1">
                <a:ea typeface="MS PGothic" panose="020B0600070205080204" pitchFamily="34" charset="-128"/>
              </a:rPr>
              <a:t>street</a:t>
            </a:r>
            <a:r>
              <a:rPr lang="es-ES" altLang="en-US" sz="1600" dirty="0">
                <a:ea typeface="MS PGothic" panose="020B0600070205080204" pitchFamily="34" charset="-128"/>
              </a:rPr>
              <a:t>)</a:t>
            </a:r>
          </a:p>
          <a:p>
            <a:pPr lvl="2" eaLnBrk="1" hangingPunct="1">
              <a:lnSpc>
                <a:spcPct val="70000"/>
              </a:lnSpc>
            </a:pPr>
            <a:r>
              <a:rPr lang="es-ES" altLang="en-US" sz="1600" dirty="0" err="1">
                <a:ea typeface="MS PGothic" panose="020B0600070205080204" pitchFamily="34" charset="-128"/>
              </a:rPr>
              <a:t>for</a:t>
            </a:r>
            <a:r>
              <a:rPr lang="es-ES" altLang="en-US" sz="1600" dirty="0">
                <a:ea typeface="MS PGothic" panose="020B0600070205080204" pitchFamily="34" charset="-128"/>
              </a:rPr>
              <a:t> </a:t>
            </a:r>
            <a:r>
              <a:rPr lang="es-ES" altLang="en-US" sz="1600" dirty="0" err="1">
                <a:ea typeface="MS PGothic" panose="020B0600070205080204" pitchFamily="34" charset="-128"/>
              </a:rPr>
              <a:t>organization</a:t>
            </a:r>
            <a:r>
              <a:rPr lang="es-ES" altLang="en-US" sz="1600" dirty="0">
                <a:ea typeface="MS PGothic" panose="020B0600070205080204" pitchFamily="34" charset="-128"/>
              </a:rPr>
              <a:t> (</a:t>
            </a:r>
            <a:r>
              <a:rPr lang="es-ES" altLang="en-US" sz="1600" i="1" dirty="0">
                <a:ea typeface="MS PGothic" panose="020B0600070205080204" pitchFamily="34" charset="-128"/>
              </a:rPr>
              <a:t>Ltd.</a:t>
            </a:r>
            <a:r>
              <a:rPr lang="es-ES" altLang="en-US" sz="1600" dirty="0">
                <a:ea typeface="MS PGothic" panose="020B0600070205080204" pitchFamily="34" charset="-128"/>
              </a:rPr>
              <a:t>, </a:t>
            </a:r>
            <a:r>
              <a:rPr lang="es-ES" altLang="en-US" sz="1600" i="1" dirty="0">
                <a:ea typeface="MS PGothic" panose="020B0600070205080204" pitchFamily="34" charset="-128"/>
              </a:rPr>
              <a:t>Co.</a:t>
            </a:r>
            <a:r>
              <a:rPr lang="es-ES" altLang="en-US" sz="1600" dirty="0">
                <a:ea typeface="MS PGothic" panose="020B0600070205080204" pitchFamily="34" charset="-128"/>
              </a:rPr>
              <a:t>)</a:t>
            </a:r>
          </a:p>
          <a:p>
            <a:pPr lvl="2" eaLnBrk="1" hangingPunct="1">
              <a:lnSpc>
                <a:spcPct val="70000"/>
              </a:lnSpc>
            </a:pPr>
            <a:endParaRPr lang="es-ES" altLang="en-US" sz="1600" dirty="0">
              <a:ea typeface="MS PGothic" panose="020B0600070205080204" pitchFamily="34" charset="-128"/>
            </a:endParaRPr>
          </a:p>
          <a:p>
            <a:pPr lvl="1" eaLnBrk="1" hangingPunct="1">
              <a:lnSpc>
                <a:spcPct val="70000"/>
              </a:lnSpc>
              <a:buFont typeface="Arial" panose="020B0604020202020204" pitchFamily="34" charset="0"/>
              <a:buChar char="•"/>
            </a:pPr>
            <a:r>
              <a:rPr lang="es-ES" altLang="en-US" sz="1800" b="1" dirty="0" err="1">
                <a:ea typeface="MS PGothic" panose="020B0600070205080204" pitchFamily="34" charset="-128"/>
              </a:rPr>
              <a:t>Gazetteers</a:t>
            </a:r>
            <a:endParaRPr lang="es-ES" altLang="en-US" sz="1800" b="1" dirty="0">
              <a:ea typeface="MS PGothic" panose="020B0600070205080204" pitchFamily="34" charset="-128"/>
            </a:endParaRPr>
          </a:p>
          <a:p>
            <a:pPr lvl="2" eaLnBrk="1" hangingPunct="1">
              <a:lnSpc>
                <a:spcPct val="70000"/>
              </a:lnSpc>
            </a:pPr>
            <a:r>
              <a:rPr lang="es-ES" altLang="en-US" sz="1600" dirty="0" err="1">
                <a:ea typeface="MS PGothic" panose="020B0600070205080204" pitchFamily="34" charset="-128"/>
              </a:rPr>
              <a:t>geographical</a:t>
            </a:r>
            <a:endParaRPr lang="es-ES" altLang="en-US" sz="1600" dirty="0">
              <a:ea typeface="MS PGothic" panose="020B0600070205080204" pitchFamily="34" charset="-128"/>
            </a:endParaRPr>
          </a:p>
          <a:p>
            <a:pPr lvl="2" eaLnBrk="1" hangingPunct="1">
              <a:lnSpc>
                <a:spcPct val="70000"/>
              </a:lnSpc>
            </a:pPr>
            <a:r>
              <a:rPr lang="es-ES" altLang="en-US" sz="1600" dirty="0" err="1">
                <a:ea typeface="MS PGothic" panose="020B0600070205080204" pitchFamily="34" charset="-128"/>
              </a:rPr>
              <a:t>first</a:t>
            </a:r>
            <a:r>
              <a:rPr lang="es-ES" altLang="en-US" sz="1600" dirty="0">
                <a:ea typeface="MS PGothic" panose="020B0600070205080204" pitchFamily="34" charset="-128"/>
              </a:rPr>
              <a:t> </a:t>
            </a:r>
            <a:r>
              <a:rPr lang="es-ES" altLang="en-US" sz="1600" dirty="0" err="1">
                <a:ea typeface="MS PGothic" panose="020B0600070205080204" pitchFamily="34" charset="-128"/>
              </a:rPr>
              <a:t>name</a:t>
            </a:r>
            <a:endParaRPr lang="es-ES" altLang="en-US" sz="1600" dirty="0">
              <a:ea typeface="MS PGothic" panose="020B0600070205080204" pitchFamily="34" charset="-128"/>
            </a:endParaRPr>
          </a:p>
          <a:p>
            <a:pPr lvl="2" eaLnBrk="1" hangingPunct="1">
              <a:lnSpc>
                <a:spcPct val="70000"/>
              </a:lnSpc>
            </a:pPr>
            <a:r>
              <a:rPr lang="es-ES" altLang="en-US" sz="1600" dirty="0" err="1">
                <a:ea typeface="MS PGothic" panose="020B0600070205080204" pitchFamily="34" charset="-128"/>
              </a:rPr>
              <a:t>surname</a:t>
            </a:r>
            <a:endParaRPr lang="es-ES" altLang="en-US" sz="1600" dirty="0">
              <a:ea typeface="MS PGothic" panose="020B0600070205080204" pitchFamily="34" charset="-128"/>
            </a:endParaRPr>
          </a:p>
          <a:p>
            <a:pPr lvl="2" eaLnBrk="1" hangingPunct="1">
              <a:lnSpc>
                <a:spcPct val="70000"/>
              </a:lnSpc>
            </a:pPr>
            <a:r>
              <a:rPr lang="es-ES" altLang="en-US" sz="1600" dirty="0" err="1">
                <a:ea typeface="MS PGothic" panose="020B0600070205080204" pitchFamily="34" charset="-128"/>
              </a:rPr>
              <a:t>company</a:t>
            </a:r>
            <a:r>
              <a:rPr lang="es-ES" altLang="en-US" sz="1600" dirty="0">
                <a:ea typeface="MS PGothic" panose="020B0600070205080204" pitchFamily="34" charset="-128"/>
              </a:rPr>
              <a:t> </a:t>
            </a:r>
            <a:r>
              <a:rPr lang="es-ES" altLang="en-US" sz="1600" dirty="0" err="1">
                <a:ea typeface="MS PGothic" panose="020B0600070205080204" pitchFamily="34" charset="-128"/>
              </a:rPr>
              <a:t>names</a:t>
            </a:r>
            <a:endParaRPr lang="es-ES" altLang="en-US" sz="1600" dirty="0">
              <a:ea typeface="MS PGothic" panose="020B0600070205080204" pitchFamily="34" charset="-128"/>
            </a:endParaRPr>
          </a:p>
          <a:p>
            <a:pPr lvl="2" eaLnBrk="1" hangingPunct="1">
              <a:lnSpc>
                <a:spcPct val="70000"/>
              </a:lnSpc>
            </a:pPr>
            <a:endParaRPr lang="es-ES" altLang="en-US" sz="1600" dirty="0">
              <a:ea typeface="MS PGothic" panose="020B0600070205080204" pitchFamily="34" charset="-128"/>
            </a:endParaRPr>
          </a:p>
          <a:p>
            <a:pPr lvl="2" eaLnBrk="1" hangingPunct="1">
              <a:lnSpc>
                <a:spcPct val="70000"/>
              </a:lnSpc>
            </a:pPr>
            <a:endParaRPr lang="es-ES" altLang="en-US" sz="1600" dirty="0">
              <a:ea typeface="MS PGothic" panose="020B0600070205080204"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115888"/>
            <a:ext cx="8229600" cy="1143000"/>
          </a:xfrm>
        </p:spPr>
        <p:txBody>
          <a:bodyPr/>
          <a:lstStyle/>
          <a:p>
            <a:pPr eaLnBrk="1" hangingPunct="1"/>
            <a:r>
              <a:rPr lang="en-US" altLang="en-US" sz="3800">
                <a:ea typeface="MS PGothic" panose="020B0600070205080204" pitchFamily="34" charset="-128"/>
              </a:rPr>
              <a:t>Machine Learning NER</a:t>
            </a:r>
            <a:endParaRPr lang="en-US" altLang="en-US" sz="3200">
              <a:ea typeface="MS PGothic" panose="020B0600070205080204" pitchFamily="34" charset="-128"/>
            </a:endParaRPr>
          </a:p>
        </p:txBody>
      </p:sp>
      <p:sp>
        <p:nvSpPr>
          <p:cNvPr id="26628" name="Rectangle 6"/>
          <p:cNvSpPr>
            <a:spLocks noGrp="1" noChangeArrowheads="1"/>
          </p:cNvSpPr>
          <p:nvPr>
            <p:ph type="body" sz="half" idx="2"/>
          </p:nvPr>
        </p:nvSpPr>
        <p:spPr>
          <a:xfrm>
            <a:off x="684213" y="2636838"/>
            <a:ext cx="8658225" cy="3663950"/>
          </a:xfrm>
        </p:spPr>
        <p:txBody>
          <a:bodyPr/>
          <a:lstStyle/>
          <a:p>
            <a:pPr eaLnBrk="1" hangingPunct="1"/>
            <a:r>
              <a:rPr lang="en-US" altLang="en-US" sz="2400" b="1" dirty="0">
                <a:ea typeface="MS PGothic" panose="020B0600070205080204" pitchFamily="34" charset="-128"/>
              </a:rPr>
              <a:t>NED(Named Entity Detection)</a:t>
            </a:r>
          </a:p>
          <a:p>
            <a:pPr lvl="1" eaLnBrk="1" hangingPunct="1"/>
            <a:r>
              <a:rPr lang="en-US" altLang="en-US" sz="2000" dirty="0">
                <a:ea typeface="MS PGothic" panose="020B0600070205080204" pitchFamily="34" charset="-128"/>
              </a:rPr>
              <a:t>Identify named entities using BIO tags</a:t>
            </a:r>
          </a:p>
          <a:p>
            <a:pPr lvl="1" eaLnBrk="1" hangingPunct="1"/>
            <a:r>
              <a:rPr lang="en-US" altLang="en-US" dirty="0">
                <a:solidFill>
                  <a:schemeClr val="accent2"/>
                </a:solidFill>
                <a:ea typeface="MS PGothic" panose="020B0600070205080204" pitchFamily="34" charset="-128"/>
              </a:rPr>
              <a:t>B</a:t>
            </a:r>
            <a:r>
              <a:rPr lang="en-US" altLang="en-US" dirty="0">
                <a:ea typeface="MS PGothic" panose="020B0600070205080204" pitchFamily="34" charset="-128"/>
              </a:rPr>
              <a:t> beginning of an entity</a:t>
            </a:r>
          </a:p>
          <a:p>
            <a:pPr lvl="1" eaLnBrk="1" hangingPunct="1"/>
            <a:r>
              <a:rPr lang="en-US" altLang="en-US" dirty="0">
                <a:solidFill>
                  <a:schemeClr val="accent2"/>
                </a:solidFill>
                <a:ea typeface="MS PGothic" panose="020B0600070205080204" pitchFamily="34" charset="-128"/>
              </a:rPr>
              <a:t>I</a:t>
            </a:r>
            <a:r>
              <a:rPr lang="en-US" altLang="en-US" dirty="0">
                <a:ea typeface="MS PGothic" panose="020B0600070205080204" pitchFamily="34" charset="-128"/>
              </a:rPr>
              <a:t> continues the entity</a:t>
            </a:r>
          </a:p>
          <a:p>
            <a:pPr lvl="1" eaLnBrk="1" hangingPunct="1"/>
            <a:r>
              <a:rPr lang="en-US" altLang="en-US" dirty="0">
                <a:solidFill>
                  <a:schemeClr val="accent2"/>
                </a:solidFill>
                <a:ea typeface="MS PGothic" panose="020B0600070205080204" pitchFamily="34" charset="-128"/>
              </a:rPr>
              <a:t>O</a:t>
            </a:r>
            <a:r>
              <a:rPr lang="en-US" altLang="en-US" dirty="0">
                <a:ea typeface="MS PGothic" panose="020B0600070205080204" pitchFamily="34" charset="-128"/>
              </a:rPr>
              <a:t> word outside the entity</a:t>
            </a:r>
          </a:p>
          <a:p>
            <a:pPr lvl="1" eaLnBrk="1" hangingPunct="1"/>
            <a:endParaRPr lang="en-US" altLang="en-US" sz="500" dirty="0">
              <a:ea typeface="MS PGothic" panose="020B0600070205080204" pitchFamily="34" charset="-128"/>
            </a:endParaRPr>
          </a:p>
          <a:p>
            <a:pPr lvl="1" eaLnBrk="1" hangingPunct="1"/>
            <a:endParaRPr lang="en-US" altLang="en-US" sz="500" dirty="0">
              <a:ea typeface="MS PGothic" panose="020B0600070205080204" pitchFamily="34" charset="-128"/>
            </a:endParaRPr>
          </a:p>
        </p:txBody>
      </p:sp>
      <p:sp>
        <p:nvSpPr>
          <p:cNvPr id="22532" name="Rectangle 4"/>
          <p:cNvSpPr>
            <a:spLocks noChangeArrowheads="1"/>
          </p:cNvSpPr>
          <p:nvPr/>
        </p:nvSpPr>
        <p:spPr bwMode="auto">
          <a:xfrm>
            <a:off x="593725" y="1719263"/>
            <a:ext cx="8351838" cy="71913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buFont typeface="Wingdings" panose="05000000000000000000" pitchFamily="2" charset="2"/>
              <a:buNone/>
            </a:pPr>
            <a:r>
              <a:rPr lang="en-US" altLang="en-US" sz="2000">
                <a:solidFill>
                  <a:srgbClr val="0033CC"/>
                </a:solidFill>
                <a:latin typeface="Calibri" panose="020F0502020204030204" pitchFamily="34" charset="0"/>
                <a:ea typeface="MS PGothic" panose="020B0600070205080204" pitchFamily="34" charset="-128"/>
              </a:rPr>
              <a:t> </a:t>
            </a:r>
            <a:r>
              <a:rPr lang="en-US" altLang="en-US" sz="2000">
                <a:solidFill>
                  <a:srgbClr val="000000"/>
                </a:solidFill>
                <a:latin typeface="Calibri" panose="020F0502020204030204" pitchFamily="34" charset="0"/>
                <a:ea typeface="MS PGothic" panose="020B0600070205080204" pitchFamily="34" charset="-128"/>
              </a:rPr>
              <a:t>Adam Smith works for IBM , London .</a:t>
            </a:r>
          </a:p>
        </p:txBody>
      </p:sp>
      <p:sp>
        <p:nvSpPr>
          <p:cNvPr id="8" name="Rectangle 4"/>
          <p:cNvSpPr>
            <a:spLocks noChangeArrowheads="1"/>
          </p:cNvSpPr>
          <p:nvPr/>
        </p:nvSpPr>
        <p:spPr bwMode="auto">
          <a:xfrm>
            <a:off x="593725" y="1700213"/>
            <a:ext cx="8351838" cy="71913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buFont typeface="Wingdings" panose="05000000000000000000" pitchFamily="2" charset="2"/>
              <a:buNone/>
            </a:pPr>
            <a:r>
              <a:rPr lang="en-US" altLang="en-US" sz="2000" dirty="0">
                <a:solidFill>
                  <a:srgbClr val="0033CC"/>
                </a:solidFill>
                <a:latin typeface="Calibri" panose="020F0502020204030204" pitchFamily="34" charset="0"/>
                <a:ea typeface="MS PGothic" panose="020B0600070205080204" pitchFamily="34" charset="-128"/>
              </a:rPr>
              <a:t> </a:t>
            </a:r>
            <a:r>
              <a:rPr lang="en-US" altLang="en-US" sz="2000" dirty="0" err="1">
                <a:solidFill>
                  <a:srgbClr val="000000"/>
                </a:solidFill>
                <a:latin typeface="Calibri" panose="020F0502020204030204" pitchFamily="34" charset="0"/>
                <a:ea typeface="MS PGothic" panose="020B0600070205080204" pitchFamily="34" charset="-128"/>
              </a:rPr>
              <a:t>Adam_</a:t>
            </a:r>
            <a:r>
              <a:rPr lang="en-US" altLang="en-US" sz="2000" dirty="0" err="1">
                <a:solidFill>
                  <a:schemeClr val="accent2"/>
                </a:solidFill>
                <a:latin typeface="Calibri" panose="020F0502020204030204" pitchFamily="34" charset="0"/>
                <a:ea typeface="MS PGothic" panose="020B0600070205080204" pitchFamily="34" charset="-128"/>
              </a:rPr>
              <a:t>B</a:t>
            </a:r>
            <a:r>
              <a:rPr lang="en-US" altLang="en-US" sz="2000" dirty="0">
                <a:solidFill>
                  <a:srgbClr val="000000"/>
                </a:solidFill>
                <a:latin typeface="Calibri" panose="020F0502020204030204" pitchFamily="34" charset="0"/>
                <a:ea typeface="MS PGothic" panose="020B0600070205080204" pitchFamily="34" charset="-128"/>
              </a:rPr>
              <a:t> </a:t>
            </a:r>
            <a:r>
              <a:rPr lang="en-US" altLang="en-US" sz="2000" dirty="0" err="1">
                <a:solidFill>
                  <a:srgbClr val="000000"/>
                </a:solidFill>
                <a:latin typeface="Calibri" panose="020F0502020204030204" pitchFamily="34" charset="0"/>
                <a:ea typeface="MS PGothic" panose="020B0600070205080204" pitchFamily="34" charset="-128"/>
              </a:rPr>
              <a:t>Smith_</a:t>
            </a:r>
            <a:r>
              <a:rPr lang="en-US" altLang="en-US" sz="2000" dirty="0" err="1">
                <a:solidFill>
                  <a:schemeClr val="accent2"/>
                </a:solidFill>
                <a:latin typeface="Calibri" panose="020F0502020204030204" pitchFamily="34" charset="0"/>
                <a:ea typeface="MS PGothic" panose="020B0600070205080204" pitchFamily="34" charset="-128"/>
              </a:rPr>
              <a:t>I</a:t>
            </a:r>
            <a:r>
              <a:rPr lang="en-US" altLang="en-US" sz="2000" dirty="0">
                <a:solidFill>
                  <a:srgbClr val="000000"/>
                </a:solidFill>
                <a:latin typeface="Calibri" panose="020F0502020204030204" pitchFamily="34" charset="0"/>
                <a:ea typeface="MS PGothic" panose="020B0600070205080204" pitchFamily="34" charset="-128"/>
              </a:rPr>
              <a:t> </a:t>
            </a:r>
            <a:r>
              <a:rPr lang="en-US" altLang="en-US" sz="2000" dirty="0" err="1">
                <a:solidFill>
                  <a:srgbClr val="000000"/>
                </a:solidFill>
                <a:latin typeface="Calibri" panose="020F0502020204030204" pitchFamily="34" charset="0"/>
                <a:ea typeface="MS PGothic" panose="020B0600070205080204" pitchFamily="34" charset="-128"/>
              </a:rPr>
              <a:t>works_</a:t>
            </a:r>
            <a:r>
              <a:rPr lang="en-US" altLang="en-US" sz="2000" dirty="0" err="1">
                <a:solidFill>
                  <a:schemeClr val="accent2"/>
                </a:solidFill>
                <a:latin typeface="Calibri" panose="020F0502020204030204" pitchFamily="34" charset="0"/>
                <a:ea typeface="MS PGothic" panose="020B0600070205080204" pitchFamily="34" charset="-128"/>
              </a:rPr>
              <a:t>O</a:t>
            </a:r>
            <a:r>
              <a:rPr lang="en-US" altLang="en-US" sz="2000" dirty="0">
                <a:solidFill>
                  <a:srgbClr val="000000"/>
                </a:solidFill>
                <a:latin typeface="Calibri" panose="020F0502020204030204" pitchFamily="34" charset="0"/>
                <a:ea typeface="MS PGothic" panose="020B0600070205080204" pitchFamily="34" charset="-128"/>
              </a:rPr>
              <a:t> </a:t>
            </a:r>
            <a:r>
              <a:rPr lang="en-US" altLang="en-US" sz="2000" dirty="0" err="1">
                <a:solidFill>
                  <a:srgbClr val="000000"/>
                </a:solidFill>
                <a:latin typeface="Calibri" panose="020F0502020204030204" pitchFamily="34" charset="0"/>
                <a:ea typeface="MS PGothic" panose="020B0600070205080204" pitchFamily="34" charset="-128"/>
              </a:rPr>
              <a:t>for_</a:t>
            </a:r>
            <a:r>
              <a:rPr lang="en-US" altLang="en-US" sz="2000" dirty="0" err="1">
                <a:solidFill>
                  <a:schemeClr val="accent2"/>
                </a:solidFill>
                <a:latin typeface="Calibri" panose="020F0502020204030204" pitchFamily="34" charset="0"/>
                <a:ea typeface="MS PGothic" panose="020B0600070205080204" pitchFamily="34" charset="-128"/>
              </a:rPr>
              <a:t>O</a:t>
            </a:r>
            <a:r>
              <a:rPr lang="en-US" altLang="en-US" sz="2000" dirty="0">
                <a:solidFill>
                  <a:srgbClr val="000000"/>
                </a:solidFill>
                <a:latin typeface="Calibri" panose="020F0502020204030204" pitchFamily="34" charset="0"/>
                <a:ea typeface="MS PGothic" panose="020B0600070205080204" pitchFamily="34" charset="-128"/>
              </a:rPr>
              <a:t> IBM_</a:t>
            </a:r>
            <a:r>
              <a:rPr lang="en-US" altLang="en-US" sz="2000" dirty="0">
                <a:solidFill>
                  <a:schemeClr val="accent2"/>
                </a:solidFill>
                <a:latin typeface="Calibri" panose="020F0502020204030204" pitchFamily="34" charset="0"/>
                <a:ea typeface="MS PGothic" panose="020B0600070205080204" pitchFamily="34" charset="-128"/>
              </a:rPr>
              <a:t>B</a:t>
            </a:r>
            <a:r>
              <a:rPr lang="en-US" altLang="en-US" sz="2000" dirty="0">
                <a:solidFill>
                  <a:srgbClr val="000000"/>
                </a:solidFill>
                <a:latin typeface="Calibri" panose="020F0502020204030204" pitchFamily="34" charset="0"/>
                <a:ea typeface="MS PGothic" panose="020B0600070205080204" pitchFamily="34" charset="-128"/>
              </a:rPr>
              <a:t> ,_</a:t>
            </a:r>
            <a:r>
              <a:rPr lang="en-US" altLang="en-US" sz="2000" dirty="0">
                <a:solidFill>
                  <a:schemeClr val="accent2"/>
                </a:solidFill>
                <a:latin typeface="Calibri" panose="020F0502020204030204" pitchFamily="34" charset="0"/>
                <a:ea typeface="MS PGothic" panose="020B0600070205080204" pitchFamily="34" charset="-128"/>
              </a:rPr>
              <a:t>O</a:t>
            </a:r>
            <a:r>
              <a:rPr lang="en-US" altLang="en-US" sz="2000" dirty="0">
                <a:solidFill>
                  <a:srgbClr val="000000"/>
                </a:solidFill>
                <a:latin typeface="Calibri" panose="020F0502020204030204" pitchFamily="34" charset="0"/>
                <a:ea typeface="MS PGothic" panose="020B0600070205080204" pitchFamily="34" charset="-128"/>
              </a:rPr>
              <a:t> </a:t>
            </a:r>
            <a:r>
              <a:rPr lang="en-US" altLang="en-US" sz="2000" dirty="0" err="1">
                <a:solidFill>
                  <a:srgbClr val="000000"/>
                </a:solidFill>
                <a:latin typeface="Calibri" panose="020F0502020204030204" pitchFamily="34" charset="0"/>
                <a:ea typeface="MS PGothic" panose="020B0600070205080204" pitchFamily="34" charset="-128"/>
              </a:rPr>
              <a:t>London_</a:t>
            </a:r>
            <a:r>
              <a:rPr lang="en-US" altLang="en-US" sz="2000" dirty="0" err="1">
                <a:solidFill>
                  <a:schemeClr val="accent2"/>
                </a:solidFill>
                <a:latin typeface="Calibri" panose="020F0502020204030204" pitchFamily="34" charset="0"/>
                <a:ea typeface="MS PGothic" panose="020B0600070205080204" pitchFamily="34" charset="-128"/>
              </a:rPr>
              <a:t>B</a:t>
            </a:r>
            <a:r>
              <a:rPr lang="en-US" altLang="en-US" sz="2000" dirty="0">
                <a:solidFill>
                  <a:schemeClr val="accent2"/>
                </a:solidFill>
                <a:latin typeface="Calibri" panose="020F0502020204030204" pitchFamily="34" charset="0"/>
                <a:ea typeface="MS PGothic" panose="020B0600070205080204" pitchFamily="34" charset="-128"/>
              </a:rPr>
              <a:t> </a:t>
            </a:r>
            <a:r>
              <a:rPr lang="en-US" altLang="en-US" sz="2000" dirty="0">
                <a:solidFill>
                  <a:srgbClr val="000000"/>
                </a:solidFill>
                <a:latin typeface="Calibri" panose="020F0502020204030204" pitchFamily="34" charset="0"/>
                <a:ea typeface="MS PGothic" panose="020B0600070205080204" pitchFamily="34" charset="-128"/>
              </a:rPr>
              <a:t>._</a:t>
            </a:r>
            <a:r>
              <a:rPr lang="en-US" altLang="en-US" sz="2000" dirty="0">
                <a:solidFill>
                  <a:schemeClr val="accent2"/>
                </a:solidFill>
                <a:latin typeface="Calibri" panose="020F0502020204030204" pitchFamily="34" charset="0"/>
                <a:ea typeface="MS PGothic" panose="020B0600070205080204" pitchFamily="34" charset="-128"/>
              </a:rPr>
              <a: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76200"/>
            <a:ext cx="8229600" cy="1143000"/>
          </a:xfrm>
        </p:spPr>
        <p:txBody>
          <a:bodyPr/>
          <a:lstStyle/>
          <a:p>
            <a:pPr eaLnBrk="1" hangingPunct="1"/>
            <a:r>
              <a:rPr lang="en-US" altLang="en-US" sz="3800">
                <a:ea typeface="MS PGothic" panose="020B0600070205080204" pitchFamily="34" charset="-128"/>
              </a:rPr>
              <a:t>Machine Learning NER</a:t>
            </a:r>
            <a:endParaRPr lang="en-US" altLang="en-US" sz="3200">
              <a:ea typeface="MS PGothic" panose="020B0600070205080204" pitchFamily="34" charset="-128"/>
            </a:endParaRPr>
          </a:p>
        </p:txBody>
      </p:sp>
      <p:sp>
        <p:nvSpPr>
          <p:cNvPr id="23555" name="Rectangle 6"/>
          <p:cNvSpPr>
            <a:spLocks noGrp="1" noChangeArrowheads="1"/>
          </p:cNvSpPr>
          <p:nvPr>
            <p:ph type="body" sz="half" idx="2"/>
          </p:nvPr>
        </p:nvSpPr>
        <p:spPr>
          <a:xfrm>
            <a:off x="449263" y="2095500"/>
            <a:ext cx="8658225" cy="4205288"/>
          </a:xfrm>
        </p:spPr>
        <p:txBody>
          <a:bodyPr/>
          <a:lstStyle/>
          <a:p>
            <a:pPr eaLnBrk="1" hangingPunct="1"/>
            <a:r>
              <a:rPr lang="en-US" altLang="en-US" sz="2400" b="1">
                <a:ea typeface="MS PGothic" panose="020B0600070205080204" pitchFamily="34" charset="-128"/>
              </a:rPr>
              <a:t>NED</a:t>
            </a:r>
            <a:r>
              <a:rPr lang="en-US" altLang="en-US" sz="2400">
                <a:ea typeface="MS PGothic" panose="020B0600070205080204" pitchFamily="34" charset="-128"/>
              </a:rPr>
              <a:t>: Identify named entities using BIO tags</a:t>
            </a:r>
          </a:p>
          <a:p>
            <a:pPr lvl="1" eaLnBrk="1" hangingPunct="1"/>
            <a:r>
              <a:rPr lang="en-US" altLang="en-US">
                <a:ea typeface="MS PGothic" panose="020B0600070205080204" pitchFamily="34" charset="-128"/>
              </a:rPr>
              <a:t>B beginning of an entity</a:t>
            </a:r>
          </a:p>
          <a:p>
            <a:pPr lvl="1" eaLnBrk="1" hangingPunct="1"/>
            <a:r>
              <a:rPr lang="en-US" altLang="en-US">
                <a:ea typeface="MS PGothic" panose="020B0600070205080204" pitchFamily="34" charset="-128"/>
              </a:rPr>
              <a:t>I continues the entity</a:t>
            </a:r>
          </a:p>
          <a:p>
            <a:pPr lvl="1" eaLnBrk="1" hangingPunct="1"/>
            <a:r>
              <a:rPr lang="en-US" altLang="en-US">
                <a:ea typeface="MS PGothic" panose="020B0600070205080204" pitchFamily="34" charset="-128"/>
              </a:rPr>
              <a:t>O word outside the entity</a:t>
            </a:r>
          </a:p>
          <a:p>
            <a:pPr lvl="1" eaLnBrk="1" hangingPunct="1"/>
            <a:endParaRPr lang="en-US" altLang="en-US" sz="500">
              <a:ea typeface="MS PGothic" panose="020B0600070205080204" pitchFamily="34" charset="-128"/>
            </a:endParaRPr>
          </a:p>
          <a:p>
            <a:pPr lvl="1" eaLnBrk="1" hangingPunct="1"/>
            <a:endParaRPr lang="en-US" altLang="en-US" sz="500">
              <a:ea typeface="MS PGothic" panose="020B0600070205080204" pitchFamily="34" charset="-128"/>
            </a:endParaRPr>
          </a:p>
          <a:p>
            <a:pPr eaLnBrk="1" hangingPunct="1"/>
            <a:r>
              <a:rPr lang="en-US" altLang="en-US" sz="2400" b="1">
                <a:ea typeface="MS PGothic" panose="020B0600070205080204" pitchFamily="34" charset="-128"/>
              </a:rPr>
              <a:t>NEC</a:t>
            </a:r>
            <a:r>
              <a:rPr lang="en-US" altLang="en-US" sz="2400">
                <a:ea typeface="MS PGothic" panose="020B0600070205080204" pitchFamily="34" charset="-128"/>
              </a:rPr>
              <a:t>: Classify into a predefined set of categories</a:t>
            </a:r>
          </a:p>
          <a:p>
            <a:pPr lvl="1" eaLnBrk="1" hangingPunct="1"/>
            <a:r>
              <a:rPr lang="en-US" altLang="en-US">
                <a:ea typeface="MS PGothic" panose="020B0600070205080204" pitchFamily="34" charset="-128"/>
              </a:rPr>
              <a:t>Person names</a:t>
            </a:r>
          </a:p>
          <a:p>
            <a:pPr lvl="1" eaLnBrk="1" hangingPunct="1"/>
            <a:r>
              <a:rPr lang="en-US" altLang="en-US">
                <a:ea typeface="MS PGothic" panose="020B0600070205080204" pitchFamily="34" charset="-128"/>
              </a:rPr>
              <a:t>Organizations (companies, governmental organizations, etc.)</a:t>
            </a:r>
          </a:p>
          <a:p>
            <a:pPr lvl="1" eaLnBrk="1" hangingPunct="1"/>
            <a:r>
              <a:rPr lang="en-US" altLang="en-US">
                <a:ea typeface="MS PGothic" panose="020B0600070205080204" pitchFamily="34" charset="-128"/>
              </a:rPr>
              <a:t>Locations (cities, countries, etc.)</a:t>
            </a:r>
          </a:p>
          <a:p>
            <a:pPr lvl="1" eaLnBrk="1" hangingPunct="1"/>
            <a:r>
              <a:rPr lang="en-US" altLang="en-US">
                <a:ea typeface="MS PGothic" panose="020B0600070205080204" pitchFamily="34" charset="-128"/>
              </a:rPr>
              <a:t>Miscellaneous (movie titles, sport events, etc.)</a:t>
            </a:r>
          </a:p>
        </p:txBody>
      </p:sp>
      <p:sp>
        <p:nvSpPr>
          <p:cNvPr id="23556" name="Rectangle 4"/>
          <p:cNvSpPr>
            <a:spLocks noChangeArrowheads="1"/>
          </p:cNvSpPr>
          <p:nvPr/>
        </p:nvSpPr>
        <p:spPr bwMode="auto">
          <a:xfrm>
            <a:off x="487363" y="1176338"/>
            <a:ext cx="8351837" cy="71913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Font typeface="Wingdings" panose="05000000000000000000" pitchFamily="2" charset="2"/>
              <a:buNone/>
            </a:pPr>
            <a:r>
              <a:rPr lang="en-US" altLang="en-US" sz="2000">
                <a:solidFill>
                  <a:srgbClr val="0033CC"/>
                </a:solidFill>
                <a:latin typeface="Calibri" panose="020F0502020204030204" pitchFamily="34" charset="0"/>
                <a:ea typeface="MS PGothic" panose="020B0600070205080204" pitchFamily="34" charset="-128"/>
              </a:rPr>
              <a:t> </a:t>
            </a:r>
            <a:r>
              <a:rPr lang="en-US" altLang="en-US" sz="2000" b="1">
                <a:solidFill>
                  <a:srgbClr val="0033CC"/>
                </a:solidFill>
                <a:latin typeface="Calibri" panose="020F0502020204030204" pitchFamily="34" charset="0"/>
                <a:ea typeface="MS PGothic" panose="020B0600070205080204" pitchFamily="34" charset="-128"/>
              </a:rPr>
              <a:t>Adam_B-PER Smith_I-PER</a:t>
            </a:r>
            <a:r>
              <a:rPr lang="en-US" altLang="en-US" sz="2000" b="1">
                <a:latin typeface="Calibri" panose="020F0502020204030204" pitchFamily="34" charset="0"/>
                <a:ea typeface="MS PGothic" panose="020B0600070205080204" pitchFamily="34" charset="-128"/>
              </a:rPr>
              <a:t> </a:t>
            </a:r>
            <a:r>
              <a:rPr lang="en-US" altLang="en-US" sz="2000">
                <a:latin typeface="Calibri" panose="020F0502020204030204" pitchFamily="34" charset="0"/>
                <a:ea typeface="MS PGothic" panose="020B0600070205080204" pitchFamily="34" charset="-128"/>
              </a:rPr>
              <a:t>works_O for_O </a:t>
            </a:r>
            <a:r>
              <a:rPr lang="en-US" altLang="en-US" sz="2000" b="1">
                <a:solidFill>
                  <a:srgbClr val="FF0000"/>
                </a:solidFill>
                <a:latin typeface="Calibri" panose="020F0502020204030204" pitchFamily="34" charset="0"/>
                <a:ea typeface="MS PGothic" panose="020B0600070205080204" pitchFamily="34" charset="-128"/>
              </a:rPr>
              <a:t>IBM_B-ORG</a:t>
            </a:r>
            <a:r>
              <a:rPr lang="en-US" altLang="en-US" sz="2000">
                <a:solidFill>
                  <a:schemeClr val="accent2"/>
                </a:solidFill>
                <a:latin typeface="Calibri" panose="020F0502020204030204" pitchFamily="34" charset="0"/>
                <a:ea typeface="MS PGothic" panose="020B0600070205080204" pitchFamily="34" charset="-128"/>
              </a:rPr>
              <a:t> </a:t>
            </a:r>
            <a:r>
              <a:rPr lang="en-US" altLang="en-US" sz="2000">
                <a:latin typeface="Calibri" panose="020F0502020204030204" pitchFamily="34" charset="0"/>
                <a:ea typeface="MS PGothic" panose="020B0600070205080204" pitchFamily="34" charset="-128"/>
              </a:rPr>
              <a:t>,_O </a:t>
            </a:r>
            <a:r>
              <a:rPr lang="en-US" altLang="en-US" sz="2000" b="1">
                <a:solidFill>
                  <a:srgbClr val="009900"/>
                </a:solidFill>
                <a:latin typeface="Calibri" panose="020F0502020204030204" pitchFamily="34" charset="0"/>
                <a:ea typeface="MS PGothic" panose="020B0600070205080204" pitchFamily="34" charset="-128"/>
              </a:rPr>
              <a:t>London_B-LOC </a:t>
            </a:r>
            <a:r>
              <a:rPr lang="en-US" altLang="en-US" sz="2000">
                <a:latin typeface="Calibri" panose="020F0502020204030204" pitchFamily="34" charset="0"/>
                <a:ea typeface="MS PGothic" panose="020B0600070205080204" pitchFamily="34" charset="-128"/>
              </a:rPr>
              <a:t>._O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8"/>
          <p:cNvGrpSpPr>
            <a:grpSpLocks/>
          </p:cNvGrpSpPr>
          <p:nvPr/>
        </p:nvGrpSpPr>
        <p:grpSpPr bwMode="auto">
          <a:xfrm>
            <a:off x="625475" y="171450"/>
            <a:ext cx="8086725" cy="819150"/>
            <a:chOff x="1260" y="165"/>
            <a:chExt cx="9870" cy="2232"/>
          </a:xfrm>
        </p:grpSpPr>
        <p:grpSp>
          <p:nvGrpSpPr>
            <p:cNvPr id="24694" name="Group 9"/>
            <p:cNvGrpSpPr>
              <a:grpSpLocks/>
            </p:cNvGrpSpPr>
            <p:nvPr/>
          </p:nvGrpSpPr>
          <p:grpSpPr bwMode="auto">
            <a:xfrm>
              <a:off x="1455" y="165"/>
              <a:ext cx="9675" cy="1815"/>
              <a:chOff x="1455" y="165"/>
              <a:chExt cx="9675" cy="1815"/>
            </a:xfrm>
          </p:grpSpPr>
          <p:sp>
            <p:nvSpPr>
              <p:cNvPr id="24696" name="Rectangle 10"/>
              <p:cNvSpPr>
                <a:spLocks noChangeArrowheads="1"/>
              </p:cNvSpPr>
              <p:nvPr/>
            </p:nvSpPr>
            <p:spPr bwMode="auto">
              <a:xfrm>
                <a:off x="1680" y="165"/>
                <a:ext cx="9450" cy="162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97" name="Rectangle 11"/>
              <p:cNvSpPr>
                <a:spLocks noChangeArrowheads="1"/>
              </p:cNvSpPr>
              <p:nvPr/>
            </p:nvSpPr>
            <p:spPr bwMode="auto">
              <a:xfrm>
                <a:off x="1455" y="345"/>
                <a:ext cx="9480" cy="1635"/>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grpSp>
        <p:sp>
          <p:nvSpPr>
            <p:cNvPr id="24695" name="Rectangle 12"/>
            <p:cNvSpPr>
              <a:spLocks noChangeArrowheads="1"/>
            </p:cNvSpPr>
            <p:nvPr/>
          </p:nvSpPr>
          <p:spPr bwMode="auto">
            <a:xfrm>
              <a:off x="1260" y="528"/>
              <a:ext cx="9465" cy="1869"/>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ts val="500"/>
                </a:spcBef>
                <a:spcAft>
                  <a:spcPts val="500"/>
                </a:spcAft>
                <a:buClrTx/>
                <a:buSzTx/>
                <a:buFontTx/>
                <a:buNone/>
              </a:pPr>
              <a:r>
                <a:rPr lang="en-US" altLang="en-US" sz="1000" dirty="0">
                  <a:latin typeface="Calibri" panose="020F0502020204030204" pitchFamily="34" charset="0"/>
                  <a:ea typeface="MS PGothic" panose="020B0600070205080204" pitchFamily="34" charset="-128"/>
                </a:rPr>
                <a:t>United States presidential election of 2008, scheduled for Tuesday November 4, 2008, will be the 56th consecutive </a:t>
              </a:r>
              <a:r>
                <a:rPr lang="en-US" altLang="en-US" sz="1000" dirty="0" err="1">
                  <a:latin typeface="Calibri" panose="020F0502020204030204" pitchFamily="34" charset="0"/>
                  <a:ea typeface="MS PGothic" panose="020B0600070205080204" pitchFamily="34" charset="-128"/>
                </a:rPr>
                <a:t>quadernnial</a:t>
              </a:r>
              <a:r>
                <a:rPr lang="en-US" altLang="en-US" sz="1000" dirty="0">
                  <a:latin typeface="Calibri" panose="020F0502020204030204" pitchFamily="34" charset="0"/>
                  <a:ea typeface="MS PGothic" panose="020B0600070205080204" pitchFamily="34" charset="-128"/>
                </a:rPr>
                <a:t> United States presidential election and will select the President and the Vice President of the United States. The Republican Party has chosen John McCain, the senior United States Senator from Arizona as its nominee; the Democratic Party has chosen Barak Obama, the junior United States Senator from Illinois, as its nominee. </a:t>
              </a:r>
            </a:p>
            <a:p>
              <a:pPr eaLnBrk="1" hangingPunct="1">
                <a:spcBef>
                  <a:spcPct val="0"/>
                </a:spcBef>
                <a:buClrTx/>
                <a:buSzTx/>
                <a:buFontTx/>
                <a:buNone/>
              </a:pPr>
              <a:endParaRPr lang="es-ES" altLang="en-US" sz="1800" dirty="0">
                <a:latin typeface="Calibri" panose="020F0502020204030204" pitchFamily="34" charset="0"/>
                <a:ea typeface="MS PGothic" panose="020B0600070205080204" pitchFamily="34" charset="-128"/>
              </a:endParaRPr>
            </a:p>
          </p:txBody>
        </p:sp>
      </p:grpSp>
      <p:sp>
        <p:nvSpPr>
          <p:cNvPr id="24579" name="1 Marcador de número de diapositiva"/>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fld id="{BCFBD9DE-3199-451A-9033-C896F1123821}" type="slidenum">
              <a:rPr lang="en-US" altLang="en-US" sz="1200">
                <a:solidFill>
                  <a:srgbClr val="898989"/>
                </a:solidFill>
                <a:latin typeface="Calibri" panose="020F0502020204030204" pitchFamily="34" charset="0"/>
                <a:ea typeface="MS PGothic" panose="020B0600070205080204" pitchFamily="34" charset="-128"/>
              </a:rPr>
              <a:pPr eaLnBrk="1" hangingPunct="1">
                <a:spcBef>
                  <a:spcPct val="0"/>
                </a:spcBef>
                <a:buClrTx/>
                <a:buSzTx/>
                <a:buFontTx/>
                <a:buNone/>
              </a:pPr>
              <a:t>35</a:t>
            </a:fld>
            <a:endParaRPr lang="en-US" altLang="en-US" sz="1200">
              <a:solidFill>
                <a:srgbClr val="898989"/>
              </a:solidFill>
              <a:latin typeface="Calibri" panose="020F0502020204030204" pitchFamily="34" charset="0"/>
              <a:ea typeface="MS PGothic" panose="020B0600070205080204" pitchFamily="34" charset="-128"/>
            </a:endParaRPr>
          </a:p>
        </p:txBody>
      </p:sp>
      <p:grpSp>
        <p:nvGrpSpPr>
          <p:cNvPr id="24580" name="Group 120"/>
          <p:cNvGrpSpPr>
            <a:grpSpLocks/>
          </p:cNvGrpSpPr>
          <p:nvPr/>
        </p:nvGrpSpPr>
        <p:grpSpPr bwMode="auto">
          <a:xfrm>
            <a:off x="614363" y="896938"/>
            <a:ext cx="8305800" cy="2895600"/>
            <a:chOff x="614047" y="897463"/>
            <a:chExt cx="8305800" cy="2895600"/>
          </a:xfrm>
        </p:grpSpPr>
        <p:grpSp>
          <p:nvGrpSpPr>
            <p:cNvPr id="24638" name="Group 118"/>
            <p:cNvGrpSpPr>
              <a:grpSpLocks/>
            </p:cNvGrpSpPr>
            <p:nvPr/>
          </p:nvGrpSpPr>
          <p:grpSpPr bwMode="auto">
            <a:xfrm>
              <a:off x="614047" y="897463"/>
              <a:ext cx="8305800" cy="2895600"/>
              <a:chOff x="609600" y="914400"/>
              <a:chExt cx="8305800" cy="2895600"/>
            </a:xfrm>
          </p:grpSpPr>
          <p:grpSp>
            <p:nvGrpSpPr>
              <p:cNvPr id="24640" name="302 Grupo"/>
              <p:cNvGrpSpPr>
                <a:grpSpLocks/>
              </p:cNvGrpSpPr>
              <p:nvPr/>
            </p:nvGrpSpPr>
            <p:grpSpPr bwMode="auto">
              <a:xfrm>
                <a:off x="609600" y="914400"/>
                <a:ext cx="8305800" cy="2895600"/>
                <a:chOff x="533400" y="914400"/>
                <a:chExt cx="8305799" cy="2895565"/>
              </a:xfrm>
            </p:grpSpPr>
            <p:grpSp>
              <p:nvGrpSpPr>
                <p:cNvPr id="24654" name="268 Grupo"/>
                <p:cNvGrpSpPr>
                  <a:grpSpLocks/>
                </p:cNvGrpSpPr>
                <p:nvPr/>
              </p:nvGrpSpPr>
              <p:grpSpPr bwMode="auto">
                <a:xfrm>
                  <a:off x="533400" y="914400"/>
                  <a:ext cx="8305799" cy="2895565"/>
                  <a:chOff x="533400" y="914400"/>
                  <a:chExt cx="8305799" cy="2895565"/>
                </a:xfrm>
              </p:grpSpPr>
              <p:grpSp>
                <p:nvGrpSpPr>
                  <p:cNvPr id="24684" name="Group 43"/>
                  <p:cNvGrpSpPr>
                    <a:grpSpLocks/>
                  </p:cNvGrpSpPr>
                  <p:nvPr/>
                </p:nvGrpSpPr>
                <p:grpSpPr bwMode="auto">
                  <a:xfrm>
                    <a:off x="533400" y="914400"/>
                    <a:ext cx="8305799" cy="2895565"/>
                    <a:chOff x="765" y="2370"/>
                    <a:chExt cx="10965" cy="6343"/>
                  </a:xfrm>
                </p:grpSpPr>
                <p:sp>
                  <p:nvSpPr>
                    <p:cNvPr id="24686" name="Rectangle 44"/>
                    <p:cNvSpPr>
                      <a:spLocks noChangeArrowheads="1"/>
                    </p:cNvSpPr>
                    <p:nvPr/>
                  </p:nvSpPr>
                  <p:spPr bwMode="auto">
                    <a:xfrm>
                      <a:off x="765" y="2506"/>
                      <a:ext cx="10439" cy="6207"/>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endParaRPr lang="es-ES" altLang="en-US" sz="1800">
                        <a:latin typeface="Times New Roman" panose="02020603050405020304" pitchFamily="18" charset="0"/>
                      </a:endParaRPr>
                    </a:p>
                  </p:txBody>
                </p:sp>
                <p:sp>
                  <p:nvSpPr>
                    <p:cNvPr id="24687" name="Rectangle 45"/>
                    <p:cNvSpPr>
                      <a:spLocks noChangeArrowheads="1"/>
                    </p:cNvSpPr>
                    <p:nvPr/>
                  </p:nvSpPr>
                  <p:spPr bwMode="auto">
                    <a:xfrm>
                      <a:off x="1142" y="7395"/>
                      <a:ext cx="9609" cy="1151"/>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ts val="500"/>
                        </a:spcBef>
                        <a:spcAft>
                          <a:spcPts val="500"/>
                        </a:spcAft>
                        <a:buClrTx/>
                        <a:buSzTx/>
                        <a:buFontTx/>
                        <a:buNone/>
                      </a:pPr>
                      <a:r>
                        <a:rPr lang="en-US" altLang="en-US" sz="900">
                          <a:latin typeface="Calibri" panose="020F0502020204030204" pitchFamily="34" charset="0"/>
                          <a:ea typeface="MS PGothic" panose="020B0600070205080204" pitchFamily="34" charset="-128"/>
                        </a:rPr>
                        <a:t>United_B States_I presidential_O election_O of_O 2008_O ,_O scheduled_O for_O Tuesday_O November_O 4_O ,_O 2008_O ,_O will_O be_O the_O 56</a:t>
                      </a:r>
                      <a:r>
                        <a:rPr lang="en-US" altLang="en-US" sz="900" baseline="30000">
                          <a:latin typeface="Calibri" panose="020F0502020204030204" pitchFamily="34" charset="0"/>
                          <a:ea typeface="MS PGothic" panose="020B0600070205080204" pitchFamily="34" charset="-128"/>
                        </a:rPr>
                        <a:t>th</a:t>
                      </a:r>
                      <a:r>
                        <a:rPr lang="en-US" altLang="en-US" sz="900">
                          <a:latin typeface="Calibri" panose="020F0502020204030204" pitchFamily="34" charset="0"/>
                          <a:ea typeface="MS PGothic" panose="020B0600070205080204" pitchFamily="34" charset="-128"/>
                        </a:rPr>
                        <a:t>_O consecutive_O quadernnial_O United_B States_I presidential_O election_O and_O will_O select_O the_O President_B and_O the_O Vice_B President_I of_I the_I United_I States_I. The_O Republican_B Party_I has_O chosen_O John_B McCain_I ,_O the_O senior_O United_B</a:t>
                      </a:r>
                    </a:p>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grpSp>
                  <p:nvGrpSpPr>
                    <p:cNvPr id="24688" name="Group 46"/>
                    <p:cNvGrpSpPr>
                      <a:grpSpLocks/>
                    </p:cNvGrpSpPr>
                    <p:nvPr/>
                  </p:nvGrpSpPr>
                  <p:grpSpPr bwMode="auto">
                    <a:xfrm>
                      <a:off x="1038" y="3555"/>
                      <a:ext cx="9822" cy="3690"/>
                      <a:chOff x="1038" y="3555"/>
                      <a:chExt cx="9822" cy="3690"/>
                    </a:xfrm>
                  </p:grpSpPr>
                  <p:sp>
                    <p:nvSpPr>
                      <p:cNvPr id="24692" name="AutoShape 47"/>
                      <p:cNvSpPr>
                        <a:spLocks noChangeArrowheads="1"/>
                      </p:cNvSpPr>
                      <p:nvPr/>
                    </p:nvSpPr>
                    <p:spPr bwMode="auto">
                      <a:xfrm>
                        <a:off x="1038" y="3555"/>
                        <a:ext cx="9822" cy="3690"/>
                      </a:xfrm>
                      <a:prstGeom prst="roundRect">
                        <a:avLst>
                          <a:gd name="adj" fmla="val 16667"/>
                        </a:avLst>
                      </a:prstGeom>
                      <a:solidFill>
                        <a:srgbClr val="FFFFFF"/>
                      </a:solidFill>
                      <a:ln w="9525">
                        <a:solidFill>
                          <a:srgbClr val="000000"/>
                        </a:solidFill>
                        <a:round/>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93" name="AutoShape 49"/>
                      <p:cNvSpPr>
                        <a:spLocks noChangeArrowheads="1"/>
                      </p:cNvSpPr>
                      <p:nvPr/>
                    </p:nvSpPr>
                    <p:spPr bwMode="auto">
                      <a:xfrm>
                        <a:off x="1379" y="3820"/>
                        <a:ext cx="1184" cy="2118"/>
                      </a:xfrm>
                      <a:prstGeom prst="can">
                        <a:avLst>
                          <a:gd name="adj" fmla="val 32406"/>
                        </a:avLst>
                      </a:prstGeom>
                      <a:gradFill rotWithShape="0">
                        <a:gsLst>
                          <a:gs pos="0">
                            <a:srgbClr val="FFFFFF"/>
                          </a:gs>
                          <a:gs pos="100000">
                            <a:srgbClr val="999999"/>
                          </a:gs>
                        </a:gsLst>
                        <a:lin ang="5400000" scaled="1"/>
                      </a:gradFill>
                      <a:ln w="12700">
                        <a:solidFill>
                          <a:srgbClr val="666666"/>
                        </a:solidFill>
                        <a:round/>
                        <a:headEnd/>
                        <a:tailEnd/>
                      </a:ln>
                      <a:effectLst>
                        <a:outerShdw dist="28398" dir="3806097" algn="ctr" rotWithShape="0">
                          <a:srgbClr val="7F7F7F">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ts val="1000"/>
                          </a:spcAft>
                          <a:buClrTx/>
                          <a:buSzTx/>
                          <a:buFontTx/>
                          <a:buNone/>
                        </a:pPr>
                        <a:r>
                          <a:rPr lang="es-ES" altLang="en-US" sz="1100">
                            <a:latin typeface="Calibri" panose="020F0502020204030204" pitchFamily="34" charset="0"/>
                            <a:ea typeface="MS PGothic" panose="020B0600070205080204" pitchFamily="34" charset="-128"/>
                          </a:rPr>
                          <a:t>TRAIN DATA</a:t>
                        </a:r>
                        <a:endParaRPr lang="es-ES" altLang="en-US" sz="1800">
                          <a:latin typeface="Calibri" panose="020F0502020204030204" pitchFamily="34" charset="0"/>
                          <a:ea typeface="MS PGothic" panose="020B0600070205080204" pitchFamily="34" charset="-128"/>
                        </a:endParaRPr>
                      </a:p>
                    </p:txBody>
                  </p:sp>
                </p:grpSp>
                <p:sp>
                  <p:nvSpPr>
                    <p:cNvPr id="24689" name="Rectangle 71"/>
                    <p:cNvSpPr>
                      <a:spLocks noChangeArrowheads="1"/>
                    </p:cNvSpPr>
                    <p:nvPr/>
                  </p:nvSpPr>
                  <p:spPr bwMode="auto">
                    <a:xfrm>
                      <a:off x="1635" y="2686"/>
                      <a:ext cx="8685" cy="765"/>
                    </a:xfrm>
                    <a:prstGeom prst="rect">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1000"/>
                        </a:spcAft>
                        <a:buClrTx/>
                        <a:buSzTx/>
                        <a:buFontTx/>
                        <a:buNone/>
                      </a:pPr>
                      <a:r>
                        <a:rPr lang="en-US" altLang="en-US" sz="800">
                          <a:latin typeface="Calibri" panose="020F0502020204030204" pitchFamily="34" charset="0"/>
                          <a:ea typeface="MS PGothic" panose="020B0600070205080204" pitchFamily="34" charset="-128"/>
                        </a:rPr>
                        <a:t>  </a:t>
                      </a:r>
                      <a:r>
                        <a:rPr lang="en-US" altLang="en-US" sz="900">
                          <a:latin typeface="Calibri" panose="020F0502020204030204" pitchFamily="34" charset="0"/>
                          <a:ea typeface="MS PGothic" panose="020B0600070205080204" pitchFamily="34" charset="-128"/>
                        </a:rPr>
                        <a:t>United,0,1,0,0,1,ed,ted,Un,Uni,1,0,1,1,1,null,null,null,States,presidential,election,1,1,1,0,0</a:t>
                      </a:r>
                      <a:endParaRPr lang="es-ES" altLang="en-US" sz="900">
                        <a:latin typeface="Calibri" panose="020F0502020204030204" pitchFamily="34" charset="0"/>
                        <a:ea typeface="MS PGothic" panose="020B0600070205080204" pitchFamily="34" charset="-128"/>
                      </a:endParaRPr>
                    </a:p>
                  </p:txBody>
                </p:sp>
                <p:sp>
                  <p:nvSpPr>
                    <p:cNvPr id="24690" name="AutoShape 98"/>
                    <p:cNvSpPr>
                      <a:spLocks noChangeArrowheads="1"/>
                    </p:cNvSpPr>
                    <p:nvPr/>
                  </p:nvSpPr>
                  <p:spPr bwMode="auto">
                    <a:xfrm>
                      <a:off x="10066" y="2370"/>
                      <a:ext cx="1664" cy="1335"/>
                    </a:xfrm>
                    <a:prstGeom prst="flowChartProcess">
                      <a:avLst/>
                    </a:prstGeom>
                    <a:gradFill rotWithShape="0">
                      <a:gsLst>
                        <a:gs pos="0">
                          <a:srgbClr val="666666"/>
                        </a:gs>
                        <a:gs pos="50000">
                          <a:srgbClr val="CCCCCC"/>
                        </a:gs>
                        <a:gs pos="100000">
                          <a:srgbClr val="666666"/>
                        </a:gs>
                      </a:gsLst>
                      <a:lin ang="18900000" scaled="1"/>
                    </a:gradFill>
                    <a:ln w="12700">
                      <a:solidFill>
                        <a:srgbClr val="666666"/>
                      </a:solidFill>
                      <a:miter lim="800000"/>
                      <a:headEnd/>
                      <a:tailEnd/>
                    </a:ln>
                    <a:effectLst>
                      <a:outerShdw dist="28398" dir="3806097" algn="ctr" rotWithShape="0">
                        <a:srgbClr val="7F7F7F">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endParaRPr lang="es-ES" altLang="en-US" sz="1800">
                        <a:latin typeface="Times New Roman" panose="02020603050405020304" pitchFamily="18" charset="0"/>
                      </a:endParaRPr>
                    </a:p>
                  </p:txBody>
                </p:sp>
                <p:sp>
                  <p:nvSpPr>
                    <p:cNvPr id="24691" name="AutoShape 99"/>
                    <p:cNvSpPr>
                      <a:spLocks noChangeArrowheads="1"/>
                    </p:cNvSpPr>
                    <p:nvPr/>
                  </p:nvSpPr>
                  <p:spPr bwMode="auto">
                    <a:xfrm>
                      <a:off x="10215" y="2505"/>
                      <a:ext cx="1356" cy="990"/>
                    </a:xfrm>
                    <a:prstGeom prst="flowChartProcess">
                      <a:avLst/>
                    </a:prstGeom>
                    <a:solidFill>
                      <a:srgbClr val="FFFFFF"/>
                    </a:solidFill>
                    <a:ln w="12700">
                      <a:solidFill>
                        <a:srgbClr val="000000"/>
                      </a:solidFill>
                      <a:prstDash val="dash"/>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ts val="1000"/>
                        </a:spcAft>
                        <a:buClrTx/>
                        <a:buSzTx/>
                        <a:buFontTx/>
                        <a:buNone/>
                      </a:pPr>
                      <a:r>
                        <a:rPr lang="es-ES" altLang="en-US" sz="1100" b="1" dirty="0" err="1">
                          <a:solidFill>
                            <a:schemeClr val="accent2"/>
                          </a:solidFill>
                          <a:latin typeface="Calibri" panose="020F0502020204030204" pitchFamily="34" charset="0"/>
                          <a:ea typeface="MS PGothic" panose="020B0600070205080204" pitchFamily="34" charset="-128"/>
                        </a:rPr>
                        <a:t>Named</a:t>
                      </a:r>
                      <a:r>
                        <a:rPr lang="es-ES" altLang="en-US" sz="1100" b="1" dirty="0">
                          <a:solidFill>
                            <a:schemeClr val="accent2"/>
                          </a:solidFill>
                          <a:latin typeface="Calibri" panose="020F0502020204030204" pitchFamily="34" charset="0"/>
                          <a:ea typeface="MS PGothic" panose="020B0600070205080204" pitchFamily="34" charset="-128"/>
                        </a:rPr>
                        <a:t> </a:t>
                      </a:r>
                      <a:r>
                        <a:rPr lang="es-ES" altLang="en-US" sz="1100" b="1" dirty="0" err="1">
                          <a:solidFill>
                            <a:schemeClr val="accent2"/>
                          </a:solidFill>
                          <a:latin typeface="Calibri" panose="020F0502020204030204" pitchFamily="34" charset="0"/>
                          <a:ea typeface="MS PGothic" panose="020B0600070205080204" pitchFamily="34" charset="-128"/>
                        </a:rPr>
                        <a:t>Entity</a:t>
                      </a:r>
                      <a:r>
                        <a:rPr lang="es-ES" altLang="en-US" sz="1100" b="1" dirty="0">
                          <a:solidFill>
                            <a:schemeClr val="accent2"/>
                          </a:solidFill>
                          <a:latin typeface="Calibri" panose="020F0502020204030204" pitchFamily="34" charset="0"/>
                          <a:ea typeface="MS PGothic" panose="020B0600070205080204" pitchFamily="34" charset="-128"/>
                        </a:rPr>
                        <a:t> </a:t>
                      </a:r>
                      <a:r>
                        <a:rPr lang="es-ES" altLang="en-US" sz="1100" b="1" dirty="0" err="1">
                          <a:solidFill>
                            <a:schemeClr val="accent2"/>
                          </a:solidFill>
                          <a:latin typeface="Calibri" panose="020F0502020204030204" pitchFamily="34" charset="0"/>
                          <a:ea typeface="MS PGothic" panose="020B0600070205080204" pitchFamily="34" charset="-128"/>
                        </a:rPr>
                        <a:t>Detection</a:t>
                      </a:r>
                      <a:endParaRPr lang="es-ES" altLang="en-US" sz="1800" dirty="0">
                        <a:solidFill>
                          <a:schemeClr val="accent2"/>
                        </a:solidFill>
                        <a:latin typeface="Calibri" panose="020F0502020204030204" pitchFamily="34" charset="0"/>
                        <a:ea typeface="MS PGothic" panose="020B0600070205080204" pitchFamily="34" charset="-128"/>
                      </a:endParaRPr>
                    </a:p>
                  </p:txBody>
                </p:sp>
              </p:grpSp>
              <p:sp>
                <p:nvSpPr>
                  <p:cNvPr id="24685" name="Text Box 166"/>
                  <p:cNvSpPr txBox="1">
                    <a:spLocks noChangeArrowheads="1"/>
                  </p:cNvSpPr>
                  <p:nvPr/>
                </p:nvSpPr>
                <p:spPr bwMode="auto">
                  <a:xfrm>
                    <a:off x="925402" y="2743200"/>
                    <a:ext cx="850900" cy="314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1000"/>
                      </a:spcAft>
                      <a:buClrTx/>
                      <a:buSzTx/>
                      <a:buFontTx/>
                      <a:buNone/>
                    </a:pPr>
                    <a:r>
                      <a:rPr lang="es-ES" altLang="en-US" sz="1100">
                        <a:latin typeface="Calibri" panose="020F0502020204030204" pitchFamily="34" charset="0"/>
                        <a:ea typeface="MS PGothic" panose="020B0600070205080204" pitchFamily="34" charset="-128"/>
                      </a:rPr>
                      <a:t>supervised</a:t>
                    </a:r>
                    <a:endParaRPr lang="es-ES" altLang="en-US" sz="1800">
                      <a:latin typeface="Calibri" panose="020F0502020204030204" pitchFamily="34" charset="0"/>
                      <a:ea typeface="MS PGothic" panose="020B0600070205080204" pitchFamily="34" charset="-128"/>
                    </a:endParaRPr>
                  </a:p>
                </p:txBody>
              </p:sp>
            </p:grpSp>
            <p:grpSp>
              <p:nvGrpSpPr>
                <p:cNvPr id="24655" name="271 Grupo"/>
                <p:cNvGrpSpPr>
                  <a:grpSpLocks/>
                </p:cNvGrpSpPr>
                <p:nvPr/>
              </p:nvGrpSpPr>
              <p:grpSpPr bwMode="auto">
                <a:xfrm>
                  <a:off x="1295400" y="1219200"/>
                  <a:ext cx="4229298" cy="152400"/>
                  <a:chOff x="1600200" y="4038600"/>
                  <a:chExt cx="4229298" cy="152400"/>
                </a:xfrm>
              </p:grpSpPr>
              <p:sp>
                <p:nvSpPr>
                  <p:cNvPr id="24656" name="Rectangle 72"/>
                  <p:cNvSpPr>
                    <a:spLocks noChangeArrowheads="1"/>
                  </p:cNvSpPr>
                  <p:nvPr/>
                </p:nvSpPr>
                <p:spPr bwMode="auto">
                  <a:xfrm>
                    <a:off x="16002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57" name="Rectangle 85"/>
                  <p:cNvSpPr>
                    <a:spLocks noChangeArrowheads="1"/>
                  </p:cNvSpPr>
                  <p:nvPr/>
                </p:nvSpPr>
                <p:spPr bwMode="auto">
                  <a:xfrm>
                    <a:off x="16002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58" name="Rectangle 72"/>
                  <p:cNvSpPr>
                    <a:spLocks noChangeArrowheads="1"/>
                  </p:cNvSpPr>
                  <p:nvPr/>
                </p:nvSpPr>
                <p:spPr bwMode="auto">
                  <a:xfrm>
                    <a:off x="19050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59" name="Rectangle 85"/>
                  <p:cNvSpPr>
                    <a:spLocks noChangeArrowheads="1"/>
                  </p:cNvSpPr>
                  <p:nvPr/>
                </p:nvSpPr>
                <p:spPr bwMode="auto">
                  <a:xfrm>
                    <a:off x="19050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60" name="Rectangle 72"/>
                  <p:cNvSpPr>
                    <a:spLocks noChangeArrowheads="1"/>
                  </p:cNvSpPr>
                  <p:nvPr/>
                </p:nvSpPr>
                <p:spPr bwMode="auto">
                  <a:xfrm>
                    <a:off x="22098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61" name="Rectangle 85"/>
                  <p:cNvSpPr>
                    <a:spLocks noChangeArrowheads="1"/>
                  </p:cNvSpPr>
                  <p:nvPr/>
                </p:nvSpPr>
                <p:spPr bwMode="auto">
                  <a:xfrm>
                    <a:off x="22098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62" name="Rectangle 72"/>
                  <p:cNvSpPr>
                    <a:spLocks noChangeArrowheads="1"/>
                  </p:cNvSpPr>
                  <p:nvPr/>
                </p:nvSpPr>
                <p:spPr bwMode="auto">
                  <a:xfrm>
                    <a:off x="25146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63" name="Rectangle 85"/>
                  <p:cNvSpPr>
                    <a:spLocks noChangeArrowheads="1"/>
                  </p:cNvSpPr>
                  <p:nvPr/>
                </p:nvSpPr>
                <p:spPr bwMode="auto">
                  <a:xfrm>
                    <a:off x="25146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64" name="Rectangle 72"/>
                  <p:cNvSpPr>
                    <a:spLocks noChangeArrowheads="1"/>
                  </p:cNvSpPr>
                  <p:nvPr/>
                </p:nvSpPr>
                <p:spPr bwMode="auto">
                  <a:xfrm>
                    <a:off x="28194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65" name="Rectangle 85"/>
                  <p:cNvSpPr>
                    <a:spLocks noChangeArrowheads="1"/>
                  </p:cNvSpPr>
                  <p:nvPr/>
                </p:nvSpPr>
                <p:spPr bwMode="auto">
                  <a:xfrm>
                    <a:off x="28194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66" name="Rectangle 72"/>
                  <p:cNvSpPr>
                    <a:spLocks noChangeArrowheads="1"/>
                  </p:cNvSpPr>
                  <p:nvPr/>
                </p:nvSpPr>
                <p:spPr bwMode="auto">
                  <a:xfrm>
                    <a:off x="31242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67" name="Rectangle 85"/>
                  <p:cNvSpPr>
                    <a:spLocks noChangeArrowheads="1"/>
                  </p:cNvSpPr>
                  <p:nvPr/>
                </p:nvSpPr>
                <p:spPr bwMode="auto">
                  <a:xfrm>
                    <a:off x="31242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68" name="Rectangle 72"/>
                  <p:cNvSpPr>
                    <a:spLocks noChangeArrowheads="1"/>
                  </p:cNvSpPr>
                  <p:nvPr/>
                </p:nvSpPr>
                <p:spPr bwMode="auto">
                  <a:xfrm>
                    <a:off x="34290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69" name="Rectangle 85"/>
                  <p:cNvSpPr>
                    <a:spLocks noChangeArrowheads="1"/>
                  </p:cNvSpPr>
                  <p:nvPr/>
                </p:nvSpPr>
                <p:spPr bwMode="auto">
                  <a:xfrm>
                    <a:off x="34290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70" name="Rectangle 72"/>
                  <p:cNvSpPr>
                    <a:spLocks noChangeArrowheads="1"/>
                  </p:cNvSpPr>
                  <p:nvPr/>
                </p:nvSpPr>
                <p:spPr bwMode="auto">
                  <a:xfrm>
                    <a:off x="37338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71" name="Rectangle 85"/>
                  <p:cNvSpPr>
                    <a:spLocks noChangeArrowheads="1"/>
                  </p:cNvSpPr>
                  <p:nvPr/>
                </p:nvSpPr>
                <p:spPr bwMode="auto">
                  <a:xfrm>
                    <a:off x="37338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72" name="Rectangle 72"/>
                  <p:cNvSpPr>
                    <a:spLocks noChangeArrowheads="1"/>
                  </p:cNvSpPr>
                  <p:nvPr/>
                </p:nvSpPr>
                <p:spPr bwMode="auto">
                  <a:xfrm>
                    <a:off x="40386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73" name="Rectangle 85"/>
                  <p:cNvSpPr>
                    <a:spLocks noChangeArrowheads="1"/>
                  </p:cNvSpPr>
                  <p:nvPr/>
                </p:nvSpPr>
                <p:spPr bwMode="auto">
                  <a:xfrm>
                    <a:off x="40386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74" name="Rectangle 72"/>
                  <p:cNvSpPr>
                    <a:spLocks noChangeArrowheads="1"/>
                  </p:cNvSpPr>
                  <p:nvPr/>
                </p:nvSpPr>
                <p:spPr bwMode="auto">
                  <a:xfrm>
                    <a:off x="43434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75" name="Rectangle 85"/>
                  <p:cNvSpPr>
                    <a:spLocks noChangeArrowheads="1"/>
                  </p:cNvSpPr>
                  <p:nvPr/>
                </p:nvSpPr>
                <p:spPr bwMode="auto">
                  <a:xfrm>
                    <a:off x="43434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76" name="Rectangle 72"/>
                  <p:cNvSpPr>
                    <a:spLocks noChangeArrowheads="1"/>
                  </p:cNvSpPr>
                  <p:nvPr/>
                </p:nvSpPr>
                <p:spPr bwMode="auto">
                  <a:xfrm>
                    <a:off x="46482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77" name="Rectangle 85"/>
                  <p:cNvSpPr>
                    <a:spLocks noChangeArrowheads="1"/>
                  </p:cNvSpPr>
                  <p:nvPr/>
                </p:nvSpPr>
                <p:spPr bwMode="auto">
                  <a:xfrm>
                    <a:off x="46482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78" name="Rectangle 72"/>
                  <p:cNvSpPr>
                    <a:spLocks noChangeArrowheads="1"/>
                  </p:cNvSpPr>
                  <p:nvPr/>
                </p:nvSpPr>
                <p:spPr bwMode="auto">
                  <a:xfrm>
                    <a:off x="49530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79" name="Rectangle 85"/>
                  <p:cNvSpPr>
                    <a:spLocks noChangeArrowheads="1"/>
                  </p:cNvSpPr>
                  <p:nvPr/>
                </p:nvSpPr>
                <p:spPr bwMode="auto">
                  <a:xfrm>
                    <a:off x="49530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80" name="Rectangle 72"/>
                  <p:cNvSpPr>
                    <a:spLocks noChangeArrowheads="1"/>
                  </p:cNvSpPr>
                  <p:nvPr/>
                </p:nvSpPr>
                <p:spPr bwMode="auto">
                  <a:xfrm>
                    <a:off x="52578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81" name="Rectangle 85"/>
                  <p:cNvSpPr>
                    <a:spLocks noChangeArrowheads="1"/>
                  </p:cNvSpPr>
                  <p:nvPr/>
                </p:nvSpPr>
                <p:spPr bwMode="auto">
                  <a:xfrm>
                    <a:off x="52578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82" name="Rectangle 72"/>
                  <p:cNvSpPr>
                    <a:spLocks noChangeArrowheads="1"/>
                  </p:cNvSpPr>
                  <p:nvPr/>
                </p:nvSpPr>
                <p:spPr bwMode="auto">
                  <a:xfrm>
                    <a:off x="55626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83" name="Rectangle 85"/>
                  <p:cNvSpPr>
                    <a:spLocks noChangeArrowheads="1"/>
                  </p:cNvSpPr>
                  <p:nvPr/>
                </p:nvSpPr>
                <p:spPr bwMode="auto">
                  <a:xfrm>
                    <a:off x="55626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grpSp>
          </p:grpSp>
          <p:grpSp>
            <p:nvGrpSpPr>
              <p:cNvPr id="24641" name="Group 117"/>
              <p:cNvGrpSpPr>
                <a:grpSpLocks/>
              </p:cNvGrpSpPr>
              <p:nvPr/>
            </p:nvGrpSpPr>
            <p:grpSpPr bwMode="auto">
              <a:xfrm>
                <a:off x="2098675" y="1455738"/>
                <a:ext cx="5913438" cy="1306512"/>
                <a:chOff x="2098675" y="1455738"/>
                <a:chExt cx="5913438" cy="1306512"/>
              </a:xfrm>
            </p:grpSpPr>
            <p:grpSp>
              <p:nvGrpSpPr>
                <p:cNvPr id="24642" name="Group 8"/>
                <p:cNvGrpSpPr>
                  <a:grpSpLocks/>
                </p:cNvGrpSpPr>
                <p:nvPr/>
              </p:nvGrpSpPr>
              <p:grpSpPr bwMode="auto">
                <a:xfrm>
                  <a:off x="3167063" y="1852613"/>
                  <a:ext cx="374650" cy="396875"/>
                  <a:chOff x="1632" y="1248"/>
                  <a:chExt cx="2682" cy="2613"/>
                </a:xfrm>
              </p:grpSpPr>
              <p:sp>
                <p:nvSpPr>
                  <p:cNvPr id="24651"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NZ"/>
                  </a:p>
                </p:txBody>
              </p:sp>
              <p:sp>
                <p:nvSpPr>
                  <p:cNvPr id="24652" name="AutoShape 1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NZ"/>
                  </a:p>
                </p:txBody>
              </p:sp>
              <p:sp>
                <p:nvSpPr>
                  <p:cNvPr id="24653" name="AutoShape 11"/>
                  <p:cNvSpPr>
                    <a:spLocks noEditPoints="1" noChangeArrowheads="1"/>
                  </p:cNvSpPr>
                  <p:nvPr/>
                </p:nvSpPr>
                <p:spPr bwMode="auto">
                  <a:xfrm>
                    <a:off x="2559" y="2469"/>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NZ"/>
                  </a:p>
                </p:txBody>
              </p:sp>
            </p:grpSp>
            <p:sp>
              <p:nvSpPr>
                <p:cNvPr id="24643" name="AutoShape 58"/>
                <p:cNvSpPr>
                  <a:spLocks noChangeArrowheads="1"/>
                </p:cNvSpPr>
                <p:nvPr/>
              </p:nvSpPr>
              <p:spPr bwMode="auto">
                <a:xfrm>
                  <a:off x="6897687" y="2476500"/>
                  <a:ext cx="1114425" cy="285750"/>
                </a:xfrm>
                <a:prstGeom prst="flowChartAlternateProcess">
                  <a:avLst/>
                </a:prstGeom>
                <a:solidFill>
                  <a:srgbClr val="DFDFDF"/>
                </a:solidFill>
                <a:ln w="12700">
                  <a:solidFill>
                    <a:srgbClr val="BABABA"/>
                  </a:solidFill>
                  <a:miter lim="800000"/>
                  <a:headEnd/>
                  <a:tailEnd/>
                </a:ln>
                <a:effectLst>
                  <a:outerShdw dist="28398" dir="3806097" algn="ctr" rotWithShape="0">
                    <a:srgbClr val="4E6128">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ts val="1000"/>
                    </a:spcAft>
                    <a:buClrTx/>
                    <a:buSzTx/>
                    <a:buFontTx/>
                    <a:buNone/>
                  </a:pPr>
                  <a:r>
                    <a:rPr lang="es-ES" altLang="en-US" sz="1100">
                      <a:latin typeface="Calibri" panose="020F0502020204030204" pitchFamily="34" charset="0"/>
                      <a:ea typeface="MS PGothic" panose="020B0600070205080204" pitchFamily="34" charset="-128"/>
                    </a:rPr>
                    <a:t> answer</a:t>
                  </a:r>
                  <a:endParaRPr lang="es-ES" altLang="en-US" sz="1800">
                    <a:latin typeface="Calibri" panose="020F0502020204030204" pitchFamily="34" charset="0"/>
                    <a:ea typeface="MS PGothic" panose="020B0600070205080204" pitchFamily="34" charset="-128"/>
                  </a:endParaRPr>
                </a:p>
              </p:txBody>
            </p:sp>
            <p:sp>
              <p:nvSpPr>
                <p:cNvPr id="24644" name="mainfrm"/>
                <p:cNvSpPr>
                  <a:spLocks noEditPoints="1" noChangeArrowheads="1"/>
                </p:cNvSpPr>
                <p:nvPr/>
              </p:nvSpPr>
              <p:spPr bwMode="auto">
                <a:xfrm>
                  <a:off x="2816225" y="1785938"/>
                  <a:ext cx="1000125" cy="6794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alpha val="50195"/>
                  </a:srgbClr>
                </a:solidFill>
                <a:ln w="9525">
                  <a:solidFill>
                    <a:srgbClr val="000000"/>
                  </a:solidFill>
                  <a:miter lim="800000"/>
                  <a:headEnd/>
                  <a:tailEnd/>
                </a:ln>
              </p:spPr>
              <p:txBody>
                <a:bodyPr/>
                <a:lstStyle/>
                <a:p>
                  <a:endParaRPr lang="en-NZ"/>
                </a:p>
              </p:txBody>
            </p:sp>
            <p:sp>
              <p:nvSpPr>
                <p:cNvPr id="24645" name="mainfrm"/>
                <p:cNvSpPr>
                  <a:spLocks noEditPoints="1" noChangeArrowheads="1"/>
                </p:cNvSpPr>
                <p:nvPr/>
              </p:nvSpPr>
              <p:spPr bwMode="auto">
                <a:xfrm>
                  <a:off x="5383213" y="1787525"/>
                  <a:ext cx="1004887" cy="674688"/>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solidFill>
                <a:ln w="9525">
                  <a:solidFill>
                    <a:srgbClr val="000000"/>
                  </a:solidFill>
                  <a:miter lim="800000"/>
                  <a:headEnd/>
                  <a:tailEnd/>
                </a:ln>
              </p:spPr>
              <p:txBody>
                <a:bodyPr/>
                <a:lstStyle/>
                <a:p>
                  <a:endParaRPr lang="en-NZ"/>
                </a:p>
              </p:txBody>
            </p:sp>
            <p:sp>
              <p:nvSpPr>
                <p:cNvPr id="141" name="AutoShape 6"/>
                <p:cNvSpPr>
                  <a:spLocks noChangeArrowheads="1"/>
                </p:cNvSpPr>
                <p:nvPr/>
              </p:nvSpPr>
              <p:spPr bwMode="auto">
                <a:xfrm>
                  <a:off x="2098675" y="1916112"/>
                  <a:ext cx="600075" cy="280988"/>
                </a:xfrm>
                <a:prstGeom prst="rightArrow">
                  <a:avLst>
                    <a:gd name="adj1" fmla="val 50000"/>
                    <a:gd name="adj2" fmla="val 25000"/>
                  </a:avLst>
                </a:prstGeom>
                <a:solidFill>
                  <a:schemeClr val="accent4"/>
                </a:solidFill>
                <a:ln w="9525">
                  <a:solidFill>
                    <a:schemeClr val="accent3"/>
                  </a:solid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44" name="AutoShape 6"/>
                <p:cNvSpPr>
                  <a:spLocks noChangeArrowheads="1"/>
                </p:cNvSpPr>
                <p:nvPr/>
              </p:nvSpPr>
              <p:spPr bwMode="auto">
                <a:xfrm>
                  <a:off x="4221162" y="1917700"/>
                  <a:ext cx="600075" cy="282575"/>
                </a:xfrm>
                <a:prstGeom prst="rightArrow">
                  <a:avLst>
                    <a:gd name="adj1" fmla="val 50000"/>
                    <a:gd name="adj2" fmla="val 25000"/>
                  </a:avLst>
                </a:prstGeom>
                <a:solidFill>
                  <a:schemeClr val="accent4"/>
                </a:solidFill>
                <a:ln w="9525">
                  <a:solidFill>
                    <a:schemeClr val="accent3"/>
                  </a:solid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24648" name="Text Box 166"/>
                <p:cNvSpPr txBox="1">
                  <a:spLocks noChangeArrowheads="1"/>
                </p:cNvSpPr>
                <p:nvPr/>
              </p:nvSpPr>
              <p:spPr bwMode="auto">
                <a:xfrm>
                  <a:off x="2695575" y="1455738"/>
                  <a:ext cx="1285875" cy="314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1000"/>
                    </a:spcAft>
                    <a:buClrTx/>
                    <a:buSzTx/>
                    <a:buFontTx/>
                    <a:buNone/>
                  </a:pPr>
                  <a:r>
                    <a:rPr lang="es-ES" altLang="en-US" sz="1100">
                      <a:latin typeface="Calibri" panose="020F0502020204030204" pitchFamily="34" charset="0"/>
                      <a:ea typeface="MS PGothic" panose="020B0600070205080204" pitchFamily="34" charset="-128"/>
                    </a:rPr>
                    <a:t>Learning Algorithm</a:t>
                  </a:r>
                  <a:endParaRPr lang="es-ES" altLang="en-US" sz="1800">
                    <a:latin typeface="Calibri" panose="020F0502020204030204" pitchFamily="34" charset="0"/>
                    <a:ea typeface="MS PGothic" panose="020B0600070205080204" pitchFamily="34" charset="-128"/>
                  </a:endParaRPr>
                </a:p>
              </p:txBody>
            </p:sp>
            <p:sp>
              <p:nvSpPr>
                <p:cNvPr id="24649" name="Text Box 166"/>
                <p:cNvSpPr txBox="1">
                  <a:spLocks noChangeArrowheads="1"/>
                </p:cNvSpPr>
                <p:nvPr/>
              </p:nvSpPr>
              <p:spPr bwMode="auto">
                <a:xfrm>
                  <a:off x="5321300" y="1465263"/>
                  <a:ext cx="1284288" cy="314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1000"/>
                    </a:spcAft>
                    <a:buClrTx/>
                    <a:buSzTx/>
                    <a:buFontTx/>
                    <a:buNone/>
                  </a:pPr>
                  <a:r>
                    <a:rPr lang="es-ES" altLang="en-US" sz="1100">
                      <a:latin typeface="Calibri" panose="020F0502020204030204" pitchFamily="34" charset="0"/>
                      <a:ea typeface="MS PGothic" panose="020B0600070205080204" pitchFamily="34" charset="-128"/>
                    </a:rPr>
                    <a:t>Trained Machine</a:t>
                  </a:r>
                  <a:endParaRPr lang="es-ES" altLang="en-US" sz="1800">
                    <a:latin typeface="Calibri" panose="020F0502020204030204" pitchFamily="34" charset="0"/>
                    <a:ea typeface="MS PGothic" panose="020B0600070205080204" pitchFamily="34" charset="-128"/>
                  </a:endParaRPr>
                </a:p>
              </p:txBody>
            </p:sp>
            <p:sp>
              <p:nvSpPr>
                <p:cNvPr id="153" name="U-Turn Arrow 152"/>
                <p:cNvSpPr>
                  <a:spLocks noChangeArrowheads="1"/>
                </p:cNvSpPr>
                <p:nvPr/>
              </p:nvSpPr>
              <p:spPr bwMode="auto">
                <a:xfrm>
                  <a:off x="5010150" y="2124075"/>
                  <a:ext cx="2544762" cy="558800"/>
                </a:xfrm>
                <a:custGeom>
                  <a:avLst/>
                  <a:gdLst>
                    <a:gd name="T0" fmla="*/ 2265362 w 2544762"/>
                    <a:gd name="T1" fmla="*/ 279400 h 558800"/>
                    <a:gd name="T2" fmla="*/ 2405062 w 2544762"/>
                    <a:gd name="T3" fmla="*/ 419100 h 558800"/>
                    <a:gd name="T4" fmla="*/ 2544762 w 2544762"/>
                    <a:gd name="T5" fmla="*/ 279400 h 558800"/>
                    <a:gd name="T6" fmla="*/ 1237456 w 2544762"/>
                    <a:gd name="T7" fmla="*/ 0 h 558800"/>
                    <a:gd name="T8" fmla="*/ 69850 w 2544762"/>
                    <a:gd name="T9" fmla="*/ 558800 h 558800"/>
                    <a:gd name="T10" fmla="*/ 1 60000 65536"/>
                    <a:gd name="T11" fmla="*/ 1 60000 65536"/>
                    <a:gd name="T12" fmla="*/ 0 60000 65536"/>
                    <a:gd name="T13" fmla="*/ 3 60000 65536"/>
                    <a:gd name="T14" fmla="*/ 1 60000 65536"/>
                    <a:gd name="T15" fmla="*/ 0 w 2544762"/>
                    <a:gd name="T16" fmla="*/ 0 h 558800"/>
                    <a:gd name="T17" fmla="*/ 2544762 w 2544762"/>
                    <a:gd name="T18" fmla="*/ 558800 h 558800"/>
                  </a:gdLst>
                  <a:ahLst/>
                  <a:cxnLst>
                    <a:cxn ang="T10">
                      <a:pos x="T0" y="T1"/>
                    </a:cxn>
                    <a:cxn ang="T11">
                      <a:pos x="T2" y="T3"/>
                    </a:cxn>
                    <a:cxn ang="T12">
                      <a:pos x="T4" y="T5"/>
                    </a:cxn>
                    <a:cxn ang="T13">
                      <a:pos x="T6" y="T7"/>
                    </a:cxn>
                    <a:cxn ang="T14">
                      <a:pos x="T8" y="T9"/>
                    </a:cxn>
                  </a:cxnLst>
                  <a:rect l="T15" t="T16" r="T17" b="T18"/>
                  <a:pathLst>
                    <a:path w="2544762" h="558800">
                      <a:moveTo>
                        <a:pt x="0" y="558800"/>
                      </a:moveTo>
                      <a:lnTo>
                        <a:pt x="0" y="244475"/>
                      </a:lnTo>
                      <a:cubicBezTo>
                        <a:pt x="0" y="109455"/>
                        <a:pt x="109455" y="0"/>
                        <a:pt x="244474" y="0"/>
                      </a:cubicBezTo>
                      <a:lnTo>
                        <a:pt x="2230437" y="0"/>
                      </a:lnTo>
                      <a:lnTo>
                        <a:pt x="2230436" y="0"/>
                      </a:lnTo>
                      <a:cubicBezTo>
                        <a:pt x="2365456" y="0"/>
                        <a:pt x="2474912" y="109455"/>
                        <a:pt x="2474912" y="244475"/>
                      </a:cubicBezTo>
                      <a:lnTo>
                        <a:pt x="2474912" y="279400"/>
                      </a:lnTo>
                      <a:lnTo>
                        <a:pt x="2544762" y="279400"/>
                      </a:lnTo>
                      <a:lnTo>
                        <a:pt x="2405062" y="419100"/>
                      </a:lnTo>
                      <a:lnTo>
                        <a:pt x="2265362" y="279400"/>
                      </a:lnTo>
                      <a:lnTo>
                        <a:pt x="2335212" y="279400"/>
                      </a:lnTo>
                      <a:lnTo>
                        <a:pt x="2335212" y="244475"/>
                      </a:lnTo>
                      <a:cubicBezTo>
                        <a:pt x="2335212" y="186609"/>
                        <a:pt x="2288302" y="139700"/>
                        <a:pt x="2230437" y="139700"/>
                      </a:cubicBezTo>
                      <a:lnTo>
                        <a:pt x="244475" y="139700"/>
                      </a:lnTo>
                      <a:lnTo>
                        <a:pt x="244474" y="139700"/>
                      </a:lnTo>
                      <a:cubicBezTo>
                        <a:pt x="186609" y="139700"/>
                        <a:pt x="139700" y="186609"/>
                        <a:pt x="139700" y="244474"/>
                      </a:cubicBezTo>
                      <a:lnTo>
                        <a:pt x="139700" y="558800"/>
                      </a:lnTo>
                      <a:close/>
                    </a:path>
                  </a:pathLst>
                </a:custGeom>
                <a:solidFill>
                  <a:srgbClr val="FFE9E9"/>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n-US">
                    <a:latin typeface="+mn-lt"/>
                  </a:endParaRPr>
                </a:p>
              </p:txBody>
            </p:sp>
          </p:grpSp>
        </p:grpSp>
        <p:sp>
          <p:nvSpPr>
            <p:cNvPr id="24639" name="AutoShape 49"/>
            <p:cNvSpPr>
              <a:spLocks noChangeArrowheads="1"/>
            </p:cNvSpPr>
            <p:nvPr/>
          </p:nvSpPr>
          <p:spPr bwMode="auto">
            <a:xfrm>
              <a:off x="4135122" y="2561163"/>
              <a:ext cx="1101725" cy="519112"/>
            </a:xfrm>
            <a:prstGeom prst="can">
              <a:avLst>
                <a:gd name="adj" fmla="val 32403"/>
              </a:avLst>
            </a:prstGeom>
            <a:gradFill rotWithShape="0">
              <a:gsLst>
                <a:gs pos="0">
                  <a:srgbClr val="FFFFFF"/>
                </a:gs>
                <a:gs pos="100000">
                  <a:srgbClr val="999999"/>
                </a:gs>
              </a:gsLst>
              <a:lin ang="5400000" scaled="1"/>
            </a:gradFill>
            <a:ln w="12700">
              <a:solidFill>
                <a:srgbClr val="666666"/>
              </a:solidFill>
              <a:round/>
              <a:headEnd/>
              <a:tailEnd/>
            </a:ln>
            <a:effectLst>
              <a:outerShdw dist="28398" dir="3806097" algn="ctr" rotWithShape="0">
                <a:srgbClr val="7F7F7F">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ts val="1000"/>
                </a:spcAft>
                <a:buClrTx/>
                <a:buSzTx/>
                <a:buFontTx/>
                <a:buNone/>
              </a:pPr>
              <a:r>
                <a:rPr lang="es-ES" altLang="en-US" sz="1100">
                  <a:latin typeface="Calibri" panose="020F0502020204030204" pitchFamily="34" charset="0"/>
                  <a:ea typeface="MS PGothic" panose="020B0600070205080204" pitchFamily="34" charset="-128"/>
                </a:rPr>
                <a:t>TEST DATA</a:t>
              </a:r>
              <a:endParaRPr lang="es-ES" altLang="en-US" sz="1800">
                <a:latin typeface="Calibri" panose="020F0502020204030204" pitchFamily="34" charset="0"/>
                <a:ea typeface="MS PGothic" panose="020B0600070205080204" pitchFamily="34" charset="-128"/>
              </a:endParaRPr>
            </a:p>
          </p:txBody>
        </p:sp>
      </p:grpSp>
      <p:grpSp>
        <p:nvGrpSpPr>
          <p:cNvPr id="15" name="Group 119"/>
          <p:cNvGrpSpPr>
            <a:grpSpLocks/>
          </p:cNvGrpSpPr>
          <p:nvPr/>
        </p:nvGrpSpPr>
        <p:grpSpPr bwMode="auto">
          <a:xfrm>
            <a:off x="689323" y="3840014"/>
            <a:ext cx="8230993" cy="2819400"/>
            <a:chOff x="646459" y="3733800"/>
            <a:chExt cx="8230993" cy="2819400"/>
          </a:xfrm>
        </p:grpSpPr>
        <p:grpSp>
          <p:nvGrpSpPr>
            <p:cNvPr id="24582" name="310 Grupo"/>
            <p:cNvGrpSpPr>
              <a:grpSpLocks/>
            </p:cNvGrpSpPr>
            <p:nvPr/>
          </p:nvGrpSpPr>
          <p:grpSpPr bwMode="auto">
            <a:xfrm>
              <a:off x="646459" y="3733800"/>
              <a:ext cx="8230993" cy="2819400"/>
              <a:chOff x="570259" y="3810000"/>
              <a:chExt cx="8230994" cy="2819400"/>
            </a:xfrm>
          </p:grpSpPr>
          <p:grpSp>
            <p:nvGrpSpPr>
              <p:cNvPr id="24598" name="306 Grupo"/>
              <p:cNvGrpSpPr>
                <a:grpSpLocks/>
              </p:cNvGrpSpPr>
              <p:nvPr/>
            </p:nvGrpSpPr>
            <p:grpSpPr bwMode="auto">
              <a:xfrm>
                <a:off x="570259" y="3810000"/>
                <a:ext cx="8230994" cy="2819400"/>
                <a:chOff x="570259" y="3810000"/>
                <a:chExt cx="8230994" cy="2819400"/>
              </a:xfrm>
            </p:grpSpPr>
            <p:grpSp>
              <p:nvGrpSpPr>
                <p:cNvPr id="24600" name="Group 100"/>
                <p:cNvGrpSpPr>
                  <a:grpSpLocks/>
                </p:cNvGrpSpPr>
                <p:nvPr/>
              </p:nvGrpSpPr>
              <p:grpSpPr bwMode="auto">
                <a:xfrm>
                  <a:off x="570259" y="3810000"/>
                  <a:ext cx="8230994" cy="2819400"/>
                  <a:chOff x="766" y="9195"/>
                  <a:chExt cx="10893" cy="6885"/>
                </a:xfrm>
              </p:grpSpPr>
              <p:sp>
                <p:nvSpPr>
                  <p:cNvPr id="24632" name="Rectangle 101"/>
                  <p:cNvSpPr>
                    <a:spLocks noChangeArrowheads="1"/>
                  </p:cNvSpPr>
                  <p:nvPr/>
                </p:nvSpPr>
                <p:spPr bwMode="auto">
                  <a:xfrm>
                    <a:off x="766" y="9195"/>
                    <a:ext cx="10439" cy="6885"/>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endParaRPr lang="es-ES" altLang="en-US" sz="1800">
                      <a:latin typeface="Times New Roman" panose="02020603050405020304" pitchFamily="18" charset="0"/>
                    </a:endParaRPr>
                  </a:p>
                </p:txBody>
              </p:sp>
              <p:sp>
                <p:nvSpPr>
                  <p:cNvPr id="24633" name="Rectangle 102"/>
                  <p:cNvSpPr>
                    <a:spLocks noChangeArrowheads="1"/>
                  </p:cNvSpPr>
                  <p:nvPr/>
                </p:nvSpPr>
                <p:spPr bwMode="auto">
                  <a:xfrm>
                    <a:off x="1236" y="14460"/>
                    <a:ext cx="9610" cy="1427"/>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ts val="500"/>
                      </a:spcBef>
                      <a:spcAft>
                        <a:spcPts val="500"/>
                      </a:spcAft>
                      <a:buClrTx/>
                      <a:buSzTx/>
                      <a:buFontTx/>
                      <a:buNone/>
                    </a:pPr>
                    <a:r>
                      <a:rPr lang="en-US" altLang="en-US" sz="900">
                        <a:latin typeface="Calibri" panose="020F0502020204030204" pitchFamily="34" charset="0"/>
                        <a:ea typeface="MS PGothic" panose="020B0600070205080204" pitchFamily="34" charset="-128"/>
                      </a:rPr>
                      <a:t>United_B-LOC States_I-LOC presidential_O election_O of_O 2008_O ,_O scheduled_O for_O Tuesday_O November_O 4_O ,_O 2008_O ,_O will_O be_O the_O 56</a:t>
                    </a:r>
                    <a:r>
                      <a:rPr lang="en-US" altLang="en-US" sz="900" baseline="30000">
                        <a:latin typeface="Calibri" panose="020F0502020204030204" pitchFamily="34" charset="0"/>
                        <a:ea typeface="MS PGothic" panose="020B0600070205080204" pitchFamily="34" charset="-128"/>
                      </a:rPr>
                      <a:t>th</a:t>
                    </a:r>
                    <a:r>
                      <a:rPr lang="en-US" altLang="en-US" sz="900">
                        <a:latin typeface="Calibri" panose="020F0502020204030204" pitchFamily="34" charset="0"/>
                        <a:ea typeface="MS PGothic" panose="020B0600070205080204" pitchFamily="34" charset="-128"/>
                      </a:rPr>
                      <a:t>_O consecutive_O quadernnial_O United_B-LOC States_I-LOC presidential_O election_O and_O will_O select_O the_O President_B-PER and_O the_O Vice_B-PER President_I-PER of_I-PER the_I-PER United_I-PER States_I-PER. The_O Republican_B-ORG Party_I-ORG has_O chosen_O John_B-PER McCain_I-PER ,_O the_O senior_O United_B-PER States_I-PER Senator_I-PER from_O Arizona_B-LOC as_O its_O </a:t>
                    </a:r>
                    <a:endParaRPr lang="es-ES" altLang="en-US" sz="1800">
                      <a:latin typeface="Calibri" panose="020F0502020204030204" pitchFamily="34" charset="0"/>
                      <a:ea typeface="MS PGothic" panose="020B0600070205080204" pitchFamily="34" charset="-128"/>
                    </a:endParaRPr>
                  </a:p>
                </p:txBody>
              </p:sp>
              <p:sp>
                <p:nvSpPr>
                  <p:cNvPr id="24634" name="AutoShape 104"/>
                  <p:cNvSpPr>
                    <a:spLocks noChangeArrowheads="1"/>
                  </p:cNvSpPr>
                  <p:nvPr/>
                </p:nvSpPr>
                <p:spPr bwMode="auto">
                  <a:xfrm>
                    <a:off x="1038" y="10335"/>
                    <a:ext cx="9822" cy="3963"/>
                  </a:xfrm>
                  <a:prstGeom prst="roundRect">
                    <a:avLst>
                      <a:gd name="adj" fmla="val 16667"/>
                    </a:avLst>
                  </a:prstGeom>
                  <a:solidFill>
                    <a:srgbClr val="FFFFFF"/>
                  </a:solidFill>
                  <a:ln w="9525">
                    <a:solidFill>
                      <a:srgbClr val="000000"/>
                    </a:solidFill>
                    <a:round/>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35" name="Rectangle 117"/>
                  <p:cNvSpPr>
                    <a:spLocks noChangeArrowheads="1"/>
                  </p:cNvSpPr>
                  <p:nvPr/>
                </p:nvSpPr>
                <p:spPr bwMode="auto">
                  <a:xfrm>
                    <a:off x="2028" y="9381"/>
                    <a:ext cx="8948" cy="833"/>
                  </a:xfrm>
                  <a:prstGeom prst="rect">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1000"/>
                      </a:spcAft>
                      <a:buClrTx/>
                      <a:buSzTx/>
                      <a:buFontTx/>
                      <a:buNone/>
                    </a:pPr>
                    <a:r>
                      <a:rPr lang="en-US" altLang="en-US" sz="900">
                        <a:latin typeface="Calibri" panose="020F0502020204030204" pitchFamily="34" charset="0"/>
                        <a:ea typeface="MS PGothic" panose="020B0600070205080204" pitchFamily="34" charset="-128"/>
                      </a:rPr>
                      <a:t>United,null,null,null,States,presidential,election,1,1,1,1,0,1,0,0,1,1,1,1,1,0,1,0,1,1,ed,ted,Uni,Un</a:t>
                    </a:r>
                    <a:endParaRPr lang="es-ES" altLang="en-US" sz="900">
                      <a:latin typeface="Calibri" panose="020F0502020204030204" pitchFamily="34" charset="0"/>
                      <a:ea typeface="MS PGothic" panose="020B0600070205080204" pitchFamily="34" charset="-128"/>
                    </a:endParaRPr>
                  </a:p>
                </p:txBody>
              </p:sp>
              <p:sp>
                <p:nvSpPr>
                  <p:cNvPr id="24636" name="AutoShape 118"/>
                  <p:cNvSpPr>
                    <a:spLocks noChangeArrowheads="1"/>
                  </p:cNvSpPr>
                  <p:nvPr/>
                </p:nvSpPr>
                <p:spPr bwMode="auto">
                  <a:xfrm>
                    <a:off x="9835" y="9308"/>
                    <a:ext cx="1824" cy="1334"/>
                  </a:xfrm>
                  <a:prstGeom prst="flowChartProcess">
                    <a:avLst/>
                  </a:prstGeom>
                  <a:gradFill rotWithShape="0">
                    <a:gsLst>
                      <a:gs pos="0">
                        <a:srgbClr val="666666"/>
                      </a:gs>
                      <a:gs pos="50000">
                        <a:srgbClr val="CCCCCC"/>
                      </a:gs>
                      <a:gs pos="100000">
                        <a:srgbClr val="666666"/>
                      </a:gs>
                    </a:gsLst>
                    <a:lin ang="18900000" scaled="1"/>
                  </a:gradFill>
                  <a:ln w="12700">
                    <a:solidFill>
                      <a:srgbClr val="666666"/>
                    </a:solidFill>
                    <a:miter lim="800000"/>
                    <a:headEnd/>
                    <a:tailEnd/>
                  </a:ln>
                  <a:effectLst>
                    <a:outerShdw dist="28398" dir="3806097" algn="ctr" rotWithShape="0">
                      <a:srgbClr val="7F7F7F">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endParaRPr lang="es-ES" altLang="en-US" sz="1800">
                      <a:latin typeface="Times New Roman" panose="02020603050405020304" pitchFamily="18" charset="0"/>
                    </a:endParaRPr>
                  </a:p>
                </p:txBody>
              </p:sp>
              <p:sp>
                <p:nvSpPr>
                  <p:cNvPr id="24637" name="AutoShape 119"/>
                  <p:cNvSpPr>
                    <a:spLocks noChangeArrowheads="1"/>
                  </p:cNvSpPr>
                  <p:nvPr/>
                </p:nvSpPr>
                <p:spPr bwMode="auto">
                  <a:xfrm>
                    <a:off x="9993" y="9537"/>
                    <a:ext cx="1515" cy="990"/>
                  </a:xfrm>
                  <a:prstGeom prst="flowChartProcess">
                    <a:avLst/>
                  </a:prstGeom>
                  <a:solidFill>
                    <a:srgbClr val="FFFFFF"/>
                  </a:solidFill>
                  <a:ln w="12700">
                    <a:solidFill>
                      <a:srgbClr val="000000"/>
                    </a:solidFill>
                    <a:prstDash val="dash"/>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ts val="1000"/>
                      </a:spcAft>
                      <a:buClrTx/>
                      <a:buSzTx/>
                      <a:buFontTx/>
                      <a:buNone/>
                    </a:pPr>
                    <a:r>
                      <a:rPr lang="es-ES" altLang="en-US" sz="1100" b="1" dirty="0" err="1">
                        <a:solidFill>
                          <a:schemeClr val="accent2"/>
                        </a:solidFill>
                        <a:latin typeface="Calibri" panose="020F0502020204030204" pitchFamily="34" charset="0"/>
                        <a:ea typeface="MS PGothic" panose="020B0600070205080204" pitchFamily="34" charset="-128"/>
                      </a:rPr>
                      <a:t>Named</a:t>
                    </a:r>
                    <a:r>
                      <a:rPr lang="es-ES" altLang="en-US" sz="1100" b="1" dirty="0">
                        <a:solidFill>
                          <a:schemeClr val="accent2"/>
                        </a:solidFill>
                        <a:latin typeface="Calibri" panose="020F0502020204030204" pitchFamily="34" charset="0"/>
                        <a:ea typeface="MS PGothic" panose="020B0600070205080204" pitchFamily="34" charset="-128"/>
                      </a:rPr>
                      <a:t> </a:t>
                    </a:r>
                    <a:r>
                      <a:rPr lang="es-ES" altLang="en-US" sz="1100" b="1" dirty="0" err="1">
                        <a:solidFill>
                          <a:schemeClr val="accent2"/>
                        </a:solidFill>
                        <a:latin typeface="Calibri" panose="020F0502020204030204" pitchFamily="34" charset="0"/>
                        <a:ea typeface="MS PGothic" panose="020B0600070205080204" pitchFamily="34" charset="-128"/>
                      </a:rPr>
                      <a:t>Entity</a:t>
                    </a:r>
                    <a:r>
                      <a:rPr lang="es-ES" altLang="en-US" sz="1100" b="1" dirty="0">
                        <a:solidFill>
                          <a:schemeClr val="accent2"/>
                        </a:solidFill>
                        <a:latin typeface="Calibri" panose="020F0502020204030204" pitchFamily="34" charset="0"/>
                        <a:ea typeface="MS PGothic" panose="020B0600070205080204" pitchFamily="34" charset="-128"/>
                      </a:rPr>
                      <a:t> </a:t>
                    </a:r>
                    <a:r>
                      <a:rPr lang="es-ES" altLang="en-US" sz="1100" b="1" dirty="0" err="1">
                        <a:solidFill>
                          <a:schemeClr val="accent2"/>
                        </a:solidFill>
                        <a:latin typeface="Calibri" panose="020F0502020204030204" pitchFamily="34" charset="0"/>
                        <a:ea typeface="MS PGothic" panose="020B0600070205080204" pitchFamily="34" charset="-128"/>
                      </a:rPr>
                      <a:t>Classification</a:t>
                    </a:r>
                    <a:endParaRPr lang="es-ES" altLang="en-US" sz="1800" dirty="0">
                      <a:solidFill>
                        <a:schemeClr val="accent2"/>
                      </a:solidFill>
                      <a:latin typeface="Calibri" panose="020F0502020204030204" pitchFamily="34" charset="0"/>
                      <a:ea typeface="MS PGothic" panose="020B0600070205080204" pitchFamily="34" charset="-128"/>
                    </a:endParaRPr>
                  </a:p>
                </p:txBody>
              </p:sp>
            </p:grpSp>
            <p:grpSp>
              <p:nvGrpSpPr>
                <p:cNvPr id="24601" name="270 Grupo"/>
                <p:cNvGrpSpPr>
                  <a:grpSpLocks/>
                </p:cNvGrpSpPr>
                <p:nvPr/>
              </p:nvGrpSpPr>
              <p:grpSpPr bwMode="auto">
                <a:xfrm>
                  <a:off x="1600200" y="4038600"/>
                  <a:ext cx="4534098" cy="152400"/>
                  <a:chOff x="1600200" y="4038600"/>
                  <a:chExt cx="4534098" cy="152400"/>
                </a:xfrm>
              </p:grpSpPr>
              <p:sp>
                <p:nvSpPr>
                  <p:cNvPr id="24602" name="Rectangle 72"/>
                  <p:cNvSpPr>
                    <a:spLocks noChangeArrowheads="1"/>
                  </p:cNvSpPr>
                  <p:nvPr/>
                </p:nvSpPr>
                <p:spPr bwMode="auto">
                  <a:xfrm>
                    <a:off x="16002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03" name="Rectangle 85"/>
                  <p:cNvSpPr>
                    <a:spLocks noChangeArrowheads="1"/>
                  </p:cNvSpPr>
                  <p:nvPr/>
                </p:nvSpPr>
                <p:spPr bwMode="auto">
                  <a:xfrm>
                    <a:off x="16002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04" name="Rectangle 72"/>
                  <p:cNvSpPr>
                    <a:spLocks noChangeArrowheads="1"/>
                  </p:cNvSpPr>
                  <p:nvPr/>
                </p:nvSpPr>
                <p:spPr bwMode="auto">
                  <a:xfrm>
                    <a:off x="19050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05" name="Rectangle 85"/>
                  <p:cNvSpPr>
                    <a:spLocks noChangeArrowheads="1"/>
                  </p:cNvSpPr>
                  <p:nvPr/>
                </p:nvSpPr>
                <p:spPr bwMode="auto">
                  <a:xfrm>
                    <a:off x="19050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06" name="Rectangle 72"/>
                  <p:cNvSpPr>
                    <a:spLocks noChangeArrowheads="1"/>
                  </p:cNvSpPr>
                  <p:nvPr/>
                </p:nvSpPr>
                <p:spPr bwMode="auto">
                  <a:xfrm>
                    <a:off x="22098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07" name="Rectangle 85"/>
                  <p:cNvSpPr>
                    <a:spLocks noChangeArrowheads="1"/>
                  </p:cNvSpPr>
                  <p:nvPr/>
                </p:nvSpPr>
                <p:spPr bwMode="auto">
                  <a:xfrm>
                    <a:off x="22098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08" name="Rectangle 72"/>
                  <p:cNvSpPr>
                    <a:spLocks noChangeArrowheads="1"/>
                  </p:cNvSpPr>
                  <p:nvPr/>
                </p:nvSpPr>
                <p:spPr bwMode="auto">
                  <a:xfrm>
                    <a:off x="25146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09" name="Rectangle 85"/>
                  <p:cNvSpPr>
                    <a:spLocks noChangeArrowheads="1"/>
                  </p:cNvSpPr>
                  <p:nvPr/>
                </p:nvSpPr>
                <p:spPr bwMode="auto">
                  <a:xfrm>
                    <a:off x="25146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10" name="Rectangle 72"/>
                  <p:cNvSpPr>
                    <a:spLocks noChangeArrowheads="1"/>
                  </p:cNvSpPr>
                  <p:nvPr/>
                </p:nvSpPr>
                <p:spPr bwMode="auto">
                  <a:xfrm>
                    <a:off x="28194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11" name="Rectangle 85"/>
                  <p:cNvSpPr>
                    <a:spLocks noChangeArrowheads="1"/>
                  </p:cNvSpPr>
                  <p:nvPr/>
                </p:nvSpPr>
                <p:spPr bwMode="auto">
                  <a:xfrm>
                    <a:off x="28194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12" name="Rectangle 72"/>
                  <p:cNvSpPr>
                    <a:spLocks noChangeArrowheads="1"/>
                  </p:cNvSpPr>
                  <p:nvPr/>
                </p:nvSpPr>
                <p:spPr bwMode="auto">
                  <a:xfrm>
                    <a:off x="31242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13" name="Rectangle 85"/>
                  <p:cNvSpPr>
                    <a:spLocks noChangeArrowheads="1"/>
                  </p:cNvSpPr>
                  <p:nvPr/>
                </p:nvSpPr>
                <p:spPr bwMode="auto">
                  <a:xfrm>
                    <a:off x="31242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14" name="Rectangle 72"/>
                  <p:cNvSpPr>
                    <a:spLocks noChangeArrowheads="1"/>
                  </p:cNvSpPr>
                  <p:nvPr/>
                </p:nvSpPr>
                <p:spPr bwMode="auto">
                  <a:xfrm>
                    <a:off x="34290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15" name="Rectangle 85"/>
                  <p:cNvSpPr>
                    <a:spLocks noChangeArrowheads="1"/>
                  </p:cNvSpPr>
                  <p:nvPr/>
                </p:nvSpPr>
                <p:spPr bwMode="auto">
                  <a:xfrm>
                    <a:off x="34290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16" name="Rectangle 72"/>
                  <p:cNvSpPr>
                    <a:spLocks noChangeArrowheads="1"/>
                  </p:cNvSpPr>
                  <p:nvPr/>
                </p:nvSpPr>
                <p:spPr bwMode="auto">
                  <a:xfrm>
                    <a:off x="37338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17" name="Rectangle 85"/>
                  <p:cNvSpPr>
                    <a:spLocks noChangeArrowheads="1"/>
                  </p:cNvSpPr>
                  <p:nvPr/>
                </p:nvSpPr>
                <p:spPr bwMode="auto">
                  <a:xfrm>
                    <a:off x="37338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18" name="Rectangle 72"/>
                  <p:cNvSpPr>
                    <a:spLocks noChangeArrowheads="1"/>
                  </p:cNvSpPr>
                  <p:nvPr/>
                </p:nvSpPr>
                <p:spPr bwMode="auto">
                  <a:xfrm>
                    <a:off x="40386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19" name="Rectangle 85"/>
                  <p:cNvSpPr>
                    <a:spLocks noChangeArrowheads="1"/>
                  </p:cNvSpPr>
                  <p:nvPr/>
                </p:nvSpPr>
                <p:spPr bwMode="auto">
                  <a:xfrm>
                    <a:off x="40386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20" name="Rectangle 72"/>
                  <p:cNvSpPr>
                    <a:spLocks noChangeArrowheads="1"/>
                  </p:cNvSpPr>
                  <p:nvPr/>
                </p:nvSpPr>
                <p:spPr bwMode="auto">
                  <a:xfrm>
                    <a:off x="43434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21" name="Rectangle 85"/>
                  <p:cNvSpPr>
                    <a:spLocks noChangeArrowheads="1"/>
                  </p:cNvSpPr>
                  <p:nvPr/>
                </p:nvSpPr>
                <p:spPr bwMode="auto">
                  <a:xfrm>
                    <a:off x="43434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22" name="Rectangle 72"/>
                  <p:cNvSpPr>
                    <a:spLocks noChangeArrowheads="1"/>
                  </p:cNvSpPr>
                  <p:nvPr/>
                </p:nvSpPr>
                <p:spPr bwMode="auto">
                  <a:xfrm>
                    <a:off x="46482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23" name="Rectangle 85"/>
                  <p:cNvSpPr>
                    <a:spLocks noChangeArrowheads="1"/>
                  </p:cNvSpPr>
                  <p:nvPr/>
                </p:nvSpPr>
                <p:spPr bwMode="auto">
                  <a:xfrm>
                    <a:off x="46482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24" name="Rectangle 72"/>
                  <p:cNvSpPr>
                    <a:spLocks noChangeArrowheads="1"/>
                  </p:cNvSpPr>
                  <p:nvPr/>
                </p:nvSpPr>
                <p:spPr bwMode="auto">
                  <a:xfrm>
                    <a:off x="49530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25" name="Rectangle 85"/>
                  <p:cNvSpPr>
                    <a:spLocks noChangeArrowheads="1"/>
                  </p:cNvSpPr>
                  <p:nvPr/>
                </p:nvSpPr>
                <p:spPr bwMode="auto">
                  <a:xfrm>
                    <a:off x="49530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26" name="Rectangle 72"/>
                  <p:cNvSpPr>
                    <a:spLocks noChangeArrowheads="1"/>
                  </p:cNvSpPr>
                  <p:nvPr/>
                </p:nvSpPr>
                <p:spPr bwMode="auto">
                  <a:xfrm>
                    <a:off x="52578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27" name="Rectangle 85"/>
                  <p:cNvSpPr>
                    <a:spLocks noChangeArrowheads="1"/>
                  </p:cNvSpPr>
                  <p:nvPr/>
                </p:nvSpPr>
                <p:spPr bwMode="auto">
                  <a:xfrm>
                    <a:off x="52578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28" name="Rectangle 72"/>
                  <p:cNvSpPr>
                    <a:spLocks noChangeArrowheads="1"/>
                  </p:cNvSpPr>
                  <p:nvPr/>
                </p:nvSpPr>
                <p:spPr bwMode="auto">
                  <a:xfrm>
                    <a:off x="55626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29" name="Rectangle 85"/>
                  <p:cNvSpPr>
                    <a:spLocks noChangeArrowheads="1"/>
                  </p:cNvSpPr>
                  <p:nvPr/>
                </p:nvSpPr>
                <p:spPr bwMode="auto">
                  <a:xfrm>
                    <a:off x="55626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30" name="Rectangle 72"/>
                  <p:cNvSpPr>
                    <a:spLocks noChangeArrowheads="1"/>
                  </p:cNvSpPr>
                  <p:nvPr/>
                </p:nvSpPr>
                <p:spPr bwMode="auto">
                  <a:xfrm>
                    <a:off x="5867400" y="41148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sp>
                <p:nvSpPr>
                  <p:cNvPr id="24631" name="Rectangle 85"/>
                  <p:cNvSpPr>
                    <a:spLocks noChangeArrowheads="1"/>
                  </p:cNvSpPr>
                  <p:nvPr/>
                </p:nvSpPr>
                <p:spPr bwMode="auto">
                  <a:xfrm>
                    <a:off x="5867400" y="4038600"/>
                    <a:ext cx="266898" cy="762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ES" altLang="en-US" sz="1800">
                      <a:latin typeface="Calibri" panose="020F0502020204030204" pitchFamily="34" charset="0"/>
                      <a:ea typeface="MS PGothic" panose="020B0600070205080204" pitchFamily="34" charset="-128"/>
                    </a:endParaRPr>
                  </a:p>
                </p:txBody>
              </p:sp>
            </p:grpSp>
          </p:grpSp>
          <p:sp>
            <p:nvSpPr>
              <p:cNvPr id="24599" name="Text Box 165"/>
              <p:cNvSpPr txBox="1">
                <a:spLocks noChangeArrowheads="1"/>
              </p:cNvSpPr>
              <p:nvPr/>
            </p:nvSpPr>
            <p:spPr bwMode="auto">
              <a:xfrm>
                <a:off x="990600" y="5562600"/>
                <a:ext cx="850900" cy="314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1000"/>
                  </a:spcAft>
                  <a:buClrTx/>
                  <a:buSzTx/>
                  <a:buFontTx/>
                  <a:buNone/>
                </a:pPr>
                <a:r>
                  <a:rPr lang="es-ES" altLang="en-US" sz="1100">
                    <a:latin typeface="Calibri" panose="020F0502020204030204" pitchFamily="34" charset="0"/>
                    <a:ea typeface="MS PGothic" panose="020B0600070205080204" pitchFamily="34" charset="-128"/>
                  </a:rPr>
                  <a:t>supervised</a:t>
                </a:r>
                <a:endParaRPr lang="es-ES" altLang="en-US" sz="1800">
                  <a:latin typeface="Calibri" panose="020F0502020204030204" pitchFamily="34" charset="0"/>
                  <a:ea typeface="MS PGothic" panose="020B0600070205080204" pitchFamily="34" charset="-128"/>
                </a:endParaRPr>
              </a:p>
            </p:txBody>
          </p:sp>
        </p:grpSp>
        <p:grpSp>
          <p:nvGrpSpPr>
            <p:cNvPr id="24583" name="Group 8"/>
            <p:cNvGrpSpPr>
              <a:grpSpLocks/>
            </p:cNvGrpSpPr>
            <p:nvPr/>
          </p:nvGrpSpPr>
          <p:grpSpPr bwMode="auto">
            <a:xfrm>
              <a:off x="3162300" y="4700588"/>
              <a:ext cx="374650" cy="395287"/>
              <a:chOff x="1632" y="1248"/>
              <a:chExt cx="2682" cy="2613"/>
            </a:xfrm>
          </p:grpSpPr>
          <p:sp>
            <p:nvSpPr>
              <p:cNvPr id="24595"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NZ"/>
              </a:p>
            </p:txBody>
          </p:sp>
          <p:sp>
            <p:nvSpPr>
              <p:cNvPr id="24596" name="AutoShape 1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NZ"/>
              </a:p>
            </p:txBody>
          </p:sp>
          <p:sp>
            <p:nvSpPr>
              <p:cNvPr id="24597" name="AutoShape 11"/>
              <p:cNvSpPr>
                <a:spLocks noEditPoints="1" noChangeArrowheads="1"/>
              </p:cNvSpPr>
              <p:nvPr/>
            </p:nvSpPr>
            <p:spPr bwMode="auto">
              <a:xfrm>
                <a:off x="2559" y="2469"/>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NZ"/>
              </a:p>
            </p:txBody>
          </p:sp>
        </p:grpSp>
        <p:grpSp>
          <p:nvGrpSpPr>
            <p:cNvPr id="24584" name="Group 154"/>
            <p:cNvGrpSpPr>
              <a:grpSpLocks/>
            </p:cNvGrpSpPr>
            <p:nvPr/>
          </p:nvGrpSpPr>
          <p:grpSpPr bwMode="auto">
            <a:xfrm>
              <a:off x="2071688" y="4224338"/>
              <a:ext cx="5915025" cy="1541462"/>
              <a:chOff x="2097936" y="1538418"/>
              <a:chExt cx="5914634" cy="1541427"/>
            </a:xfrm>
          </p:grpSpPr>
          <p:sp>
            <p:nvSpPr>
              <p:cNvPr id="24586" name="AutoShape 49"/>
              <p:cNvSpPr>
                <a:spLocks noChangeArrowheads="1"/>
              </p:cNvSpPr>
              <p:nvPr/>
            </p:nvSpPr>
            <p:spPr bwMode="auto">
              <a:xfrm>
                <a:off x="4134563" y="2560745"/>
                <a:ext cx="1101652" cy="519100"/>
              </a:xfrm>
              <a:prstGeom prst="can">
                <a:avLst>
                  <a:gd name="adj" fmla="val 32403"/>
                </a:avLst>
              </a:prstGeom>
              <a:gradFill rotWithShape="0">
                <a:gsLst>
                  <a:gs pos="0">
                    <a:srgbClr val="FFFFFF"/>
                  </a:gs>
                  <a:gs pos="100000">
                    <a:srgbClr val="999999"/>
                  </a:gs>
                </a:gsLst>
                <a:lin ang="5400000" scaled="1"/>
              </a:gradFill>
              <a:ln w="12700">
                <a:solidFill>
                  <a:srgbClr val="666666"/>
                </a:solidFill>
                <a:round/>
                <a:headEnd/>
                <a:tailEnd/>
              </a:ln>
              <a:effectLst>
                <a:outerShdw dist="28398" dir="3806097" algn="ctr" rotWithShape="0">
                  <a:srgbClr val="7F7F7F">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ts val="1000"/>
                  </a:spcAft>
                  <a:buClrTx/>
                  <a:buSzTx/>
                  <a:buFontTx/>
                  <a:buNone/>
                </a:pPr>
                <a:r>
                  <a:rPr lang="es-ES" altLang="en-US" sz="1100">
                    <a:latin typeface="Calibri" panose="020F0502020204030204" pitchFamily="34" charset="0"/>
                    <a:ea typeface="MS PGothic" panose="020B0600070205080204" pitchFamily="34" charset="-128"/>
                  </a:rPr>
                  <a:t>TEST DATA</a:t>
                </a:r>
                <a:endParaRPr lang="es-ES" altLang="en-US" sz="1800">
                  <a:latin typeface="Calibri" panose="020F0502020204030204" pitchFamily="34" charset="0"/>
                  <a:ea typeface="MS PGothic" panose="020B0600070205080204" pitchFamily="34" charset="-128"/>
                </a:endParaRPr>
              </a:p>
            </p:txBody>
          </p:sp>
          <p:sp>
            <p:nvSpPr>
              <p:cNvPr id="24587" name="AutoShape 58"/>
              <p:cNvSpPr>
                <a:spLocks noChangeArrowheads="1"/>
              </p:cNvSpPr>
              <p:nvPr/>
            </p:nvSpPr>
            <p:spPr bwMode="auto">
              <a:xfrm>
                <a:off x="6898219" y="2476609"/>
                <a:ext cx="1114351" cy="285744"/>
              </a:xfrm>
              <a:prstGeom prst="flowChartAlternateProcess">
                <a:avLst/>
              </a:prstGeom>
              <a:solidFill>
                <a:srgbClr val="DFDFDF"/>
              </a:solidFill>
              <a:ln w="12700">
                <a:solidFill>
                  <a:srgbClr val="BABABA"/>
                </a:solidFill>
                <a:miter lim="800000"/>
                <a:headEnd/>
                <a:tailEnd/>
              </a:ln>
              <a:effectLst>
                <a:outerShdw dist="28398" dir="3806097" algn="ctr" rotWithShape="0">
                  <a:srgbClr val="4E6128">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ts val="1000"/>
                  </a:spcAft>
                  <a:buClrTx/>
                  <a:buSzTx/>
                  <a:buFontTx/>
                  <a:buNone/>
                </a:pPr>
                <a:r>
                  <a:rPr lang="es-ES" altLang="en-US" sz="1100">
                    <a:latin typeface="Calibri" panose="020F0502020204030204" pitchFamily="34" charset="0"/>
                    <a:ea typeface="MS PGothic" panose="020B0600070205080204" pitchFamily="34" charset="-128"/>
                  </a:rPr>
                  <a:t> answer</a:t>
                </a:r>
                <a:endParaRPr lang="es-ES" altLang="en-US" sz="1800">
                  <a:latin typeface="Calibri" panose="020F0502020204030204" pitchFamily="34" charset="0"/>
                  <a:ea typeface="MS PGothic" panose="020B0600070205080204" pitchFamily="34" charset="-128"/>
                </a:endParaRPr>
              </a:p>
            </p:txBody>
          </p:sp>
          <p:sp>
            <p:nvSpPr>
              <p:cNvPr id="24588" name="mainfrm"/>
              <p:cNvSpPr>
                <a:spLocks noEditPoints="1" noChangeArrowheads="1"/>
              </p:cNvSpPr>
              <p:nvPr/>
            </p:nvSpPr>
            <p:spPr bwMode="auto">
              <a:xfrm>
                <a:off x="2815828" y="1893470"/>
                <a:ext cx="1000815" cy="679788"/>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alpha val="50195"/>
                </a:srgbClr>
              </a:solidFill>
              <a:ln w="9525">
                <a:solidFill>
                  <a:srgbClr val="000000"/>
                </a:solidFill>
                <a:miter lim="800000"/>
                <a:headEnd/>
                <a:tailEnd/>
              </a:ln>
            </p:spPr>
            <p:txBody>
              <a:bodyPr/>
              <a:lstStyle/>
              <a:p>
                <a:endParaRPr lang="en-NZ"/>
              </a:p>
            </p:txBody>
          </p:sp>
          <p:sp>
            <p:nvSpPr>
              <p:cNvPr id="24589" name="mainfrm"/>
              <p:cNvSpPr>
                <a:spLocks noEditPoints="1" noChangeArrowheads="1"/>
              </p:cNvSpPr>
              <p:nvPr/>
            </p:nvSpPr>
            <p:spPr bwMode="auto">
              <a:xfrm>
                <a:off x="5383621" y="1886657"/>
                <a:ext cx="1004690" cy="675046"/>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solidFill>
              <a:ln w="9525">
                <a:solidFill>
                  <a:srgbClr val="000000"/>
                </a:solidFill>
                <a:miter lim="800000"/>
                <a:headEnd/>
                <a:tailEnd/>
              </a:ln>
            </p:spPr>
            <p:txBody>
              <a:bodyPr/>
              <a:lstStyle/>
              <a:p>
                <a:endParaRPr lang="en-NZ"/>
              </a:p>
            </p:txBody>
          </p:sp>
          <p:sp>
            <p:nvSpPr>
              <p:cNvPr id="160" name="AutoShape 6"/>
              <p:cNvSpPr>
                <a:spLocks noChangeArrowheads="1"/>
              </p:cNvSpPr>
              <p:nvPr/>
            </p:nvSpPr>
            <p:spPr bwMode="auto">
              <a:xfrm>
                <a:off x="2097936" y="1914646"/>
                <a:ext cx="600035" cy="282569"/>
              </a:xfrm>
              <a:prstGeom prst="rightArrow">
                <a:avLst>
                  <a:gd name="adj1" fmla="val 50000"/>
                  <a:gd name="adj2" fmla="val 25000"/>
                </a:avLst>
              </a:prstGeom>
              <a:solidFill>
                <a:schemeClr val="accent4"/>
              </a:solidFill>
              <a:ln w="9525">
                <a:solidFill>
                  <a:schemeClr val="accent3"/>
                </a:solid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61" name="AutoShape 6"/>
              <p:cNvSpPr>
                <a:spLocks noChangeArrowheads="1"/>
              </p:cNvSpPr>
              <p:nvPr/>
            </p:nvSpPr>
            <p:spPr bwMode="auto">
              <a:xfrm>
                <a:off x="4220283" y="1917821"/>
                <a:ext cx="600035" cy="282569"/>
              </a:xfrm>
              <a:prstGeom prst="rightArrow">
                <a:avLst>
                  <a:gd name="adj1" fmla="val 50000"/>
                  <a:gd name="adj2" fmla="val 25000"/>
                </a:avLst>
              </a:prstGeom>
              <a:solidFill>
                <a:schemeClr val="accent4"/>
              </a:solidFill>
              <a:ln w="9525">
                <a:solidFill>
                  <a:schemeClr val="accent3"/>
                </a:solid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24592" name="Text Box 166"/>
              <p:cNvSpPr txBox="1">
                <a:spLocks noChangeArrowheads="1"/>
              </p:cNvSpPr>
              <p:nvPr/>
            </p:nvSpPr>
            <p:spPr bwMode="auto">
              <a:xfrm>
                <a:off x="2696345" y="1538418"/>
                <a:ext cx="1285375" cy="314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1000"/>
                  </a:spcAft>
                  <a:buClrTx/>
                  <a:buSzTx/>
                  <a:buFontTx/>
                  <a:buNone/>
                </a:pPr>
                <a:r>
                  <a:rPr lang="es-ES" altLang="en-US" sz="1100">
                    <a:latin typeface="Calibri" panose="020F0502020204030204" pitchFamily="34" charset="0"/>
                    <a:ea typeface="MS PGothic" panose="020B0600070205080204" pitchFamily="34" charset="-128"/>
                  </a:rPr>
                  <a:t>Learning Algorithm</a:t>
                </a:r>
                <a:endParaRPr lang="es-ES" altLang="en-US" sz="1800">
                  <a:latin typeface="Calibri" panose="020F0502020204030204" pitchFamily="34" charset="0"/>
                  <a:ea typeface="MS PGothic" panose="020B0600070205080204" pitchFamily="34" charset="-128"/>
                </a:endParaRPr>
              </a:p>
            </p:txBody>
          </p:sp>
          <p:sp>
            <p:nvSpPr>
              <p:cNvPr id="24593" name="Text Box 166"/>
              <p:cNvSpPr txBox="1">
                <a:spLocks noChangeArrowheads="1"/>
              </p:cNvSpPr>
              <p:nvPr/>
            </p:nvSpPr>
            <p:spPr bwMode="auto">
              <a:xfrm>
                <a:off x="5320839" y="1547587"/>
                <a:ext cx="1285375" cy="314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1000"/>
                  </a:spcAft>
                  <a:buClrTx/>
                  <a:buSzTx/>
                  <a:buFontTx/>
                  <a:buNone/>
                </a:pPr>
                <a:r>
                  <a:rPr lang="es-ES" altLang="en-US" sz="1100">
                    <a:latin typeface="Calibri" panose="020F0502020204030204" pitchFamily="34" charset="0"/>
                    <a:ea typeface="MS PGothic" panose="020B0600070205080204" pitchFamily="34" charset="-128"/>
                  </a:rPr>
                  <a:t>Trained Machine</a:t>
                </a:r>
                <a:endParaRPr lang="es-ES" altLang="en-US" sz="1800">
                  <a:latin typeface="Calibri" panose="020F0502020204030204" pitchFamily="34" charset="0"/>
                  <a:ea typeface="MS PGothic" panose="020B0600070205080204" pitchFamily="34" charset="-128"/>
                </a:endParaRPr>
              </a:p>
            </p:txBody>
          </p:sp>
          <p:sp>
            <p:nvSpPr>
              <p:cNvPr id="166" name="U-Turn Arrow 165"/>
              <p:cNvSpPr>
                <a:spLocks noChangeArrowheads="1"/>
              </p:cNvSpPr>
              <p:nvPr/>
            </p:nvSpPr>
            <p:spPr bwMode="auto">
              <a:xfrm>
                <a:off x="5010805" y="2124192"/>
                <a:ext cx="2543007" cy="558787"/>
              </a:xfrm>
              <a:custGeom>
                <a:avLst/>
                <a:gdLst>
                  <a:gd name="T0" fmla="*/ 2263614 w 2543007"/>
                  <a:gd name="T1" fmla="*/ 279394 h 558787"/>
                  <a:gd name="T2" fmla="*/ 2403310 w 2543007"/>
                  <a:gd name="T3" fmla="*/ 419090 h 558787"/>
                  <a:gd name="T4" fmla="*/ 2543007 w 2543007"/>
                  <a:gd name="T5" fmla="*/ 279394 h 558787"/>
                  <a:gd name="T6" fmla="*/ 1236579 w 2543007"/>
                  <a:gd name="T7" fmla="*/ 0 h 558787"/>
                  <a:gd name="T8" fmla="*/ 69848 w 2543007"/>
                  <a:gd name="T9" fmla="*/ 558787 h 558787"/>
                  <a:gd name="T10" fmla="*/ 1 60000 65536"/>
                  <a:gd name="T11" fmla="*/ 1 60000 65536"/>
                  <a:gd name="T12" fmla="*/ 0 60000 65536"/>
                  <a:gd name="T13" fmla="*/ 3 60000 65536"/>
                  <a:gd name="T14" fmla="*/ 1 60000 65536"/>
                  <a:gd name="T15" fmla="*/ 0 w 2543007"/>
                  <a:gd name="T16" fmla="*/ 0 h 558787"/>
                  <a:gd name="T17" fmla="*/ 2543007 w 2543007"/>
                  <a:gd name="T18" fmla="*/ 558787 h 558787"/>
                </a:gdLst>
                <a:ahLst/>
                <a:cxnLst>
                  <a:cxn ang="T10">
                    <a:pos x="T0" y="T1"/>
                  </a:cxn>
                  <a:cxn ang="T11">
                    <a:pos x="T2" y="T3"/>
                  </a:cxn>
                  <a:cxn ang="T12">
                    <a:pos x="T4" y="T5"/>
                  </a:cxn>
                  <a:cxn ang="T13">
                    <a:pos x="T6" y="T7"/>
                  </a:cxn>
                  <a:cxn ang="T14">
                    <a:pos x="T8" y="T9"/>
                  </a:cxn>
                </a:cxnLst>
                <a:rect l="T15" t="T16" r="T17" b="T18"/>
                <a:pathLst>
                  <a:path w="2543007" h="558787">
                    <a:moveTo>
                      <a:pt x="0" y="558787"/>
                    </a:moveTo>
                    <a:lnTo>
                      <a:pt x="0" y="244469"/>
                    </a:lnTo>
                    <a:cubicBezTo>
                      <a:pt x="0" y="109452"/>
                      <a:pt x="109452" y="0"/>
                      <a:pt x="244468" y="0"/>
                    </a:cubicBezTo>
                    <a:lnTo>
                      <a:pt x="2228689" y="0"/>
                    </a:lnTo>
                    <a:lnTo>
                      <a:pt x="2228688" y="0"/>
                    </a:lnTo>
                    <a:cubicBezTo>
                      <a:pt x="2363705" y="0"/>
                      <a:pt x="2473158" y="109452"/>
                      <a:pt x="2473158" y="244469"/>
                    </a:cubicBezTo>
                    <a:lnTo>
                      <a:pt x="2473159" y="279394"/>
                    </a:lnTo>
                    <a:lnTo>
                      <a:pt x="2543007" y="279394"/>
                    </a:lnTo>
                    <a:lnTo>
                      <a:pt x="2403310" y="419090"/>
                    </a:lnTo>
                    <a:lnTo>
                      <a:pt x="2263614" y="279394"/>
                    </a:lnTo>
                    <a:lnTo>
                      <a:pt x="2333462" y="279394"/>
                    </a:lnTo>
                    <a:lnTo>
                      <a:pt x="2333462" y="244469"/>
                    </a:lnTo>
                    <a:cubicBezTo>
                      <a:pt x="2333462" y="186604"/>
                      <a:pt x="2286553" y="139696"/>
                      <a:pt x="2228689" y="139696"/>
                    </a:cubicBezTo>
                    <a:lnTo>
                      <a:pt x="244469" y="139697"/>
                    </a:lnTo>
                    <a:lnTo>
                      <a:pt x="244468" y="139697"/>
                    </a:lnTo>
                    <a:cubicBezTo>
                      <a:pt x="186604" y="139697"/>
                      <a:pt x="139696" y="186605"/>
                      <a:pt x="139696" y="244469"/>
                    </a:cubicBezTo>
                    <a:lnTo>
                      <a:pt x="139697" y="558787"/>
                    </a:lnTo>
                    <a:close/>
                  </a:path>
                </a:pathLst>
              </a:custGeom>
              <a:solidFill>
                <a:srgbClr val="FFE9E9"/>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n-US">
                  <a:latin typeface="+mn-lt"/>
                </a:endParaRPr>
              </a:p>
            </p:txBody>
          </p:sp>
        </p:grpSp>
        <p:sp>
          <p:nvSpPr>
            <p:cNvPr id="24585" name="AutoShape 49"/>
            <p:cNvSpPr>
              <a:spLocks noChangeArrowheads="1"/>
            </p:cNvSpPr>
            <p:nvPr/>
          </p:nvSpPr>
          <p:spPr bwMode="auto">
            <a:xfrm>
              <a:off x="1046163" y="4383088"/>
              <a:ext cx="896937" cy="966787"/>
            </a:xfrm>
            <a:prstGeom prst="can">
              <a:avLst>
                <a:gd name="adj" fmla="val 32406"/>
              </a:avLst>
            </a:prstGeom>
            <a:gradFill rotWithShape="0">
              <a:gsLst>
                <a:gs pos="0">
                  <a:srgbClr val="FFFFFF"/>
                </a:gs>
                <a:gs pos="100000">
                  <a:srgbClr val="999999"/>
                </a:gs>
              </a:gsLst>
              <a:lin ang="5400000" scaled="1"/>
            </a:gradFill>
            <a:ln w="12700">
              <a:solidFill>
                <a:srgbClr val="666666"/>
              </a:solidFill>
              <a:round/>
              <a:headEnd/>
              <a:tailEnd/>
            </a:ln>
            <a:effectLst>
              <a:outerShdw dist="28398" dir="3806097" algn="ctr" rotWithShape="0">
                <a:srgbClr val="7F7F7F">
                  <a:alpha val="50000"/>
                </a:srgbClr>
              </a:outerShdw>
            </a:effec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ts val="1000"/>
                </a:spcAft>
                <a:buClrTx/>
                <a:buSzTx/>
                <a:buFontTx/>
                <a:buNone/>
              </a:pPr>
              <a:r>
                <a:rPr lang="es-ES" altLang="en-US" sz="1100">
                  <a:latin typeface="Calibri" panose="020F0502020204030204" pitchFamily="34" charset="0"/>
                  <a:ea typeface="MS PGothic" panose="020B0600070205080204" pitchFamily="34" charset="-128"/>
                </a:rPr>
                <a:t>TRAIN DATA</a:t>
              </a:r>
              <a:endParaRPr lang="es-ES" altLang="en-US" sz="1800">
                <a:latin typeface="Calibri" panose="020F0502020204030204" pitchFamily="34" charset="0"/>
                <a:ea typeface="MS PGothic" panose="020B0600070205080204"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p:cNvSpPr>
            <a:spLocks noGrp="1"/>
          </p:cNvSpPr>
          <p:nvPr>
            <p:ph type="title"/>
          </p:nvPr>
        </p:nvSpPr>
        <p:spPr>
          <a:xfrm>
            <a:off x="676275" y="82550"/>
            <a:ext cx="7772400" cy="762000"/>
          </a:xfrm>
        </p:spPr>
        <p:txBody>
          <a:bodyPr/>
          <a:lstStyle/>
          <a:p>
            <a:pPr eaLnBrk="1" hangingPunct="1"/>
            <a:r>
              <a:rPr lang="es-ES" altLang="en-US" sz="3600">
                <a:ea typeface="MS PGothic" panose="020B0600070205080204" pitchFamily="34" charset="-128"/>
              </a:rPr>
              <a:t>Results for NE Detection</a:t>
            </a:r>
          </a:p>
        </p:txBody>
      </p:sp>
      <p:sp>
        <p:nvSpPr>
          <p:cNvPr id="40963" name="2 Marcador de contenido"/>
          <p:cNvSpPr>
            <a:spLocks noGrp="1"/>
          </p:cNvSpPr>
          <p:nvPr>
            <p:ph idx="1"/>
          </p:nvPr>
        </p:nvSpPr>
        <p:spPr>
          <a:xfrm>
            <a:off x="609600" y="1447800"/>
            <a:ext cx="7620000" cy="4800600"/>
          </a:xfrm>
        </p:spPr>
        <p:txBody>
          <a:bodyPr/>
          <a:lstStyle/>
          <a:p>
            <a:pPr eaLnBrk="1" hangingPunct="1"/>
            <a:endParaRPr lang="es-ES" altLang="en-US">
              <a:ea typeface="MS PGothic" panose="020B0600070205080204" pitchFamily="34" charset="-128"/>
            </a:endParaRPr>
          </a:p>
          <a:p>
            <a:pPr eaLnBrk="1" hangingPunct="1"/>
            <a:endParaRPr lang="es-ES" altLang="en-US">
              <a:ea typeface="MS PGothic" panose="020B0600070205080204" pitchFamily="34" charset="-128"/>
            </a:endParaRPr>
          </a:p>
          <a:p>
            <a:pPr lvl="1" eaLnBrk="1" hangingPunct="1"/>
            <a:endParaRPr lang="es-ES" altLang="en-US">
              <a:ea typeface="MS PGothic" panose="020B0600070205080204" pitchFamily="34" charset="-128"/>
            </a:endParaRPr>
          </a:p>
          <a:p>
            <a:pPr lvl="1" eaLnBrk="1" hangingPunct="1"/>
            <a:endParaRPr lang="es-ES" altLang="en-US">
              <a:ea typeface="MS PGothic" panose="020B0600070205080204" pitchFamily="34" charset="-128"/>
            </a:endParaRPr>
          </a:p>
          <a:p>
            <a:pPr lvl="1" eaLnBrk="1" hangingPunct="1"/>
            <a:endParaRPr lang="es-ES" altLang="en-US" sz="700">
              <a:ea typeface="MS PGothic" panose="020B0600070205080204" pitchFamily="34" charset="-128"/>
            </a:endParaRPr>
          </a:p>
        </p:txBody>
      </p:sp>
      <p:graphicFrame>
        <p:nvGraphicFramePr>
          <p:cNvPr id="5" name="4 Tabla"/>
          <p:cNvGraphicFramePr>
            <a:graphicFrameLocks noGrp="1"/>
          </p:cNvGraphicFramePr>
          <p:nvPr/>
        </p:nvGraphicFramePr>
        <p:xfrm>
          <a:off x="676275" y="3640138"/>
          <a:ext cx="3895725" cy="2206625"/>
        </p:xfrm>
        <a:graphic>
          <a:graphicData uri="http://schemas.openxmlformats.org/drawingml/2006/table">
            <a:tbl>
              <a:tblPr/>
              <a:tblGrid>
                <a:gridCol w="1684638">
                  <a:extLst>
                    <a:ext uri="{9D8B030D-6E8A-4147-A177-3AD203B41FA5}">
                      <a16:colId xmlns:a16="http://schemas.microsoft.com/office/drawing/2014/main" val="20000"/>
                    </a:ext>
                  </a:extLst>
                </a:gridCol>
                <a:gridCol w="1088562">
                  <a:extLst>
                    <a:ext uri="{9D8B030D-6E8A-4147-A177-3AD203B41FA5}">
                      <a16:colId xmlns:a16="http://schemas.microsoft.com/office/drawing/2014/main" val="20001"/>
                    </a:ext>
                  </a:extLst>
                </a:gridCol>
                <a:gridCol w="1122525">
                  <a:extLst>
                    <a:ext uri="{9D8B030D-6E8A-4147-A177-3AD203B41FA5}">
                      <a16:colId xmlns:a16="http://schemas.microsoft.com/office/drawing/2014/main" val="20002"/>
                    </a:ext>
                  </a:extLst>
                </a:gridCol>
              </a:tblGrid>
              <a:tr h="606512">
                <a:tc gridSpan="3">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ES" altLang="en-US" sz="1800" b="1" i="0" u="none" strike="noStrike" cap="none" normalizeH="0" baseline="0" dirty="0">
                          <a:ln>
                            <a:noFill/>
                          </a:ln>
                          <a:solidFill>
                            <a:srgbClr val="000000"/>
                          </a:solidFill>
                          <a:effectLst/>
                          <a:latin typeface="Calibri" pitchFamily="34" charset="0"/>
                          <a:ea typeface="ＭＳ Ｐゴシック" pitchFamily="34" charset="-128"/>
                        </a:rPr>
                        <a:t>CoNLL-2002 </a:t>
                      </a:r>
                      <a:r>
                        <a:rPr kumimoji="0" lang="es-ES" altLang="en-US" sz="1800" b="1" i="0" u="none" strike="noStrike" cap="none" normalizeH="0" baseline="0" dirty="0" err="1">
                          <a:ln>
                            <a:noFill/>
                          </a:ln>
                          <a:solidFill>
                            <a:srgbClr val="000000"/>
                          </a:solidFill>
                          <a:effectLst/>
                          <a:latin typeface="Calibri" pitchFamily="34" charset="0"/>
                          <a:ea typeface="ＭＳ Ｐゴシック" pitchFamily="34" charset="-128"/>
                        </a:rPr>
                        <a:t>Spanish</a:t>
                      </a:r>
                      <a:r>
                        <a:rPr kumimoji="0" lang="es-ES" altLang="en-US" sz="1800" b="1" i="0" u="none" strike="noStrike" cap="none" normalizeH="0" baseline="0" dirty="0">
                          <a:ln>
                            <a:noFill/>
                          </a:ln>
                          <a:solidFill>
                            <a:srgbClr val="000000"/>
                          </a:solidFill>
                          <a:effectLst/>
                          <a:latin typeface="Calibri" pitchFamily="34" charset="0"/>
                          <a:ea typeface="ＭＳ Ｐゴシック" pitchFamily="34" charset="-128"/>
                        </a:rPr>
                        <a:t> </a:t>
                      </a:r>
                      <a:r>
                        <a:rPr kumimoji="0" lang="es-ES" altLang="en-US" sz="1800" b="1" i="0" u="none" strike="noStrike" cap="none" normalizeH="0" baseline="0" dirty="0" err="1">
                          <a:ln>
                            <a:noFill/>
                          </a:ln>
                          <a:solidFill>
                            <a:srgbClr val="000000"/>
                          </a:solidFill>
                          <a:effectLst/>
                          <a:latin typeface="Calibri" pitchFamily="34" charset="0"/>
                          <a:ea typeface="ＭＳ Ｐゴシック" pitchFamily="34" charset="-128"/>
                        </a:rPr>
                        <a:t>Evaluation</a:t>
                      </a:r>
                      <a:r>
                        <a:rPr kumimoji="0" lang="es-ES" altLang="en-US" sz="1800" b="1" i="0" u="none" strike="noStrike" cap="none" normalizeH="0" baseline="0" dirty="0">
                          <a:ln>
                            <a:noFill/>
                          </a:ln>
                          <a:solidFill>
                            <a:srgbClr val="000000"/>
                          </a:solidFill>
                          <a:effectLst/>
                          <a:latin typeface="Calibri" pitchFamily="34" charset="0"/>
                          <a:ea typeface="ＭＳ Ｐゴシック" pitchFamily="34" charset="-128"/>
                        </a:rPr>
                        <a:t> Data</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297">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ES" altLang="en-US" sz="2000" b="0" i="0" u="none" strike="noStrike" cap="none" normalizeH="0" baseline="0">
                          <a:ln>
                            <a:noFill/>
                          </a:ln>
                          <a:solidFill>
                            <a:srgbClr val="000000"/>
                          </a:solidFill>
                          <a:effectLst/>
                          <a:latin typeface="Calibri" pitchFamily="34" charset="0"/>
                          <a:ea typeface="ＭＳ Ｐゴシック" pitchFamily="34" charset="-128"/>
                        </a:rPr>
                        <a:t>Data sets</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ES" altLang="en-US" sz="2000" b="0" i="0" u="none" strike="noStrike" cap="none" normalizeH="0" baseline="0">
                          <a:ln>
                            <a:noFill/>
                          </a:ln>
                          <a:solidFill>
                            <a:srgbClr val="000000"/>
                          </a:solidFill>
                          <a:effectLst/>
                          <a:latin typeface="Calibri" pitchFamily="34" charset="0"/>
                          <a:ea typeface="ＭＳ Ｐゴシック" pitchFamily="34" charset="-128"/>
                        </a:rPr>
                        <a:t>#tokens</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ES" altLang="en-US" sz="2000" b="0" i="0" u="none" strike="noStrike" cap="none" normalizeH="0" baseline="0">
                          <a:ln>
                            <a:noFill/>
                          </a:ln>
                          <a:solidFill>
                            <a:srgbClr val="000000"/>
                          </a:solidFill>
                          <a:effectLst/>
                          <a:latin typeface="Calibri" pitchFamily="34" charset="0"/>
                          <a:ea typeface="ＭＳ Ｐゴシック" pitchFamily="34" charset="-128"/>
                        </a:rPr>
                        <a:t>#NEs</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396297">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ES" altLang="en-US" sz="2000" b="0" i="0" u="none" strike="noStrike" cap="none" normalizeH="0" baseline="0">
                          <a:ln>
                            <a:noFill/>
                          </a:ln>
                          <a:solidFill>
                            <a:srgbClr val="000000"/>
                          </a:solidFill>
                          <a:effectLst/>
                          <a:latin typeface="Calibri" pitchFamily="34" charset="0"/>
                          <a:ea typeface="ＭＳ Ｐゴシック" pitchFamily="34" charset="-128"/>
                        </a:rPr>
                        <a:t>Train</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ES" altLang="en-US" sz="2000" b="0" i="0" u="none" strike="noStrike" cap="none" normalizeH="0" baseline="0">
                          <a:ln>
                            <a:noFill/>
                          </a:ln>
                          <a:solidFill>
                            <a:srgbClr val="000000"/>
                          </a:solidFill>
                          <a:effectLst/>
                          <a:latin typeface="Calibri" pitchFamily="34" charset="0"/>
                          <a:ea typeface="ＭＳ Ｐゴシック" pitchFamily="34" charset="-128"/>
                        </a:rPr>
                        <a:t>264,715</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ES" altLang="en-US" sz="2000" b="0" i="0" u="none" strike="noStrike" cap="none" normalizeH="0" baseline="0">
                          <a:ln>
                            <a:noFill/>
                          </a:ln>
                          <a:solidFill>
                            <a:srgbClr val="000000"/>
                          </a:solidFill>
                          <a:effectLst/>
                          <a:latin typeface="Calibri" pitchFamily="34" charset="0"/>
                          <a:ea typeface="ＭＳ Ｐゴシック" pitchFamily="34" charset="-128"/>
                        </a:rPr>
                        <a:t>18,794</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396297">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ES" altLang="en-US" sz="2000" b="0" i="0" u="none" strike="noStrike" cap="none" normalizeH="0" baseline="0" dirty="0" err="1">
                          <a:ln>
                            <a:noFill/>
                          </a:ln>
                          <a:solidFill>
                            <a:srgbClr val="000000"/>
                          </a:solidFill>
                          <a:effectLst/>
                          <a:latin typeface="Calibri" pitchFamily="34" charset="0"/>
                          <a:ea typeface="ＭＳ Ｐゴシック" pitchFamily="34" charset="-128"/>
                        </a:rPr>
                        <a:t>Validation</a:t>
                      </a:r>
                      <a:endParaRPr kumimoji="0" lang="es-ES" altLang="en-US" sz="2000" b="0" i="0" u="none" strike="noStrike" cap="none" normalizeH="0" baseline="0" dirty="0">
                        <a:ln>
                          <a:noFill/>
                        </a:ln>
                        <a:solidFill>
                          <a:srgbClr val="000000"/>
                        </a:solidFill>
                        <a:effectLst/>
                        <a:latin typeface="Calibri" pitchFamily="34" charset="0"/>
                        <a:ea typeface="ＭＳ Ｐゴシック" pitchFamily="3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ES" altLang="en-US" sz="2000" b="0" i="0" u="none" strike="noStrike" cap="none" normalizeH="0" baseline="0">
                          <a:ln>
                            <a:noFill/>
                          </a:ln>
                          <a:solidFill>
                            <a:srgbClr val="000000"/>
                          </a:solidFill>
                          <a:effectLst/>
                          <a:latin typeface="Calibri" pitchFamily="34" charset="0"/>
                          <a:ea typeface="ＭＳ Ｐゴシック" pitchFamily="34" charset="-128"/>
                        </a:rPr>
                        <a:t>52,923</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ES" altLang="en-US" sz="2000" b="0" i="0" u="none" strike="noStrike" cap="none" normalizeH="0" baseline="0" dirty="0">
                          <a:ln>
                            <a:noFill/>
                          </a:ln>
                          <a:solidFill>
                            <a:srgbClr val="000000"/>
                          </a:solidFill>
                          <a:effectLst/>
                          <a:latin typeface="Calibri" pitchFamily="34" charset="0"/>
                          <a:ea typeface="ＭＳ Ｐゴシック" pitchFamily="34" charset="-128"/>
                        </a:rPr>
                        <a:t>4,351</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11222">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ES" altLang="en-US" sz="2000" b="0" i="0" u="none" strike="noStrike" cap="none" normalizeH="0" baseline="0">
                          <a:ln>
                            <a:noFill/>
                          </a:ln>
                          <a:solidFill>
                            <a:srgbClr val="000000"/>
                          </a:solidFill>
                          <a:effectLst/>
                          <a:latin typeface="Calibri" pitchFamily="34" charset="0"/>
                          <a:ea typeface="ＭＳ Ｐゴシック" pitchFamily="34" charset="-128"/>
                        </a:rPr>
                        <a:t>Test</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ES" altLang="en-US" sz="2000" b="0" i="0" u="none" strike="noStrike" cap="none" normalizeH="0" baseline="0">
                          <a:ln>
                            <a:noFill/>
                          </a:ln>
                          <a:solidFill>
                            <a:srgbClr val="000000"/>
                          </a:solidFill>
                          <a:effectLst/>
                          <a:latin typeface="Calibri" pitchFamily="34" charset="0"/>
                          <a:ea typeface="ＭＳ Ｐゴシック" pitchFamily="34" charset="-128"/>
                        </a:rPr>
                        <a:t>51,533</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ES" altLang="en-US" sz="2000" b="0" i="0" u="none" strike="noStrike" cap="none" normalizeH="0" baseline="0" dirty="0">
                          <a:ln>
                            <a:noFill/>
                          </a:ln>
                          <a:solidFill>
                            <a:srgbClr val="000000"/>
                          </a:solidFill>
                          <a:effectLst/>
                          <a:latin typeface="Calibri" pitchFamily="34" charset="0"/>
                          <a:ea typeface="ＭＳ Ｐゴシック" pitchFamily="34" charset="-128"/>
                        </a:rPr>
                        <a:t>3,558</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bl>
          </a:graphicData>
        </a:graphic>
      </p:graphicFrame>
      <p:graphicFrame>
        <p:nvGraphicFramePr>
          <p:cNvPr id="10" name="9 Tabla"/>
          <p:cNvGraphicFramePr>
            <a:graphicFrameLocks noGrp="1"/>
          </p:cNvGraphicFramePr>
          <p:nvPr/>
        </p:nvGraphicFramePr>
        <p:xfrm>
          <a:off x="1627188" y="1785938"/>
          <a:ext cx="5681116" cy="1066800"/>
        </p:xfrm>
        <a:graphic>
          <a:graphicData uri="http://schemas.openxmlformats.org/drawingml/2006/table">
            <a:tbl>
              <a:tblPr/>
              <a:tblGrid>
                <a:gridCol w="2563288">
                  <a:extLst>
                    <a:ext uri="{9D8B030D-6E8A-4147-A177-3AD203B41FA5}">
                      <a16:colId xmlns:a16="http://schemas.microsoft.com/office/drawing/2014/main" val="20000"/>
                    </a:ext>
                  </a:extLst>
                </a:gridCol>
                <a:gridCol w="1201226">
                  <a:extLst>
                    <a:ext uri="{9D8B030D-6E8A-4147-A177-3AD203B41FA5}">
                      <a16:colId xmlns:a16="http://schemas.microsoft.com/office/drawing/2014/main" val="20001"/>
                    </a:ext>
                  </a:extLst>
                </a:gridCol>
                <a:gridCol w="866157">
                  <a:extLst>
                    <a:ext uri="{9D8B030D-6E8A-4147-A177-3AD203B41FA5}">
                      <a16:colId xmlns:a16="http://schemas.microsoft.com/office/drawing/2014/main" val="20002"/>
                    </a:ext>
                  </a:extLst>
                </a:gridCol>
                <a:gridCol w="1050445">
                  <a:extLst>
                    <a:ext uri="{9D8B030D-6E8A-4147-A177-3AD203B41FA5}">
                      <a16:colId xmlns:a16="http://schemas.microsoft.com/office/drawing/2014/main" val="20003"/>
                    </a:ext>
                  </a:extLst>
                </a:gridCol>
              </a:tblGrid>
              <a:tr h="577850">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ES" altLang="en-US" sz="2200" b="1" i="0" u="none" strike="noStrike" cap="none" normalizeH="0" baseline="0" dirty="0">
                          <a:ln>
                            <a:noFill/>
                          </a:ln>
                          <a:solidFill>
                            <a:srgbClr val="000000"/>
                          </a:solidFill>
                          <a:effectLst/>
                          <a:latin typeface="Calibri" pitchFamily="34" charset="0"/>
                          <a:ea typeface="ＭＳ Ｐゴシック" pitchFamily="34" charset="-128"/>
                        </a:rPr>
                        <a:t>Carreras et al.,2002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ES" altLang="en-US" sz="2000" b="1" i="0" u="none" strike="noStrike" cap="none" normalizeH="0" baseline="0" dirty="0" err="1">
                          <a:ln>
                            <a:noFill/>
                          </a:ln>
                          <a:solidFill>
                            <a:srgbClr val="000000"/>
                          </a:solidFill>
                          <a:effectLst/>
                          <a:latin typeface="Calibri" pitchFamily="34" charset="0"/>
                          <a:ea typeface="ＭＳ Ｐゴシック" pitchFamily="34" charset="-128"/>
                        </a:rPr>
                        <a:t>Precision</a:t>
                      </a:r>
                      <a:endParaRPr kumimoji="0" lang="es-ES" altLang="en-US" sz="2000" b="1" i="0" u="none" strike="noStrike" cap="none" normalizeH="0" baseline="0" dirty="0">
                        <a:ln>
                          <a:noFill/>
                        </a:ln>
                        <a:solidFill>
                          <a:srgbClr val="000000"/>
                        </a:solidFill>
                        <a:effectLst/>
                        <a:latin typeface="Calibri" pitchFamily="34" charset="0"/>
                        <a:ea typeface="ＭＳ Ｐゴシック"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ES" altLang="en-US" sz="2000" b="1" i="0" u="none" strike="noStrike" cap="none" normalizeH="0" baseline="0">
                          <a:ln>
                            <a:noFill/>
                          </a:ln>
                          <a:solidFill>
                            <a:srgbClr val="000000"/>
                          </a:solidFill>
                          <a:effectLst/>
                          <a:latin typeface="Calibri" pitchFamily="34" charset="0"/>
                          <a:ea typeface="ＭＳ Ｐゴシック" pitchFamily="34" charset="-128"/>
                        </a:rPr>
                        <a:t>Recall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ES" altLang="en-US" sz="2000" b="1" i="0" u="none" strike="noStrike" cap="none" normalizeH="0" baseline="0">
                          <a:ln>
                            <a:noFill/>
                          </a:ln>
                          <a:solidFill>
                            <a:srgbClr val="000000"/>
                          </a:solidFill>
                          <a:effectLst/>
                          <a:latin typeface="Calibri" pitchFamily="34" charset="0"/>
                          <a:ea typeface="ＭＳ Ｐゴシック" pitchFamily="34" charset="-128"/>
                        </a:rPr>
                        <a:t>F-score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8950">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ES" altLang="en-US" sz="2200" b="0" i="0" u="none" strike="noStrike" cap="none" normalizeH="0" baseline="0">
                          <a:ln>
                            <a:noFill/>
                          </a:ln>
                          <a:solidFill>
                            <a:srgbClr val="000000"/>
                          </a:solidFill>
                          <a:effectLst/>
                          <a:latin typeface="Calibri" pitchFamily="34" charset="0"/>
                          <a:ea typeface="ＭＳ Ｐゴシック" pitchFamily="34" charset="-128"/>
                        </a:rPr>
                        <a:t>BIO dev.</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ES" altLang="en-US" sz="2200" b="0" i="0" u="none" strike="noStrike" cap="none" normalizeH="0" baseline="0">
                          <a:ln>
                            <a:noFill/>
                          </a:ln>
                          <a:solidFill>
                            <a:srgbClr val="000000"/>
                          </a:solidFill>
                          <a:effectLst/>
                          <a:latin typeface="Calibri" pitchFamily="34" charset="0"/>
                          <a:ea typeface="ＭＳ Ｐゴシック" pitchFamily="34" charset="-128"/>
                        </a:rPr>
                        <a:t>92.45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ES" altLang="en-US" sz="2200" b="0" i="0" u="none" strike="noStrike" cap="none" normalizeH="0" baseline="0">
                          <a:ln>
                            <a:noFill/>
                          </a:ln>
                          <a:solidFill>
                            <a:srgbClr val="000000"/>
                          </a:solidFill>
                          <a:effectLst/>
                          <a:latin typeface="Calibri" pitchFamily="34" charset="0"/>
                          <a:ea typeface="ＭＳ Ｐゴシック" pitchFamily="34" charset="-128"/>
                        </a:rPr>
                        <a:t>90.88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Font typeface="Arial" pitchFamily="34" charset="0"/>
                        <a:defRPr sz="28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ＭＳ Ｐゴシック" pitchFamily="34" charset="-128"/>
                        </a:defRPr>
                      </a:lvl2pPr>
                      <a:lvl3pPr eaLnBrk="0" hangingPunct="0">
                        <a:spcBef>
                          <a:spcPct val="20000"/>
                        </a:spcBef>
                        <a:defRPr sz="2000">
                          <a:solidFill>
                            <a:schemeClr val="tx1"/>
                          </a:solidFill>
                          <a:latin typeface="Calibri" pitchFamily="34" charset="0"/>
                          <a:ea typeface="ＭＳ Ｐゴシック" pitchFamily="34" charset="-128"/>
                        </a:defRPr>
                      </a:lvl3pPr>
                      <a:lvl4pPr eaLnBrk="0" hangingPunct="0">
                        <a:spcBef>
                          <a:spcPct val="20000"/>
                        </a:spcBef>
                        <a:defRPr>
                          <a:solidFill>
                            <a:schemeClr val="tx1"/>
                          </a:solidFill>
                          <a:latin typeface="Calibri" pitchFamily="34" charset="0"/>
                          <a:ea typeface="ＭＳ Ｐゴシック" pitchFamily="34" charset="-128"/>
                        </a:defRPr>
                      </a:lvl4pPr>
                      <a:lvl5pPr eaLnBrk="0" hangingPunct="0">
                        <a:spcBef>
                          <a:spcPct val="20000"/>
                        </a:spcBef>
                        <a:defRPr>
                          <a:solidFill>
                            <a:schemeClr val="tx1"/>
                          </a:solidFill>
                          <a:latin typeface="Calibri" pitchFamily="34" charset="0"/>
                          <a:ea typeface="ＭＳ Ｐゴシック" pitchFamily="34" charset="-128"/>
                        </a:defRPr>
                      </a:lvl5pPr>
                      <a:lvl6pPr marL="457200" eaLnBrk="0" fontAlgn="base" hangingPunct="0">
                        <a:spcBef>
                          <a:spcPct val="20000"/>
                        </a:spcBef>
                        <a:spcAft>
                          <a:spcPct val="0"/>
                        </a:spcAft>
                        <a:defRPr>
                          <a:solidFill>
                            <a:schemeClr val="tx1"/>
                          </a:solidFill>
                          <a:latin typeface="Calibri" pitchFamily="34" charset="0"/>
                          <a:ea typeface="ＭＳ Ｐゴシック" pitchFamily="34" charset="-128"/>
                        </a:defRPr>
                      </a:lvl6pPr>
                      <a:lvl7pPr marL="914400" eaLnBrk="0" fontAlgn="base" hangingPunct="0">
                        <a:spcBef>
                          <a:spcPct val="20000"/>
                        </a:spcBef>
                        <a:spcAft>
                          <a:spcPct val="0"/>
                        </a:spcAft>
                        <a:defRPr>
                          <a:solidFill>
                            <a:schemeClr val="tx1"/>
                          </a:solidFill>
                          <a:latin typeface="Calibri" pitchFamily="34" charset="0"/>
                          <a:ea typeface="ＭＳ Ｐゴシック" pitchFamily="34" charset="-128"/>
                        </a:defRPr>
                      </a:lvl7pPr>
                      <a:lvl8pPr marL="1371600" eaLnBrk="0" fontAlgn="base" hangingPunct="0">
                        <a:spcBef>
                          <a:spcPct val="20000"/>
                        </a:spcBef>
                        <a:spcAft>
                          <a:spcPct val="0"/>
                        </a:spcAft>
                        <a:defRPr>
                          <a:solidFill>
                            <a:schemeClr val="tx1"/>
                          </a:solidFill>
                          <a:latin typeface="Calibri" pitchFamily="34" charset="0"/>
                          <a:ea typeface="ＭＳ Ｐゴシック" pitchFamily="34" charset="-128"/>
                        </a:defRPr>
                      </a:lvl8pPr>
                      <a:lvl9pPr marL="1828800" eaLnBrk="0" fontAlgn="base" hangingPunct="0">
                        <a:spcBef>
                          <a:spcPct val="20000"/>
                        </a:spcBef>
                        <a:spcAft>
                          <a:spcPct val="0"/>
                        </a:spcAft>
                        <a:defRPr>
                          <a:solidFill>
                            <a:schemeClr val="tx1"/>
                          </a:solidFill>
                          <a:latin typeface="Calibri"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ES" altLang="en-US" sz="2200" b="0" i="0" u="none" strike="noStrike" cap="none" normalizeH="0" baseline="0" dirty="0">
                          <a:ln>
                            <a:noFill/>
                          </a:ln>
                          <a:solidFill>
                            <a:srgbClr val="000000"/>
                          </a:solidFill>
                          <a:effectLst/>
                          <a:latin typeface="Calibri" pitchFamily="34" charset="0"/>
                          <a:ea typeface="ＭＳ Ｐゴシック" pitchFamily="34" charset="-128"/>
                        </a:rPr>
                        <a:t>91.66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bl>
          </a:graphicData>
        </a:graphic>
      </p:graphicFrame>
      <p:grpSp>
        <p:nvGrpSpPr>
          <p:cNvPr id="41005" name="15 Grupo"/>
          <p:cNvGrpSpPr>
            <a:grpSpLocks/>
          </p:cNvGrpSpPr>
          <p:nvPr/>
        </p:nvGrpSpPr>
        <p:grpSpPr bwMode="auto">
          <a:xfrm>
            <a:off x="4648200" y="3643313"/>
            <a:ext cx="4038600" cy="1981200"/>
            <a:chOff x="4876800" y="1447802"/>
            <a:chExt cx="3581400" cy="1904998"/>
          </a:xfrm>
        </p:grpSpPr>
        <p:sp>
          <p:nvSpPr>
            <p:cNvPr id="15" name="14 Rectángulo"/>
            <p:cNvSpPr/>
            <p:nvPr/>
          </p:nvSpPr>
          <p:spPr>
            <a:xfrm>
              <a:off x="4876800" y="2591106"/>
              <a:ext cx="3581400" cy="761694"/>
            </a:xfrm>
            <a:prstGeom prst="rect">
              <a:avLst/>
            </a:prstGeom>
            <a:solidFill>
              <a:schemeClr val="bg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4" name="13 Rectángulo"/>
            <p:cNvSpPr/>
            <p:nvPr/>
          </p:nvSpPr>
          <p:spPr>
            <a:xfrm>
              <a:off x="4876800" y="1829412"/>
              <a:ext cx="3581400" cy="761693"/>
            </a:xfrm>
            <a:prstGeom prst="rect">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aphicFrame>
          <p:nvGraphicFramePr>
            <p:cNvPr id="41008" name="Object 2"/>
            <p:cNvGraphicFramePr>
              <a:graphicFrameLocks noChangeAspect="1"/>
            </p:cNvGraphicFramePr>
            <p:nvPr/>
          </p:nvGraphicFramePr>
          <p:xfrm>
            <a:off x="4938712" y="1906587"/>
            <a:ext cx="3443288" cy="608013"/>
          </p:xfrm>
          <a:graphic>
            <a:graphicData uri="http://schemas.openxmlformats.org/presentationml/2006/ole">
              <mc:AlternateContent xmlns:mc="http://schemas.openxmlformats.org/markup-compatibility/2006">
                <mc:Choice xmlns:v="urn:schemas-microsoft-com:vml" Requires="v">
                  <p:oleObj name="Ecuación" r:id="rId3" imgW="1313793" imgH="1313793" progId="Equation.3">
                    <p:embed/>
                  </p:oleObj>
                </mc:Choice>
                <mc:Fallback>
                  <p:oleObj name="Ecuación" r:id="rId3" imgW="1313793" imgH="1313793" progId="Equation.3">
                    <p:embed/>
                    <p:pic>
                      <p:nvPicPr>
                        <p:cNvPr id="4100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712" y="1906587"/>
                          <a:ext cx="34432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09" name="Object 3"/>
            <p:cNvGraphicFramePr>
              <a:graphicFrameLocks noChangeAspect="1"/>
            </p:cNvGraphicFramePr>
            <p:nvPr/>
          </p:nvGraphicFramePr>
          <p:xfrm>
            <a:off x="4953000" y="2617787"/>
            <a:ext cx="3273425" cy="658813"/>
          </p:xfrm>
          <a:graphic>
            <a:graphicData uri="http://schemas.openxmlformats.org/presentationml/2006/ole">
              <mc:AlternateContent xmlns:mc="http://schemas.openxmlformats.org/markup-compatibility/2006">
                <mc:Choice xmlns:v="urn:schemas-microsoft-com:vml" Requires="v">
                  <p:oleObj name="Equation" r:id="rId5" imgW="1249180" imgH="1249180" progId="Equation.3">
                    <p:embed/>
                  </p:oleObj>
                </mc:Choice>
                <mc:Fallback>
                  <p:oleObj name="Equation" r:id="rId5" imgW="1249180" imgH="1249180" progId="Equation.3">
                    <p:embed/>
                    <p:pic>
                      <p:nvPicPr>
                        <p:cNvPr id="4100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617787"/>
                          <a:ext cx="32734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12 Rectángulo"/>
            <p:cNvSpPr/>
            <p:nvPr/>
          </p:nvSpPr>
          <p:spPr>
            <a:xfrm>
              <a:off x="4876800" y="1447802"/>
              <a:ext cx="3581400" cy="38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b="1" dirty="0">
                  <a:solidFill>
                    <a:srgbClr val="000000"/>
                  </a:solidFill>
                </a:rPr>
                <a:t>Evaluation Measures</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84BF-1D71-C60B-537B-FA588E030493}"/>
              </a:ext>
            </a:extLst>
          </p:cNvPr>
          <p:cNvSpPr>
            <a:spLocks noGrp="1"/>
          </p:cNvSpPr>
          <p:nvPr>
            <p:ph type="title"/>
          </p:nvPr>
        </p:nvSpPr>
        <p:spPr>
          <a:xfrm>
            <a:off x="827584" y="3420382"/>
            <a:ext cx="7772400" cy="1143000"/>
          </a:xfrm>
        </p:spPr>
        <p:txBody>
          <a:bodyPr/>
          <a:lstStyle/>
          <a:p>
            <a:pPr algn="ctr"/>
            <a:r>
              <a:rPr lang="en-NZ" dirty="0">
                <a:hlinkClick r:id="rId2"/>
              </a:rPr>
              <a:t>Demo Code</a:t>
            </a:r>
            <a:endParaRPr lang="en-NZ" dirty="0"/>
          </a:p>
        </p:txBody>
      </p:sp>
    </p:spTree>
    <p:extLst>
      <p:ext uri="{BB962C8B-B14F-4D97-AF65-F5344CB8AC3E}">
        <p14:creationId xmlns:p14="http://schemas.microsoft.com/office/powerpoint/2010/main" val="310007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11188" y="74613"/>
            <a:ext cx="8075612" cy="1143000"/>
          </a:xfrm>
        </p:spPr>
        <p:txBody>
          <a:bodyPr/>
          <a:lstStyle/>
          <a:p>
            <a:pPr eaLnBrk="1" hangingPunct="1"/>
            <a:r>
              <a:rPr lang="en-US" altLang="en-US" sz="3300" dirty="0">
                <a:ea typeface="MS PGothic" panose="020B0600070205080204" pitchFamily="34" charset="-128"/>
              </a:rPr>
              <a:t>Named Entity Recognition and Classification</a:t>
            </a:r>
          </a:p>
        </p:txBody>
      </p:sp>
      <p:sp>
        <p:nvSpPr>
          <p:cNvPr id="3" name="Content Placeholder 2"/>
          <p:cNvSpPr>
            <a:spLocks noGrp="1"/>
          </p:cNvSpPr>
          <p:nvPr>
            <p:ph idx="1"/>
          </p:nvPr>
        </p:nvSpPr>
        <p:spPr>
          <a:xfrm>
            <a:off x="419893" y="3212976"/>
            <a:ext cx="8304213" cy="2964085"/>
          </a:xfrm>
        </p:spPr>
        <p:txBody>
          <a:bodyPr/>
          <a:lstStyle/>
          <a:p>
            <a:pPr algn="just" eaLnBrk="1" hangingPunct="1">
              <a:lnSpc>
                <a:spcPct val="80000"/>
              </a:lnSpc>
            </a:pPr>
            <a:r>
              <a:rPr lang="en-US" altLang="en-US" sz="2000" dirty="0">
                <a:ea typeface="MS PGothic" panose="020B0600070205080204" pitchFamily="34" charset="-128"/>
              </a:rPr>
              <a:t>Identify mentions in text and classify them into a predefined set of categories of interest:</a:t>
            </a:r>
          </a:p>
          <a:p>
            <a:pPr algn="just" eaLnBrk="1" hangingPunct="1">
              <a:lnSpc>
                <a:spcPct val="80000"/>
              </a:lnSpc>
            </a:pPr>
            <a:endParaRPr lang="en-US" altLang="en-US" sz="500" dirty="0">
              <a:ea typeface="MS PGothic" panose="020B0600070205080204" pitchFamily="34" charset="-128"/>
            </a:endParaRPr>
          </a:p>
          <a:p>
            <a:pPr eaLnBrk="1" hangingPunct="1">
              <a:lnSpc>
                <a:spcPct val="80000"/>
              </a:lnSpc>
              <a:buFont typeface="Arial" panose="020B0604020202020204" pitchFamily="34" charset="0"/>
              <a:buNone/>
            </a:pPr>
            <a:endParaRPr lang="en-US" altLang="en-US" sz="500" dirty="0">
              <a:ea typeface="MS PGothic" panose="020B0600070205080204" pitchFamily="34" charset="-128"/>
            </a:endParaRPr>
          </a:p>
          <a:p>
            <a:pPr lvl="1" eaLnBrk="1" hangingPunct="1">
              <a:lnSpc>
                <a:spcPct val="80000"/>
              </a:lnSpc>
            </a:pPr>
            <a:r>
              <a:rPr lang="en-US" altLang="en-US" sz="1400" dirty="0">
                <a:ea typeface="MS PGothic" panose="020B0600070205080204" pitchFamily="34" charset="-128"/>
              </a:rPr>
              <a:t>Person Names: </a:t>
            </a:r>
            <a:r>
              <a:rPr lang="es-ES" altLang="en-US" sz="1400" b="1" dirty="0">
                <a:solidFill>
                  <a:srgbClr val="FF0000"/>
                </a:solidFill>
                <a:ea typeface="MS PGothic" panose="020B0600070205080204" pitchFamily="34" charset="-128"/>
              </a:rPr>
              <a:t>Mr John </a:t>
            </a:r>
            <a:r>
              <a:rPr lang="es-ES" altLang="en-US" sz="1400" b="1" dirty="0" err="1">
                <a:solidFill>
                  <a:srgbClr val="FF0000"/>
                </a:solidFill>
                <a:ea typeface="MS PGothic" panose="020B0600070205080204" pitchFamily="34" charset="-128"/>
              </a:rPr>
              <a:t>Minto</a:t>
            </a:r>
            <a:r>
              <a:rPr lang="es-ES" altLang="en-US" sz="1400" dirty="0">
                <a:ea typeface="MS PGothic" panose="020B0600070205080204" pitchFamily="34" charset="-128"/>
              </a:rPr>
              <a:t> </a:t>
            </a:r>
          </a:p>
          <a:p>
            <a:pPr lvl="1" eaLnBrk="1" hangingPunct="1">
              <a:lnSpc>
                <a:spcPct val="80000"/>
              </a:lnSpc>
            </a:pPr>
            <a:r>
              <a:rPr lang="en-US" altLang="en-US" sz="1400" dirty="0">
                <a:ea typeface="MS PGothic" panose="020B0600070205080204" pitchFamily="34" charset="-128"/>
              </a:rPr>
              <a:t>Organizations: </a:t>
            </a:r>
            <a:r>
              <a:rPr lang="es-ES" altLang="en-US" sz="1400" b="1" dirty="0">
                <a:solidFill>
                  <a:srgbClr val="008000"/>
                </a:solidFill>
                <a:ea typeface="MS PGothic" panose="020B0600070205080204" pitchFamily="34" charset="-128"/>
              </a:rPr>
              <a:t>Fisher and </a:t>
            </a:r>
            <a:r>
              <a:rPr lang="es-ES" altLang="en-US" sz="1400" b="1" dirty="0" err="1">
                <a:solidFill>
                  <a:srgbClr val="008000"/>
                </a:solidFill>
                <a:ea typeface="MS PGothic" panose="020B0600070205080204" pitchFamily="34" charset="-128"/>
              </a:rPr>
              <a:t>Pykal</a:t>
            </a:r>
            <a:r>
              <a:rPr lang="es-ES" altLang="en-US" sz="1400" b="1" dirty="0">
                <a:solidFill>
                  <a:srgbClr val="008000"/>
                </a:solidFill>
                <a:ea typeface="MS PGothic" panose="020B0600070205080204" pitchFamily="34" charset="-128"/>
              </a:rPr>
              <a:t>, </a:t>
            </a:r>
            <a:r>
              <a:rPr lang="es-ES" altLang="en-US" sz="1400" b="1" dirty="0" err="1">
                <a:solidFill>
                  <a:srgbClr val="008000"/>
                </a:solidFill>
                <a:ea typeface="MS PGothic" panose="020B0600070205080204" pitchFamily="34" charset="-128"/>
              </a:rPr>
              <a:t>Haier</a:t>
            </a:r>
            <a:r>
              <a:rPr lang="es-ES" altLang="en-US" sz="1400" b="1" dirty="0">
                <a:solidFill>
                  <a:srgbClr val="008000"/>
                </a:solidFill>
                <a:ea typeface="MS PGothic" panose="020B0600070205080204" pitchFamily="34" charset="-128"/>
              </a:rPr>
              <a:t> </a:t>
            </a:r>
          </a:p>
          <a:p>
            <a:pPr lvl="1" eaLnBrk="1" hangingPunct="1">
              <a:lnSpc>
                <a:spcPct val="80000"/>
              </a:lnSpc>
            </a:pPr>
            <a:r>
              <a:rPr lang="en-US" altLang="en-US" sz="1400" dirty="0">
                <a:ea typeface="MS PGothic" panose="020B0600070205080204" pitchFamily="34" charset="-128"/>
              </a:rPr>
              <a:t>Locations: </a:t>
            </a:r>
            <a:r>
              <a:rPr lang="es-ES" altLang="en-US" sz="1400" b="1" dirty="0">
                <a:solidFill>
                  <a:srgbClr val="FFFF00"/>
                </a:solidFill>
                <a:ea typeface="MS PGothic" panose="020B0600070205080204" pitchFamily="34" charset="-128"/>
              </a:rPr>
              <a:t>Auckland</a:t>
            </a:r>
            <a:endParaRPr lang="en-US" altLang="en-US" sz="1400" b="1" dirty="0">
              <a:solidFill>
                <a:srgbClr val="E4E400"/>
              </a:solidFill>
              <a:ea typeface="MS PGothic" panose="020B0600070205080204" pitchFamily="34" charset="-128"/>
            </a:endParaRPr>
          </a:p>
          <a:p>
            <a:pPr lvl="1" eaLnBrk="1" hangingPunct="1">
              <a:lnSpc>
                <a:spcPct val="80000"/>
              </a:lnSpc>
            </a:pPr>
            <a:r>
              <a:rPr lang="en-US" altLang="en-US" sz="1400" dirty="0">
                <a:ea typeface="MS PGothic" panose="020B0600070205080204" pitchFamily="34" charset="-128"/>
              </a:rPr>
              <a:t>Date and time expressions: </a:t>
            </a:r>
            <a:r>
              <a:rPr lang="es-ES" altLang="en-US" sz="1400" b="1" dirty="0" err="1">
                <a:solidFill>
                  <a:srgbClr val="970097"/>
                </a:solidFill>
                <a:ea typeface="MS PGothic" panose="020B0600070205080204" pitchFamily="34" charset="-128"/>
              </a:rPr>
              <a:t>semester</a:t>
            </a:r>
            <a:r>
              <a:rPr lang="es-ES" altLang="en-US" sz="1400" b="1" dirty="0">
                <a:solidFill>
                  <a:srgbClr val="970097"/>
                </a:solidFill>
                <a:ea typeface="MS PGothic" panose="020B0600070205080204" pitchFamily="34" charset="-128"/>
              </a:rPr>
              <a:t> 2 </a:t>
            </a:r>
          </a:p>
          <a:p>
            <a:pPr lvl="1" eaLnBrk="1" hangingPunct="1">
              <a:lnSpc>
                <a:spcPct val="80000"/>
              </a:lnSpc>
            </a:pPr>
            <a:r>
              <a:rPr lang="en-US" altLang="en-US" sz="1400" dirty="0">
                <a:ea typeface="MS PGothic" panose="020B0600070205080204" pitchFamily="34" charset="-128"/>
              </a:rPr>
              <a:t>E-mail: </a:t>
            </a:r>
            <a:r>
              <a:rPr lang="en-US" altLang="en-US" sz="1400" b="1" dirty="0">
                <a:solidFill>
                  <a:srgbClr val="3E3E3E"/>
                </a:solidFill>
                <a:ea typeface="MS PGothic" panose="020B0600070205080204" pitchFamily="34" charset="-128"/>
              </a:rPr>
              <a:t>mkg@gmail.com</a:t>
            </a:r>
          </a:p>
          <a:p>
            <a:pPr lvl="1" eaLnBrk="1" hangingPunct="1">
              <a:lnSpc>
                <a:spcPct val="80000"/>
              </a:lnSpc>
            </a:pPr>
            <a:r>
              <a:rPr lang="en-US" altLang="en-US" sz="1400" dirty="0">
                <a:ea typeface="MS PGothic" panose="020B0600070205080204" pitchFamily="34" charset="-128"/>
              </a:rPr>
              <a:t>Web address: </a:t>
            </a:r>
            <a:r>
              <a:rPr lang="en-US" altLang="en-US" sz="1400" b="1" dirty="0">
                <a:solidFill>
                  <a:srgbClr val="3E3E3E"/>
                </a:solidFill>
                <a:ea typeface="MS PGothic" panose="020B0600070205080204" pitchFamily="34" charset="-128"/>
              </a:rPr>
              <a:t>www.elena.co.nz</a:t>
            </a:r>
          </a:p>
          <a:p>
            <a:pPr lvl="1" eaLnBrk="1" hangingPunct="1">
              <a:lnSpc>
                <a:spcPct val="80000"/>
              </a:lnSpc>
            </a:pPr>
            <a:r>
              <a:rPr lang="en-US" altLang="en-US" sz="1400" dirty="0">
                <a:ea typeface="MS PGothic" panose="020B0600070205080204" pitchFamily="34" charset="-128"/>
              </a:rPr>
              <a:t>Names of drugs: </a:t>
            </a:r>
            <a:r>
              <a:rPr lang="en-US" altLang="en-US" sz="1400" b="1" dirty="0">
                <a:solidFill>
                  <a:srgbClr val="3E3E3E"/>
                </a:solidFill>
                <a:ea typeface="MS PGothic" panose="020B0600070205080204" pitchFamily="34" charset="-128"/>
              </a:rPr>
              <a:t>paracetamol</a:t>
            </a:r>
          </a:p>
          <a:p>
            <a:pPr lvl="1" eaLnBrk="1" hangingPunct="1">
              <a:lnSpc>
                <a:spcPct val="80000"/>
              </a:lnSpc>
            </a:pPr>
            <a:r>
              <a:rPr lang="en-US" altLang="en-US" sz="1400" dirty="0">
                <a:ea typeface="MS PGothic" panose="020B0600070205080204" pitchFamily="34" charset="-128"/>
              </a:rPr>
              <a:t>Names of ships: </a:t>
            </a:r>
            <a:r>
              <a:rPr lang="en-US" altLang="en-US" sz="1400" b="1" dirty="0">
                <a:solidFill>
                  <a:srgbClr val="3E3E3E"/>
                </a:solidFill>
                <a:ea typeface="MS PGothic" panose="020B0600070205080204" pitchFamily="34" charset="-128"/>
              </a:rPr>
              <a:t>Queen Marry</a:t>
            </a:r>
          </a:p>
          <a:p>
            <a:pPr lvl="1" eaLnBrk="1" hangingPunct="1">
              <a:lnSpc>
                <a:spcPct val="80000"/>
              </a:lnSpc>
            </a:pPr>
            <a:r>
              <a:rPr lang="en-US" altLang="en-US" sz="1400" dirty="0">
                <a:ea typeface="MS PGothic" panose="020B0600070205080204" pitchFamily="34" charset="-128"/>
              </a:rPr>
              <a:t>Bibliographic references: </a:t>
            </a:r>
          </a:p>
          <a:p>
            <a:pPr lvl="1" eaLnBrk="1" hangingPunct="1">
              <a:lnSpc>
                <a:spcPct val="80000"/>
              </a:lnSpc>
            </a:pPr>
            <a:r>
              <a:rPr lang="en-US" altLang="en-US" sz="1800" dirty="0">
                <a:ea typeface="MS PGothic" panose="020B0600070205080204" pitchFamily="34" charset="-128"/>
              </a:rPr>
              <a:t>…</a:t>
            </a:r>
          </a:p>
          <a:p>
            <a:pPr eaLnBrk="1" hangingPunct="1">
              <a:lnSpc>
                <a:spcPct val="80000"/>
              </a:lnSpc>
              <a:buFont typeface="Arial" panose="020B0604020202020204" pitchFamily="34" charset="0"/>
              <a:buNone/>
            </a:pPr>
            <a:endParaRPr lang="en-US" altLang="en-US" sz="2000" dirty="0">
              <a:ea typeface="MS PGothic" panose="020B0600070205080204" pitchFamily="34" charset="-128"/>
            </a:endParaRPr>
          </a:p>
        </p:txBody>
      </p:sp>
      <p:sp>
        <p:nvSpPr>
          <p:cNvPr id="4" name="6 Rectángulo"/>
          <p:cNvSpPr/>
          <p:nvPr/>
        </p:nvSpPr>
        <p:spPr>
          <a:xfrm>
            <a:off x="602134" y="1623987"/>
            <a:ext cx="8378825" cy="14097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dirty="0">
                <a:solidFill>
                  <a:schemeClr val="tx1"/>
                </a:solidFill>
                <a:ea typeface="ＭＳ Ｐゴシック" charset="-128"/>
                <a:cs typeface="ＭＳ Ｐゴシック" charset="-128"/>
              </a:rPr>
              <a:t>&lt;PER&gt;</a:t>
            </a:r>
            <a:r>
              <a:rPr lang="es-ES" b="1" dirty="0">
                <a:solidFill>
                  <a:srgbClr val="FF0000"/>
                </a:solidFill>
                <a:ea typeface="ＭＳ Ｐゴシック" charset="-128"/>
                <a:cs typeface="ＭＳ Ｐゴシック" charset="-128"/>
              </a:rPr>
              <a:t>Mr John </a:t>
            </a:r>
            <a:r>
              <a:rPr lang="es-ES" b="1" dirty="0" err="1">
                <a:solidFill>
                  <a:srgbClr val="FF0000"/>
                </a:solidFill>
                <a:ea typeface="ＭＳ Ｐゴシック" charset="-128"/>
                <a:cs typeface="ＭＳ Ｐゴシック" charset="-128"/>
              </a:rPr>
              <a:t>Minto</a:t>
            </a:r>
            <a:r>
              <a:rPr lang="es-ES" dirty="0">
                <a:solidFill>
                  <a:schemeClr val="tx1"/>
                </a:solidFill>
                <a:ea typeface="ＭＳ Ｐゴシック" charset="-128"/>
                <a:cs typeface="ＭＳ Ｐゴシック" charset="-128"/>
              </a:rPr>
              <a:t> &lt;/PER&gt; </a:t>
            </a:r>
            <a:r>
              <a:rPr lang="es-ES" dirty="0" err="1">
                <a:solidFill>
                  <a:schemeClr val="tx1"/>
                </a:solidFill>
                <a:ea typeface="ＭＳ Ｐゴシック" charset="-128"/>
                <a:cs typeface="ＭＳ Ｐゴシック" charset="-128"/>
              </a:rPr>
              <a:t>taught</a:t>
            </a:r>
            <a:r>
              <a:rPr lang="es-ES" dirty="0">
                <a:solidFill>
                  <a:schemeClr val="tx1"/>
                </a:solidFill>
                <a:ea typeface="ＭＳ Ｐゴシック" charset="-128"/>
                <a:cs typeface="ＭＳ Ｐゴシック" charset="-128"/>
              </a:rPr>
              <a:t> COMP814 in &lt;DATE&gt;</a:t>
            </a:r>
            <a:r>
              <a:rPr lang="es-ES" b="1" dirty="0" err="1">
                <a:solidFill>
                  <a:srgbClr val="970097"/>
                </a:solidFill>
                <a:ea typeface="ＭＳ Ｐゴシック" charset="-128"/>
                <a:cs typeface="ＭＳ Ｐゴシック" charset="-128"/>
              </a:rPr>
              <a:t>semester</a:t>
            </a:r>
            <a:r>
              <a:rPr lang="es-ES" b="1" dirty="0">
                <a:solidFill>
                  <a:srgbClr val="970097"/>
                </a:solidFill>
                <a:ea typeface="ＭＳ Ｐゴシック" charset="-128"/>
                <a:cs typeface="ＭＳ Ｐゴシック" charset="-128"/>
              </a:rPr>
              <a:t> 2 2023</a:t>
            </a:r>
            <a:r>
              <a:rPr lang="es-ES" dirty="0">
                <a:solidFill>
                  <a:schemeClr val="tx1"/>
                </a:solidFill>
                <a:ea typeface="ＭＳ Ｐゴシック" charset="-128"/>
                <a:cs typeface="ＭＳ Ｐゴシック" charset="-128"/>
              </a:rPr>
              <a:t>&lt;/DATE&gt;. </a:t>
            </a:r>
          </a:p>
          <a:p>
            <a:pPr>
              <a:defRPr/>
            </a:pPr>
            <a:r>
              <a:rPr lang="es-ES" dirty="0">
                <a:solidFill>
                  <a:schemeClr val="tx1"/>
                </a:solidFill>
                <a:ea typeface="ＭＳ Ｐゴシック" charset="-128"/>
                <a:cs typeface="ＭＳ Ｐゴシック" charset="-128"/>
              </a:rPr>
              <a:t>&lt;PER&gt;</a:t>
            </a:r>
            <a:r>
              <a:rPr lang="es-ES" b="1" dirty="0" err="1">
                <a:solidFill>
                  <a:srgbClr val="FF0000"/>
                </a:solidFill>
                <a:ea typeface="ＭＳ Ｐゴシック" charset="-128"/>
                <a:cs typeface="ＭＳ Ｐゴシック" charset="-128"/>
              </a:rPr>
              <a:t>Mr</a:t>
            </a:r>
            <a:r>
              <a:rPr lang="es-ES" b="1" dirty="0">
                <a:solidFill>
                  <a:srgbClr val="FF0000"/>
                </a:solidFill>
                <a:ea typeface="ＭＳ Ｐゴシック" charset="-128"/>
                <a:cs typeface="ＭＳ Ｐゴシック" charset="-128"/>
              </a:rPr>
              <a:t> John </a:t>
            </a:r>
            <a:r>
              <a:rPr lang="es-ES" b="1" dirty="0" err="1">
                <a:solidFill>
                  <a:srgbClr val="FF0000"/>
                </a:solidFill>
                <a:ea typeface="ＭＳ Ｐゴシック" charset="-128"/>
                <a:cs typeface="ＭＳ Ｐゴシック" charset="-128"/>
              </a:rPr>
              <a:t>Minto</a:t>
            </a:r>
            <a:r>
              <a:rPr lang="es-ES" b="1" dirty="0">
                <a:solidFill>
                  <a:srgbClr val="FF0000"/>
                </a:solidFill>
                <a:ea typeface="ＭＳ Ｐゴシック" charset="-128"/>
                <a:cs typeface="ＭＳ Ｐゴシック" charset="-128"/>
              </a:rPr>
              <a:t> </a:t>
            </a:r>
            <a:r>
              <a:rPr lang="es-ES" dirty="0">
                <a:solidFill>
                  <a:schemeClr val="tx1"/>
                </a:solidFill>
                <a:ea typeface="ＭＳ Ｐゴシック" charset="-128"/>
                <a:cs typeface="ＭＳ Ｐゴシック" charset="-128"/>
              </a:rPr>
              <a:t>&lt;/PER&gt; </a:t>
            </a:r>
            <a:r>
              <a:rPr lang="es-ES" dirty="0" err="1">
                <a:solidFill>
                  <a:schemeClr val="tx1"/>
                </a:solidFill>
                <a:ea typeface="ＭＳ Ｐゴシック" charset="-128"/>
                <a:cs typeface="ＭＳ Ｐゴシック" charset="-128"/>
              </a:rPr>
              <a:t>also</a:t>
            </a:r>
            <a:r>
              <a:rPr lang="es-ES" dirty="0">
                <a:solidFill>
                  <a:schemeClr val="tx1"/>
                </a:solidFill>
                <a:ea typeface="ＭＳ Ｐゴシック" charset="-128"/>
                <a:cs typeface="ＭＳ Ｐゴシック" charset="-128"/>
              </a:rPr>
              <a:t> </a:t>
            </a:r>
            <a:r>
              <a:rPr lang="es-ES" dirty="0" err="1">
                <a:solidFill>
                  <a:schemeClr val="tx1"/>
                </a:solidFill>
                <a:ea typeface="ＭＳ Ｐゴシック" charset="-128"/>
                <a:cs typeface="ＭＳ Ｐゴシック" charset="-128"/>
              </a:rPr>
              <a:t>stood</a:t>
            </a:r>
            <a:r>
              <a:rPr lang="es-ES" dirty="0">
                <a:solidFill>
                  <a:schemeClr val="tx1"/>
                </a:solidFill>
                <a:ea typeface="ＭＳ Ｐゴシック" charset="-128"/>
                <a:cs typeface="ＭＳ Ｐゴシック" charset="-128"/>
              </a:rPr>
              <a:t> </a:t>
            </a:r>
            <a:r>
              <a:rPr lang="es-ES" dirty="0" err="1">
                <a:solidFill>
                  <a:schemeClr val="tx1"/>
                </a:solidFill>
                <a:ea typeface="ＭＳ Ｐゴシック" charset="-128"/>
                <a:cs typeface="ＭＳ Ｐゴシック" charset="-128"/>
              </a:rPr>
              <a:t>for</a:t>
            </a:r>
            <a:r>
              <a:rPr lang="es-ES" dirty="0">
                <a:solidFill>
                  <a:schemeClr val="tx1"/>
                </a:solidFill>
                <a:ea typeface="ＭＳ Ｐゴシック" charset="-128"/>
                <a:cs typeface="ＭＳ Ｐゴシック" charset="-128"/>
              </a:rPr>
              <a:t> </a:t>
            </a:r>
            <a:r>
              <a:rPr lang="es-ES" dirty="0" err="1">
                <a:solidFill>
                  <a:schemeClr val="tx1"/>
                </a:solidFill>
                <a:ea typeface="ＭＳ Ｐゴシック" charset="-128"/>
                <a:cs typeface="ＭＳ Ｐゴシック" charset="-128"/>
              </a:rPr>
              <a:t>the</a:t>
            </a:r>
            <a:r>
              <a:rPr lang="es-ES" dirty="0">
                <a:solidFill>
                  <a:schemeClr val="tx1"/>
                </a:solidFill>
                <a:ea typeface="ＭＳ Ｐゴシック" charset="-128"/>
                <a:cs typeface="ＭＳ Ｐゴシック" charset="-128"/>
              </a:rPr>
              <a:t> </a:t>
            </a:r>
            <a:r>
              <a:rPr lang="es-ES" dirty="0" err="1">
                <a:solidFill>
                  <a:schemeClr val="tx1"/>
                </a:solidFill>
                <a:ea typeface="ＭＳ Ｐゴシック" charset="-128"/>
                <a:cs typeface="ＭＳ Ｐゴシック" charset="-128"/>
              </a:rPr>
              <a:t>elections</a:t>
            </a:r>
            <a:r>
              <a:rPr lang="es-ES" dirty="0">
                <a:solidFill>
                  <a:schemeClr val="tx1"/>
                </a:solidFill>
                <a:ea typeface="ＭＳ Ｐゴシック" charset="-128"/>
                <a:cs typeface="ＭＳ Ｐゴシック" charset="-128"/>
              </a:rPr>
              <a:t> in &lt;LOC&gt;</a:t>
            </a:r>
            <a:r>
              <a:rPr lang="es-ES" sz="1900" b="1" dirty="0">
                <a:solidFill>
                  <a:srgbClr val="FFFF00"/>
                </a:solidFill>
                <a:ea typeface="ＭＳ Ｐゴシック" charset="-128"/>
                <a:cs typeface="ＭＳ Ｐゴシック" charset="-128"/>
              </a:rPr>
              <a:t>Auckland</a:t>
            </a:r>
            <a:r>
              <a:rPr lang="es-ES" dirty="0">
                <a:solidFill>
                  <a:schemeClr val="tx1"/>
                </a:solidFill>
                <a:ea typeface="ＭＳ Ｐゴシック" charset="-128"/>
                <a:cs typeface="ＭＳ Ｐゴシック" charset="-128"/>
              </a:rPr>
              <a:t>&lt;/LOC&gt;.</a:t>
            </a:r>
          </a:p>
          <a:p>
            <a:pPr>
              <a:defRPr/>
            </a:pPr>
            <a:r>
              <a:rPr lang="es-ES" dirty="0">
                <a:solidFill>
                  <a:schemeClr val="tx1"/>
                </a:solidFill>
                <a:ea typeface="ＭＳ Ｐゴシック" charset="-128"/>
                <a:cs typeface="ＭＳ Ｐゴシック" charset="-128"/>
              </a:rPr>
              <a:t>&lt;ORG&gt;</a:t>
            </a:r>
            <a:r>
              <a:rPr lang="es-ES" b="1" dirty="0">
                <a:solidFill>
                  <a:srgbClr val="008000"/>
                </a:solidFill>
                <a:ea typeface="ＭＳ Ｐゴシック" charset="-128"/>
                <a:cs typeface="ＭＳ Ｐゴシック" charset="-128"/>
              </a:rPr>
              <a:t>Fisher and </a:t>
            </a:r>
            <a:r>
              <a:rPr lang="es-ES" b="1" dirty="0" err="1">
                <a:solidFill>
                  <a:srgbClr val="008000"/>
                </a:solidFill>
                <a:ea typeface="ＭＳ Ｐゴシック" charset="-128"/>
                <a:cs typeface="ＭＳ Ｐゴシック" charset="-128"/>
              </a:rPr>
              <a:t>Pykal</a:t>
            </a:r>
            <a:r>
              <a:rPr lang="es-ES" b="1" dirty="0">
                <a:solidFill>
                  <a:srgbClr val="008000"/>
                </a:solidFill>
                <a:ea typeface="ＭＳ Ｐゴシック" charset="-128"/>
                <a:cs typeface="ＭＳ Ｐゴシック" charset="-128"/>
              </a:rPr>
              <a:t> </a:t>
            </a:r>
            <a:r>
              <a:rPr lang="es-ES" dirty="0">
                <a:solidFill>
                  <a:schemeClr val="tx1"/>
                </a:solidFill>
                <a:ea typeface="ＭＳ Ｐゴシック" charset="-128"/>
                <a:cs typeface="ＭＳ Ｐゴシック" charset="-128"/>
              </a:rPr>
              <a:t>&lt;/ORG&gt; </a:t>
            </a:r>
            <a:r>
              <a:rPr lang="es-ES" dirty="0" err="1">
                <a:solidFill>
                  <a:schemeClr val="tx1"/>
                </a:solidFill>
                <a:ea typeface="ＭＳ Ｐゴシック" charset="-128"/>
                <a:cs typeface="ＭＳ Ｐゴシック" charset="-128"/>
              </a:rPr>
              <a:t>bought</a:t>
            </a:r>
            <a:r>
              <a:rPr lang="es-ES" dirty="0">
                <a:solidFill>
                  <a:schemeClr val="tx1"/>
                </a:solidFill>
                <a:ea typeface="ＭＳ Ｐゴシック" charset="-128"/>
                <a:cs typeface="ＭＳ Ｐゴシック" charset="-128"/>
              </a:rPr>
              <a:t> &lt;ORG&gt;</a:t>
            </a:r>
            <a:r>
              <a:rPr lang="es-ES" b="1" dirty="0" err="1">
                <a:solidFill>
                  <a:srgbClr val="008000"/>
                </a:solidFill>
                <a:ea typeface="ＭＳ Ｐゴシック" charset="-128"/>
                <a:cs typeface="ＭＳ Ｐゴシック" charset="-128"/>
              </a:rPr>
              <a:t>Haier</a:t>
            </a:r>
            <a:r>
              <a:rPr lang="es-ES" dirty="0">
                <a:solidFill>
                  <a:schemeClr val="tx1"/>
                </a:solidFill>
                <a:ea typeface="ＭＳ Ｐゴシック" charset="-128"/>
                <a:cs typeface="ＭＳ Ｐゴシック" charset="-128"/>
              </a:rPr>
              <a:t>&lt;/ORG&gt;.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a:ea typeface="MS PGothic" panose="020B0600070205080204" pitchFamily="34" charset="-128"/>
              </a:rPr>
              <a:t>Knowledge NER vs. Learning NER - generic</a:t>
            </a:r>
          </a:p>
        </p:txBody>
      </p:sp>
      <p:sp>
        <p:nvSpPr>
          <p:cNvPr id="7172" name="Text Box 1027"/>
          <p:cNvSpPr txBox="1">
            <a:spLocks noChangeArrowheads="1"/>
          </p:cNvSpPr>
          <p:nvPr/>
        </p:nvSpPr>
        <p:spPr bwMode="auto">
          <a:xfrm>
            <a:off x="4713288" y="1965325"/>
            <a:ext cx="3679825" cy="300037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GB" altLang="en-US" sz="1800" b="1" u="sng" dirty="0">
                <a:latin typeface="Calibri" panose="020F0502020204030204" pitchFamily="34" charset="0"/>
                <a:ea typeface="MS PGothic" panose="020B0600070205080204" pitchFamily="34" charset="-128"/>
              </a:rPr>
              <a:t>Learning Systems</a:t>
            </a:r>
          </a:p>
          <a:p>
            <a:pPr eaLnBrk="1" hangingPunct="1">
              <a:spcBef>
                <a:spcPct val="50000"/>
              </a:spcBef>
              <a:buClrTx/>
              <a:buSzTx/>
              <a:buFontTx/>
              <a:buNone/>
            </a:pPr>
            <a:endParaRPr lang="en-GB" altLang="en-US" sz="1800" b="1" u="sng" dirty="0">
              <a:latin typeface="Calibri" panose="020F0502020204030204" pitchFamily="34" charset="0"/>
              <a:ea typeface="MS PGothic" panose="020B0600070205080204" pitchFamily="34" charset="-128"/>
            </a:endParaRPr>
          </a:p>
          <a:p>
            <a:pPr eaLnBrk="1" hangingPunct="1">
              <a:spcBef>
                <a:spcPct val="50000"/>
              </a:spcBef>
              <a:buClrTx/>
              <a:buSzTx/>
              <a:buFontTx/>
              <a:buNone/>
            </a:pPr>
            <a:r>
              <a:rPr lang="en-GB" altLang="en-US" sz="1600" b="1" dirty="0">
                <a:latin typeface="Calibri" panose="020F0502020204030204" pitchFamily="34" charset="0"/>
                <a:ea typeface="MS PGothic" panose="020B0600070205080204" pitchFamily="34" charset="-128"/>
              </a:rPr>
              <a:t>+ higher recall</a:t>
            </a:r>
          </a:p>
          <a:p>
            <a:pPr eaLnBrk="1" hangingPunct="1">
              <a:spcBef>
                <a:spcPct val="50000"/>
              </a:spcBef>
              <a:buClrTx/>
              <a:buSzTx/>
              <a:buFontTx/>
              <a:buNone/>
            </a:pPr>
            <a:r>
              <a:rPr lang="en-GB" altLang="en-US" sz="1600" b="1" dirty="0">
                <a:latin typeface="Calibri" panose="020F0502020204030204" pitchFamily="34" charset="0"/>
                <a:ea typeface="MS PGothic" panose="020B0600070205080204" pitchFamily="34" charset="-128"/>
              </a:rPr>
              <a:t>+ no need to develop grammars</a:t>
            </a:r>
          </a:p>
          <a:p>
            <a:pPr eaLnBrk="1" hangingPunct="1">
              <a:spcBef>
                <a:spcPct val="50000"/>
              </a:spcBef>
              <a:buClrTx/>
              <a:buSzTx/>
              <a:buFontTx/>
              <a:buNone/>
            </a:pPr>
            <a:r>
              <a:rPr lang="en-GB" altLang="en-US" sz="1600" b="1" dirty="0">
                <a:latin typeface="Calibri" panose="020F0502020204030204" pitchFamily="34" charset="0"/>
                <a:ea typeface="MS PGothic" panose="020B0600070205080204" pitchFamily="34" charset="-128"/>
              </a:rPr>
              <a:t>+ developers do not need to be experts</a:t>
            </a:r>
          </a:p>
          <a:p>
            <a:pPr eaLnBrk="1" hangingPunct="1">
              <a:spcBef>
                <a:spcPct val="50000"/>
              </a:spcBef>
              <a:buClrTx/>
              <a:buSzTx/>
              <a:buFontTx/>
              <a:buNone/>
            </a:pPr>
            <a:r>
              <a:rPr lang="en-GB" altLang="en-US" sz="1600" b="1" dirty="0">
                <a:latin typeface="Calibri" panose="020F0502020204030204" pitchFamily="34" charset="0"/>
                <a:ea typeface="MS PGothic" panose="020B0600070205080204" pitchFamily="34" charset="-128"/>
              </a:rPr>
              <a:t>+ annotations are cheap (er)</a:t>
            </a:r>
          </a:p>
          <a:p>
            <a:pPr eaLnBrk="1" hangingPunct="1">
              <a:spcBef>
                <a:spcPct val="50000"/>
              </a:spcBef>
              <a:buClrTx/>
              <a:buSzTx/>
              <a:buFontTx/>
              <a:buChar char="-"/>
            </a:pPr>
            <a:r>
              <a:rPr lang="en-GB" altLang="en-US" sz="1600" b="1" dirty="0">
                <a:latin typeface="Calibri" panose="020F0502020204030204" pitchFamily="34" charset="0"/>
                <a:ea typeface="MS PGothic" panose="020B0600070205080204" pitchFamily="34" charset="-128"/>
              </a:rPr>
              <a:t> require lots of training data</a:t>
            </a:r>
          </a:p>
          <a:p>
            <a:pPr eaLnBrk="1" hangingPunct="1">
              <a:spcBef>
                <a:spcPct val="50000"/>
              </a:spcBef>
              <a:buClrTx/>
              <a:buSzTx/>
              <a:buFontTx/>
              <a:buNone/>
            </a:pPr>
            <a:endParaRPr lang="en-GB" altLang="en-US" sz="1600" b="1" dirty="0">
              <a:latin typeface="Calibri" panose="020F0502020204030204" pitchFamily="34" charset="0"/>
              <a:ea typeface="MS PGothic" panose="020B0600070205080204" pitchFamily="34" charset="-128"/>
            </a:endParaRPr>
          </a:p>
        </p:txBody>
      </p:sp>
      <p:sp>
        <p:nvSpPr>
          <p:cNvPr id="7173" name="Text Box 1028"/>
          <p:cNvSpPr txBox="1">
            <a:spLocks noChangeArrowheads="1"/>
          </p:cNvSpPr>
          <p:nvPr/>
        </p:nvSpPr>
        <p:spPr bwMode="auto">
          <a:xfrm>
            <a:off x="552450" y="1965325"/>
            <a:ext cx="3670300" cy="300037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37931725" indent="-37474525">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GB" altLang="en-US" sz="1800" b="1" u="sng" dirty="0">
                <a:latin typeface="Calibri" panose="020F0502020204030204" pitchFamily="34" charset="0"/>
                <a:ea typeface="MS PGothic" panose="020B0600070205080204" pitchFamily="34" charset="-128"/>
              </a:rPr>
              <a:t>Knowledge Engineering</a:t>
            </a:r>
          </a:p>
          <a:p>
            <a:pPr eaLnBrk="1" hangingPunct="1">
              <a:spcBef>
                <a:spcPct val="50000"/>
              </a:spcBef>
              <a:buClrTx/>
              <a:buSzTx/>
              <a:buFontTx/>
              <a:buNone/>
            </a:pPr>
            <a:endParaRPr lang="en-GB" altLang="en-US" sz="1800" b="1" u="sng" dirty="0">
              <a:latin typeface="Calibri" panose="020F0502020204030204" pitchFamily="34" charset="0"/>
              <a:ea typeface="MS PGothic" panose="020B0600070205080204" pitchFamily="34" charset="-128"/>
            </a:endParaRPr>
          </a:p>
          <a:p>
            <a:pPr eaLnBrk="1" hangingPunct="1">
              <a:spcBef>
                <a:spcPct val="50000"/>
              </a:spcBef>
              <a:buClrTx/>
              <a:buSzTx/>
              <a:buFontTx/>
              <a:buNone/>
            </a:pPr>
            <a:r>
              <a:rPr lang="en-GB" altLang="en-US" sz="1600" b="1" dirty="0">
                <a:latin typeface="Calibri" panose="020F0502020204030204" pitchFamily="34" charset="0"/>
                <a:ea typeface="MS PGothic" panose="020B0600070205080204" pitchFamily="34" charset="-128"/>
              </a:rPr>
              <a:t>+ very precise (hand-coded rules)</a:t>
            </a:r>
          </a:p>
          <a:p>
            <a:pPr eaLnBrk="1" hangingPunct="1">
              <a:spcBef>
                <a:spcPct val="50000"/>
              </a:spcBef>
              <a:buClrTx/>
              <a:buSzTx/>
              <a:buFontTx/>
              <a:buNone/>
            </a:pPr>
            <a:r>
              <a:rPr lang="en-GB" altLang="en-US" sz="1600" b="1" dirty="0">
                <a:latin typeface="Calibri" panose="020F0502020204030204" pitchFamily="34" charset="0"/>
                <a:ea typeface="MS PGothic" panose="020B0600070205080204" pitchFamily="34" charset="-128"/>
              </a:rPr>
              <a:t>+ small amount of training data</a:t>
            </a:r>
          </a:p>
          <a:p>
            <a:pPr eaLnBrk="1" hangingPunct="1">
              <a:spcBef>
                <a:spcPct val="50000"/>
              </a:spcBef>
              <a:buClrTx/>
              <a:buSzTx/>
              <a:buFontTx/>
              <a:buNone/>
            </a:pPr>
            <a:r>
              <a:rPr lang="en-GB" altLang="en-US" sz="1600" b="1" dirty="0">
                <a:latin typeface="Calibri" panose="020F0502020204030204" pitchFamily="34" charset="0"/>
                <a:ea typeface="MS PGothic" panose="020B0600070205080204" pitchFamily="34" charset="-128"/>
              </a:rPr>
              <a:t>- expensive development &amp; test cycle</a:t>
            </a:r>
          </a:p>
          <a:p>
            <a:pPr eaLnBrk="1" hangingPunct="1">
              <a:spcBef>
                <a:spcPct val="50000"/>
              </a:spcBef>
              <a:buClrTx/>
              <a:buSzTx/>
              <a:buFontTx/>
              <a:buNone/>
            </a:pPr>
            <a:r>
              <a:rPr lang="en-GB" altLang="en-US" sz="1600" b="1" dirty="0">
                <a:latin typeface="Calibri" panose="020F0502020204030204" pitchFamily="34" charset="0"/>
                <a:ea typeface="MS PGothic" panose="020B0600070205080204" pitchFamily="34" charset="-128"/>
              </a:rPr>
              <a:t>- domain dependent</a:t>
            </a:r>
          </a:p>
          <a:p>
            <a:pPr eaLnBrk="1" hangingPunct="1">
              <a:spcBef>
                <a:spcPct val="50000"/>
              </a:spcBef>
              <a:buClrTx/>
              <a:buSzTx/>
              <a:buFontTx/>
              <a:buChar char="-"/>
            </a:pPr>
            <a:r>
              <a:rPr lang="en-GB" altLang="en-US" sz="1600" b="1" dirty="0">
                <a:latin typeface="Calibri" panose="020F0502020204030204" pitchFamily="34" charset="0"/>
                <a:ea typeface="MS PGothic" panose="020B0600070205080204" pitchFamily="34" charset="-128"/>
              </a:rPr>
              <a:t> changes over time are hard to maintain</a:t>
            </a:r>
          </a:p>
          <a:p>
            <a:pPr eaLnBrk="1" hangingPunct="1">
              <a:spcBef>
                <a:spcPct val="50000"/>
              </a:spcBef>
              <a:buClrTx/>
              <a:buSzTx/>
              <a:buFontTx/>
              <a:buChar char="-"/>
            </a:pPr>
            <a:endParaRPr lang="en-GB" altLang="en-US" sz="1600" b="1" dirty="0">
              <a:latin typeface="Calibri" panose="020F0502020204030204" pitchFamily="34" charset="0"/>
              <a:ea typeface="MS PGothic" panose="020B0600070205080204" pitchFamily="34" charset="-128"/>
            </a:endParaRPr>
          </a:p>
        </p:txBody>
      </p:sp>
      <p:grpSp>
        <p:nvGrpSpPr>
          <p:cNvPr id="7174" name="Group 8"/>
          <p:cNvGrpSpPr>
            <a:grpSpLocks/>
          </p:cNvGrpSpPr>
          <p:nvPr/>
        </p:nvGrpSpPr>
        <p:grpSpPr bwMode="auto">
          <a:xfrm>
            <a:off x="7532688" y="2249488"/>
            <a:ext cx="374650" cy="395287"/>
            <a:chOff x="1632" y="1248"/>
            <a:chExt cx="2682" cy="2613"/>
          </a:xfrm>
        </p:grpSpPr>
        <p:sp>
          <p:nvSpPr>
            <p:cNvPr id="717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NZ"/>
            </a:p>
          </p:txBody>
        </p:sp>
        <p:sp>
          <p:nvSpPr>
            <p:cNvPr id="7177" name="AutoShape 1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NZ"/>
            </a:p>
          </p:txBody>
        </p:sp>
        <p:sp>
          <p:nvSpPr>
            <p:cNvPr id="7178" name="AutoShape 11"/>
            <p:cNvSpPr>
              <a:spLocks noEditPoints="1" noChangeArrowheads="1"/>
            </p:cNvSpPr>
            <p:nvPr/>
          </p:nvSpPr>
          <p:spPr bwMode="auto">
            <a:xfrm>
              <a:off x="2559" y="2469"/>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9"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NZ"/>
            </a:p>
          </p:txBody>
        </p:sp>
      </p:grpSp>
      <p:pic>
        <p:nvPicPr>
          <p:cNvPr id="7175" name="Picture 12" descr="typ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68650" y="2033588"/>
            <a:ext cx="8890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112713"/>
            <a:ext cx="8229600" cy="1143001"/>
          </a:xfrm>
        </p:spPr>
        <p:txBody>
          <a:bodyPr/>
          <a:lstStyle/>
          <a:p>
            <a:pPr eaLnBrk="1" hangingPunct="1"/>
            <a:r>
              <a:rPr lang="en-US" altLang="en-US">
                <a:ea typeface="MS PGothic" panose="020B0600070205080204" pitchFamily="34" charset="-128"/>
              </a:rPr>
              <a:t>Rule Based NER (1)</a:t>
            </a:r>
          </a:p>
        </p:txBody>
      </p:sp>
      <p:sp>
        <p:nvSpPr>
          <p:cNvPr id="3" name="Content Placeholder 2"/>
          <p:cNvSpPr>
            <a:spLocks noGrp="1"/>
          </p:cNvSpPr>
          <p:nvPr>
            <p:ph idx="1"/>
          </p:nvPr>
        </p:nvSpPr>
        <p:spPr>
          <a:xfrm>
            <a:off x="611188" y="1700213"/>
            <a:ext cx="8686800" cy="3732212"/>
          </a:xfrm>
        </p:spPr>
        <p:txBody>
          <a:bodyPr rtlCol="0">
            <a:normAutofit/>
          </a:bodyPr>
          <a:lstStyle/>
          <a:p>
            <a:pPr eaLnBrk="1" fontAlgn="auto" hangingPunct="1">
              <a:spcAft>
                <a:spcPts val="0"/>
              </a:spcAft>
              <a:buFont typeface="Arial"/>
              <a:buChar char="•"/>
              <a:defRPr/>
            </a:pPr>
            <a:r>
              <a:rPr lang="en-US" sz="2595" b="1" dirty="0"/>
              <a:t>Create regular expressions to extract:</a:t>
            </a:r>
          </a:p>
          <a:p>
            <a:pPr lvl="1" eaLnBrk="1" fontAlgn="auto" hangingPunct="1">
              <a:spcAft>
                <a:spcPts val="0"/>
              </a:spcAft>
              <a:buFont typeface="Arial"/>
              <a:buChar char="–"/>
              <a:defRPr/>
            </a:pPr>
            <a:r>
              <a:rPr lang="en-US" sz="2200" dirty="0">
                <a:ea typeface="+mn-ea"/>
              </a:rPr>
              <a:t>Telephone number</a:t>
            </a:r>
          </a:p>
          <a:p>
            <a:pPr lvl="1" eaLnBrk="1" fontAlgn="auto" hangingPunct="1">
              <a:spcAft>
                <a:spcPts val="0"/>
              </a:spcAft>
              <a:buFont typeface="Arial"/>
              <a:buChar char="–"/>
              <a:defRPr/>
            </a:pPr>
            <a:r>
              <a:rPr lang="en-US" sz="2200" dirty="0">
                <a:ea typeface="+mn-ea"/>
              </a:rPr>
              <a:t>E-mail</a:t>
            </a:r>
          </a:p>
          <a:p>
            <a:pPr lvl="1" eaLnBrk="1" fontAlgn="auto" hangingPunct="1">
              <a:spcAft>
                <a:spcPts val="0"/>
              </a:spcAft>
              <a:buFont typeface="Arial"/>
              <a:buChar char="–"/>
              <a:defRPr/>
            </a:pPr>
            <a:r>
              <a:rPr lang="en-US" sz="2200" dirty="0">
                <a:ea typeface="+mn-ea"/>
              </a:rPr>
              <a:t>Capitalized names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68313" y="188913"/>
            <a:ext cx="8229600" cy="1143000"/>
          </a:xfrm>
        </p:spPr>
        <p:txBody>
          <a:bodyPr/>
          <a:lstStyle/>
          <a:p>
            <a:pPr eaLnBrk="1" hangingPunct="1"/>
            <a:r>
              <a:rPr lang="en-US" altLang="en-US">
                <a:ea typeface="MS PGothic" panose="020B0600070205080204" pitchFamily="34" charset="-128"/>
              </a:rPr>
              <a:t>Rule Based NER (1)</a:t>
            </a:r>
          </a:p>
        </p:txBody>
      </p:sp>
      <p:sp>
        <p:nvSpPr>
          <p:cNvPr id="3" name="Content Placeholder 2"/>
          <p:cNvSpPr>
            <a:spLocks noGrp="1"/>
          </p:cNvSpPr>
          <p:nvPr>
            <p:ph idx="1"/>
          </p:nvPr>
        </p:nvSpPr>
        <p:spPr>
          <a:xfrm>
            <a:off x="309563" y="1700213"/>
            <a:ext cx="8686800" cy="4913312"/>
          </a:xfrm>
        </p:spPr>
        <p:txBody>
          <a:bodyPr>
            <a:normAutofit lnSpcReduction="10000"/>
          </a:bodyPr>
          <a:lstStyle/>
          <a:p>
            <a:pPr eaLnBrk="1" hangingPunct="1">
              <a:lnSpc>
                <a:spcPct val="90000"/>
              </a:lnSpc>
              <a:defRPr/>
            </a:pPr>
            <a:r>
              <a:rPr lang="en-US" altLang="en-US" sz="2400" dirty="0">
                <a:ea typeface="ＭＳ Ｐゴシック" pitchFamily="34" charset="-128"/>
              </a:rPr>
              <a:t>Regular expressions</a:t>
            </a:r>
            <a:r>
              <a:rPr lang="en-US" altLang="en-US" sz="2400" b="1" dirty="0">
                <a:ea typeface="ＭＳ Ｐゴシック" pitchFamily="34" charset="-128"/>
              </a:rPr>
              <a:t> </a:t>
            </a:r>
            <a:r>
              <a:rPr lang="en-US" altLang="en-US" sz="2600" dirty="0">
                <a:ea typeface="ＭＳ Ｐゴシック" pitchFamily="34" charset="-128"/>
              </a:rPr>
              <a:t>provide a flexible way to match strings  of text, such as particular characters, words, or patterns of characters</a:t>
            </a:r>
            <a:r>
              <a:rPr lang="en-US" altLang="en-US" sz="2400" b="1" dirty="0">
                <a:ea typeface="ＭＳ Ｐゴシック" pitchFamily="34" charset="-128"/>
              </a:rPr>
              <a:t> </a:t>
            </a:r>
          </a:p>
          <a:p>
            <a:pPr eaLnBrk="1" hangingPunct="1">
              <a:lnSpc>
                <a:spcPct val="90000"/>
              </a:lnSpc>
              <a:defRPr/>
            </a:pPr>
            <a:endParaRPr lang="en-US" altLang="en-US" sz="200" b="1" dirty="0">
              <a:ea typeface="ＭＳ Ｐゴシック" pitchFamily="34" charset="-128"/>
            </a:endParaRPr>
          </a:p>
          <a:p>
            <a:pPr eaLnBrk="1" hangingPunct="1">
              <a:lnSpc>
                <a:spcPct val="90000"/>
              </a:lnSpc>
              <a:defRPr/>
            </a:pPr>
            <a:endParaRPr lang="en-US" altLang="en-US" sz="200" b="1" dirty="0">
              <a:ea typeface="ＭＳ Ｐゴシック" pitchFamily="34" charset="-128"/>
            </a:endParaRPr>
          </a:p>
          <a:p>
            <a:pPr eaLnBrk="1" hangingPunct="1">
              <a:lnSpc>
                <a:spcPct val="90000"/>
              </a:lnSpc>
              <a:defRPr/>
            </a:pPr>
            <a:endParaRPr lang="en-US" altLang="en-US" sz="200" b="1" dirty="0">
              <a:ea typeface="ＭＳ Ｐゴシック" pitchFamily="34" charset="-128"/>
            </a:endParaRPr>
          </a:p>
          <a:p>
            <a:pPr lvl="1" eaLnBrk="1" hangingPunct="1">
              <a:lnSpc>
                <a:spcPct val="90000"/>
              </a:lnSpc>
              <a:defRPr/>
            </a:pPr>
            <a:endParaRPr lang="en-US" altLang="en-US" sz="900" i="1" dirty="0">
              <a:ea typeface="ＭＳ Ｐゴシック" pitchFamily="34" charset="-128"/>
            </a:endParaRPr>
          </a:p>
          <a:p>
            <a:pPr lvl="1" eaLnBrk="1" hangingPunct="1">
              <a:lnSpc>
                <a:spcPct val="90000"/>
              </a:lnSpc>
              <a:buFont typeface="Arial" pitchFamily="34" charset="0"/>
              <a:buNone/>
              <a:defRPr/>
            </a:pPr>
            <a:r>
              <a:rPr lang="en-US" altLang="en-US" sz="2200" dirty="0">
                <a:ea typeface="ＭＳ Ｐゴシック" pitchFamily="34" charset="-128"/>
              </a:rPr>
              <a:t>Suppose you are looking for a word that:</a:t>
            </a:r>
          </a:p>
          <a:p>
            <a:pPr lvl="1" eaLnBrk="1" hangingPunct="1">
              <a:lnSpc>
                <a:spcPct val="90000"/>
              </a:lnSpc>
              <a:buFont typeface="Arial" pitchFamily="34" charset="0"/>
              <a:buNone/>
              <a:defRPr/>
            </a:pPr>
            <a:endParaRPr lang="en-US" altLang="en-US" sz="500" dirty="0">
              <a:ea typeface="ＭＳ Ｐゴシック" pitchFamily="34" charset="-128"/>
            </a:endParaRPr>
          </a:p>
          <a:p>
            <a:pPr marL="1771650" lvl="3" indent="-514350" eaLnBrk="1" hangingPunct="1">
              <a:lnSpc>
                <a:spcPct val="90000"/>
              </a:lnSpc>
              <a:buFont typeface="Calibri" pitchFamily="34" charset="0"/>
              <a:buAutoNum type="arabicPeriod"/>
              <a:defRPr/>
            </a:pPr>
            <a:r>
              <a:rPr lang="en-US" altLang="en-US" sz="1900" dirty="0">
                <a:ea typeface="ＭＳ Ｐゴシック" pitchFamily="34" charset="-128"/>
              </a:rPr>
              <a:t>starts with a capital letter “P” </a:t>
            </a:r>
          </a:p>
          <a:p>
            <a:pPr marL="1771650" lvl="3" indent="-514350" eaLnBrk="1" hangingPunct="1">
              <a:lnSpc>
                <a:spcPct val="90000"/>
              </a:lnSpc>
              <a:buFont typeface="Calibri" pitchFamily="34" charset="0"/>
              <a:buAutoNum type="arabicPeriod"/>
              <a:defRPr/>
            </a:pPr>
            <a:r>
              <a:rPr lang="en-US" altLang="en-US" sz="1900" dirty="0">
                <a:ea typeface="ＭＳ Ｐゴシック" pitchFamily="34" charset="-128"/>
              </a:rPr>
              <a:t>is the first word on a line </a:t>
            </a:r>
          </a:p>
          <a:p>
            <a:pPr marL="1771650" lvl="3" indent="-514350" eaLnBrk="1" hangingPunct="1">
              <a:lnSpc>
                <a:spcPct val="90000"/>
              </a:lnSpc>
              <a:buFont typeface="Calibri" pitchFamily="34" charset="0"/>
              <a:buAutoNum type="arabicPeriod"/>
              <a:defRPr/>
            </a:pPr>
            <a:r>
              <a:rPr lang="en-US" altLang="en-US" sz="1900" dirty="0">
                <a:ea typeface="ＭＳ Ｐゴシック" pitchFamily="34" charset="-128"/>
              </a:rPr>
              <a:t>the second letter is a lower case letter </a:t>
            </a:r>
          </a:p>
          <a:p>
            <a:pPr marL="1771650" lvl="3" indent="-514350" eaLnBrk="1" hangingPunct="1">
              <a:lnSpc>
                <a:spcPct val="90000"/>
              </a:lnSpc>
              <a:buFont typeface="Calibri" pitchFamily="34" charset="0"/>
              <a:buAutoNum type="arabicPeriod"/>
              <a:defRPr/>
            </a:pPr>
            <a:r>
              <a:rPr lang="en-US" altLang="en-US" sz="1900" dirty="0">
                <a:ea typeface="ＭＳ Ｐゴシック" pitchFamily="34" charset="-128"/>
              </a:rPr>
              <a:t>is exactly three letters long</a:t>
            </a:r>
          </a:p>
          <a:p>
            <a:pPr marL="1771650" lvl="3" indent="-514350" eaLnBrk="1" hangingPunct="1">
              <a:lnSpc>
                <a:spcPct val="90000"/>
              </a:lnSpc>
              <a:buFont typeface="Calibri" pitchFamily="34" charset="0"/>
              <a:buAutoNum type="arabicPeriod"/>
              <a:defRPr/>
            </a:pPr>
            <a:r>
              <a:rPr lang="en-US" altLang="en-US" sz="1900" dirty="0">
                <a:ea typeface="ＭＳ Ｐゴシック" pitchFamily="34" charset="-128"/>
              </a:rPr>
              <a:t>the third letter is a vowel </a:t>
            </a:r>
          </a:p>
          <a:p>
            <a:pPr marL="1771650" lvl="3" indent="-514350" eaLnBrk="1" hangingPunct="1">
              <a:lnSpc>
                <a:spcPct val="90000"/>
              </a:lnSpc>
              <a:buFont typeface="Calibri" pitchFamily="34" charset="0"/>
              <a:buAutoNum type="arabicPeriod"/>
              <a:defRPr/>
            </a:pPr>
            <a:endParaRPr lang="en-US" altLang="en-US" sz="500" dirty="0">
              <a:ea typeface="ＭＳ Ｐゴシック" pitchFamily="34" charset="-128"/>
            </a:endParaRPr>
          </a:p>
          <a:p>
            <a:pPr eaLnBrk="1" hangingPunct="1">
              <a:lnSpc>
                <a:spcPct val="90000"/>
              </a:lnSpc>
              <a:buFont typeface="Arial" pitchFamily="34" charset="0"/>
              <a:buNone/>
              <a:defRPr/>
            </a:pPr>
            <a:r>
              <a:rPr lang="en-US" altLang="en-US" sz="2000" dirty="0">
                <a:ea typeface="ＭＳ Ｐゴシック" pitchFamily="34" charset="-128"/>
              </a:rPr>
              <a:t>       the regular expression would be “^P[a-z][</a:t>
            </a:r>
            <a:r>
              <a:rPr lang="en-US" altLang="en-US" sz="2000" dirty="0" err="1">
                <a:ea typeface="ＭＳ Ｐゴシック" pitchFamily="34" charset="-128"/>
              </a:rPr>
              <a:t>aeiou</a:t>
            </a:r>
            <a:r>
              <a:rPr lang="en-US" altLang="en-US" sz="2000" dirty="0">
                <a:ea typeface="ＭＳ Ｐゴシック" pitchFamily="34" charset="-128"/>
              </a:rPr>
              <a:t>]” where</a:t>
            </a:r>
          </a:p>
          <a:p>
            <a:pPr eaLnBrk="1" hangingPunct="1">
              <a:lnSpc>
                <a:spcPct val="90000"/>
              </a:lnSpc>
              <a:buFont typeface="Arial" pitchFamily="34" charset="0"/>
              <a:buNone/>
              <a:defRPr/>
            </a:pPr>
            <a:endParaRPr lang="en-US" altLang="en-US" sz="2000" dirty="0">
              <a:ea typeface="ＭＳ Ｐゴシック" pitchFamily="34" charset="-128"/>
            </a:endParaRPr>
          </a:p>
          <a:p>
            <a:pPr eaLnBrk="1" hangingPunct="1">
              <a:lnSpc>
                <a:spcPct val="90000"/>
              </a:lnSpc>
              <a:buFont typeface="Arial" pitchFamily="34" charset="0"/>
              <a:buNone/>
              <a:defRPr/>
            </a:pPr>
            <a:r>
              <a:rPr lang="en-US" altLang="en-US" sz="2000" dirty="0">
                <a:ea typeface="ＭＳ Ｐゴシック" pitchFamily="34" charset="-128"/>
              </a:rPr>
              <a:t>        ^ - indicates the beginning of the string</a:t>
            </a:r>
          </a:p>
          <a:p>
            <a:pPr eaLnBrk="1" hangingPunct="1">
              <a:lnSpc>
                <a:spcPct val="90000"/>
              </a:lnSpc>
              <a:buFont typeface="Arial" pitchFamily="34" charset="0"/>
              <a:buNone/>
              <a:defRPr/>
            </a:pPr>
            <a:r>
              <a:rPr lang="en-US" altLang="en-US" sz="2000" dirty="0">
                <a:ea typeface="ＭＳ Ｐゴシック" pitchFamily="34" charset="-128"/>
              </a:rPr>
              <a:t>       [a-z] – any letter in range a to z</a:t>
            </a:r>
          </a:p>
          <a:p>
            <a:pPr eaLnBrk="1" hangingPunct="1">
              <a:lnSpc>
                <a:spcPct val="90000"/>
              </a:lnSpc>
              <a:buFont typeface="Arial" pitchFamily="34" charset="0"/>
              <a:buNone/>
              <a:defRPr/>
            </a:pPr>
            <a:r>
              <a:rPr lang="en-US" altLang="en-US" sz="2000" dirty="0">
                <a:ea typeface="ＭＳ Ｐゴシック" pitchFamily="34" charset="-128"/>
              </a:rPr>
              <a:t>       [</a:t>
            </a:r>
            <a:r>
              <a:rPr lang="en-US" altLang="en-US" sz="2000" dirty="0" err="1">
                <a:ea typeface="ＭＳ Ｐゴシック" pitchFamily="34" charset="-128"/>
              </a:rPr>
              <a:t>aeiou</a:t>
            </a:r>
            <a:r>
              <a:rPr lang="en-US" altLang="en-US" sz="2000" dirty="0">
                <a:ea typeface="ＭＳ Ｐゴシック" pitchFamily="34" charset="-128"/>
              </a:rPr>
              <a:t>] – any vowel</a:t>
            </a:r>
          </a:p>
          <a:p>
            <a:pPr eaLnBrk="1" hangingPunct="1">
              <a:lnSpc>
                <a:spcPct val="90000"/>
              </a:lnSpc>
              <a:buFont typeface="Arial" pitchFamily="34" charset="0"/>
              <a:buNone/>
              <a:defRPr/>
            </a:pPr>
            <a:endParaRPr lang="en-US" altLang="en-US" sz="2000" dirty="0">
              <a:ea typeface="ＭＳ Ｐゴシック" pitchFamily="34" charset="-128"/>
            </a:endParaRPr>
          </a:p>
          <a:p>
            <a:pPr lvl="1" eaLnBrk="1" hangingPunct="1">
              <a:lnSpc>
                <a:spcPct val="90000"/>
              </a:lnSpc>
              <a:buFont typeface="Arial" pitchFamily="34" charset="0"/>
              <a:buNone/>
              <a:defRPr/>
            </a:pPr>
            <a:endParaRPr lang="en-US" altLang="en-US" sz="1200" dirty="0">
              <a:ea typeface="ＭＳ Ｐゴシック"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1188" y="333375"/>
            <a:ext cx="8229600" cy="1143000"/>
          </a:xfrm>
        </p:spPr>
        <p:txBody>
          <a:bodyPr/>
          <a:lstStyle/>
          <a:p>
            <a:pPr eaLnBrk="1" hangingPunct="1"/>
            <a:r>
              <a:rPr lang="en-US" altLang="en-US">
                <a:ea typeface="MS PGothic" panose="020B0600070205080204" pitchFamily="34" charset="-128"/>
              </a:rPr>
              <a:t>Perl RegEx</a:t>
            </a:r>
          </a:p>
        </p:txBody>
      </p:sp>
      <p:sp>
        <p:nvSpPr>
          <p:cNvPr id="3" name="Content Placeholder 2"/>
          <p:cNvSpPr>
            <a:spLocks noGrp="1"/>
          </p:cNvSpPr>
          <p:nvPr>
            <p:ph idx="1"/>
          </p:nvPr>
        </p:nvSpPr>
        <p:spPr>
          <a:xfrm>
            <a:off x="395288" y="1484313"/>
            <a:ext cx="8834437" cy="4768850"/>
          </a:xfrm>
        </p:spPr>
        <p:txBody>
          <a:bodyPr>
            <a:normAutofit lnSpcReduction="10000"/>
          </a:bodyPr>
          <a:lstStyle/>
          <a:p>
            <a:pPr eaLnBrk="1" hangingPunct="1">
              <a:buFont typeface="Arial" pitchFamily="34" charset="0"/>
              <a:buNone/>
              <a:defRPr/>
            </a:pPr>
            <a:endParaRPr lang="en-US" altLang="en-US" sz="1100" dirty="0">
              <a:ea typeface="ＭＳ Ｐゴシック" pitchFamily="34" charset="-128"/>
            </a:endParaRPr>
          </a:p>
          <a:p>
            <a:pPr lvl="1" eaLnBrk="1" hangingPunct="1">
              <a:lnSpc>
                <a:spcPct val="90000"/>
              </a:lnSpc>
              <a:buClr>
                <a:schemeClr val="tx1"/>
              </a:buClr>
              <a:defRPr/>
            </a:pPr>
            <a:r>
              <a:rPr lang="en-US" altLang="en-US" sz="2200" dirty="0">
                <a:solidFill>
                  <a:srgbClr val="0000FF"/>
                </a:solidFill>
                <a:ea typeface="ＭＳ Ｐゴシック" pitchFamily="34" charset="-128"/>
              </a:rPr>
              <a:t>\w </a:t>
            </a:r>
            <a:r>
              <a:rPr lang="en-US" altLang="en-US" sz="2200" dirty="0">
                <a:solidFill>
                  <a:srgbClr val="000000"/>
                </a:solidFill>
                <a:ea typeface="ＭＳ Ｐゴシック" pitchFamily="34" charset="-128"/>
              </a:rPr>
              <a:t>(word char) any alpha-numeric</a:t>
            </a:r>
          </a:p>
          <a:p>
            <a:pPr lvl="1" eaLnBrk="1" hangingPunct="1">
              <a:lnSpc>
                <a:spcPct val="90000"/>
              </a:lnSpc>
              <a:buClr>
                <a:schemeClr val="tx1"/>
              </a:buClr>
              <a:defRPr/>
            </a:pPr>
            <a:r>
              <a:rPr lang="en-US" altLang="en-US" sz="2200" dirty="0">
                <a:solidFill>
                  <a:srgbClr val="0000FF"/>
                </a:solidFill>
                <a:ea typeface="ＭＳ Ｐゴシック" pitchFamily="34" charset="-128"/>
              </a:rPr>
              <a:t>\d </a:t>
            </a:r>
            <a:r>
              <a:rPr lang="en-US" altLang="en-US" sz="2200" dirty="0">
                <a:solidFill>
                  <a:srgbClr val="000000"/>
                </a:solidFill>
                <a:ea typeface="ＭＳ Ｐゴシック" pitchFamily="34" charset="-128"/>
              </a:rPr>
              <a:t>(digit char) any digit</a:t>
            </a:r>
          </a:p>
          <a:p>
            <a:pPr lvl="1" eaLnBrk="1" hangingPunct="1">
              <a:lnSpc>
                <a:spcPct val="90000"/>
              </a:lnSpc>
              <a:buClr>
                <a:schemeClr val="tx1"/>
              </a:buClr>
              <a:defRPr/>
            </a:pPr>
            <a:r>
              <a:rPr lang="en-US" altLang="en-US" sz="2200" dirty="0">
                <a:solidFill>
                  <a:srgbClr val="0000FF"/>
                </a:solidFill>
                <a:ea typeface="ＭＳ Ｐゴシック" pitchFamily="34" charset="-128"/>
              </a:rPr>
              <a:t>\s </a:t>
            </a:r>
            <a:r>
              <a:rPr lang="en-US" altLang="en-US" sz="2200" dirty="0">
                <a:ea typeface="ＭＳ Ｐゴシック" pitchFamily="34" charset="-128"/>
              </a:rPr>
              <a:t>(space char) any whitespace </a:t>
            </a:r>
          </a:p>
          <a:p>
            <a:pPr lvl="1" eaLnBrk="1" hangingPunct="1">
              <a:lnSpc>
                <a:spcPct val="90000"/>
              </a:lnSpc>
              <a:buClr>
                <a:schemeClr val="tx1"/>
              </a:buClr>
              <a:defRPr/>
            </a:pPr>
            <a:r>
              <a:rPr lang="en-US" altLang="en-US" sz="2200" dirty="0">
                <a:solidFill>
                  <a:srgbClr val="0000FF"/>
                </a:solidFill>
                <a:ea typeface="ＭＳ Ｐゴシック" pitchFamily="34" charset="-128"/>
              </a:rPr>
              <a:t>.</a:t>
            </a:r>
            <a:r>
              <a:rPr lang="en-US" altLang="en-US" sz="2200" dirty="0">
                <a:solidFill>
                  <a:srgbClr val="000000"/>
                </a:solidFill>
                <a:ea typeface="ＭＳ Ｐゴシック" pitchFamily="34" charset="-128"/>
              </a:rPr>
              <a:t>   (wildcard) anything</a:t>
            </a:r>
          </a:p>
          <a:p>
            <a:pPr lvl="1" eaLnBrk="1" hangingPunct="1">
              <a:lnSpc>
                <a:spcPct val="90000"/>
              </a:lnSpc>
              <a:buClr>
                <a:schemeClr val="tx1"/>
              </a:buClr>
              <a:defRPr/>
            </a:pPr>
            <a:r>
              <a:rPr lang="en-US" altLang="en-US" sz="2200" dirty="0">
                <a:solidFill>
                  <a:srgbClr val="0000FF"/>
                </a:solidFill>
                <a:ea typeface="ＭＳ Ｐゴシック" pitchFamily="34" charset="-128"/>
              </a:rPr>
              <a:t>\b</a:t>
            </a:r>
            <a:r>
              <a:rPr lang="en-US" altLang="en-US" sz="2200" dirty="0">
                <a:solidFill>
                  <a:srgbClr val="000000"/>
                </a:solidFill>
                <a:ea typeface="ＭＳ Ｐゴシック" pitchFamily="34" charset="-128"/>
              </a:rPr>
              <a:t> word boundary</a:t>
            </a:r>
          </a:p>
          <a:p>
            <a:pPr lvl="1" eaLnBrk="1" hangingPunct="1">
              <a:lnSpc>
                <a:spcPct val="90000"/>
              </a:lnSpc>
              <a:buClr>
                <a:schemeClr val="tx1"/>
              </a:buClr>
              <a:defRPr/>
            </a:pPr>
            <a:r>
              <a:rPr lang="en-US" altLang="en-US" sz="2200" dirty="0">
                <a:solidFill>
                  <a:srgbClr val="0000FF"/>
                </a:solidFill>
                <a:ea typeface="ＭＳ Ｐゴシック" pitchFamily="34" charset="-128"/>
              </a:rPr>
              <a:t>^</a:t>
            </a:r>
            <a:r>
              <a:rPr lang="en-US" altLang="en-US" sz="2200" dirty="0">
                <a:solidFill>
                  <a:srgbClr val="000000"/>
                </a:solidFill>
                <a:ea typeface="ＭＳ Ｐゴシック" pitchFamily="34" charset="-128"/>
              </a:rPr>
              <a:t> beginning of string</a:t>
            </a:r>
          </a:p>
          <a:p>
            <a:pPr lvl="1" eaLnBrk="1" hangingPunct="1">
              <a:lnSpc>
                <a:spcPct val="90000"/>
              </a:lnSpc>
              <a:buClr>
                <a:schemeClr val="tx1"/>
              </a:buClr>
              <a:defRPr/>
            </a:pPr>
            <a:r>
              <a:rPr lang="en-US" altLang="en-US" sz="2200" dirty="0">
                <a:solidFill>
                  <a:srgbClr val="0000FF"/>
                </a:solidFill>
                <a:ea typeface="ＭＳ Ｐゴシック" pitchFamily="34" charset="-128"/>
              </a:rPr>
              <a:t>$</a:t>
            </a:r>
            <a:r>
              <a:rPr lang="en-US" altLang="en-US" sz="2200" dirty="0">
                <a:solidFill>
                  <a:srgbClr val="000000"/>
                </a:solidFill>
                <a:ea typeface="ＭＳ Ｐゴシック" pitchFamily="34" charset="-128"/>
              </a:rPr>
              <a:t> end of string</a:t>
            </a:r>
          </a:p>
          <a:p>
            <a:pPr lvl="1" eaLnBrk="1" hangingPunct="1">
              <a:lnSpc>
                <a:spcPct val="90000"/>
              </a:lnSpc>
              <a:buClr>
                <a:schemeClr val="tx1"/>
              </a:buClr>
              <a:defRPr/>
            </a:pPr>
            <a:r>
              <a:rPr lang="en-US" altLang="en-US" sz="2200" dirty="0">
                <a:solidFill>
                  <a:srgbClr val="0000FF"/>
                </a:solidFill>
                <a:ea typeface="ＭＳ Ｐゴシック" pitchFamily="34" charset="-128"/>
              </a:rPr>
              <a:t>?</a:t>
            </a:r>
            <a:r>
              <a:rPr lang="en-US" altLang="en-US" sz="2200" dirty="0">
                <a:solidFill>
                  <a:srgbClr val="000000"/>
                </a:solidFill>
                <a:ea typeface="ＭＳ Ｐゴシック" pitchFamily="34" charset="-128"/>
              </a:rPr>
              <a:t> For 0 or 1 occurrences</a:t>
            </a:r>
          </a:p>
          <a:p>
            <a:pPr lvl="1" eaLnBrk="1" hangingPunct="1">
              <a:lnSpc>
                <a:spcPct val="90000"/>
              </a:lnSpc>
              <a:buClr>
                <a:schemeClr val="tx1"/>
              </a:buClr>
              <a:defRPr/>
            </a:pPr>
            <a:r>
              <a:rPr lang="en-US" altLang="en-US" sz="2200" dirty="0">
                <a:solidFill>
                  <a:srgbClr val="0000FF"/>
                </a:solidFill>
                <a:ea typeface="ＭＳ Ｐゴシック" pitchFamily="34" charset="-128"/>
              </a:rPr>
              <a:t>+</a:t>
            </a:r>
            <a:r>
              <a:rPr lang="en-US" altLang="en-US" sz="2200" dirty="0">
                <a:solidFill>
                  <a:srgbClr val="000000"/>
                </a:solidFill>
                <a:ea typeface="ＭＳ Ｐゴシック" pitchFamily="34" charset="-128"/>
              </a:rPr>
              <a:t> for 1 or more occurrences</a:t>
            </a:r>
          </a:p>
          <a:p>
            <a:pPr lvl="1" eaLnBrk="1" hangingPunct="1">
              <a:lnSpc>
                <a:spcPct val="90000"/>
              </a:lnSpc>
              <a:defRPr/>
            </a:pPr>
            <a:r>
              <a:rPr lang="en-US" altLang="en-US" sz="2200" dirty="0">
                <a:solidFill>
                  <a:srgbClr val="000000"/>
                </a:solidFill>
                <a:ea typeface="ＭＳ Ｐゴシック" pitchFamily="34" charset="-128"/>
              </a:rPr>
              <a:t>specific range of number of occurrences: {</a:t>
            </a:r>
            <a:r>
              <a:rPr lang="en-US" altLang="en-US" sz="2200" dirty="0" err="1">
                <a:solidFill>
                  <a:srgbClr val="0000FF"/>
                </a:solidFill>
                <a:ea typeface="ＭＳ Ｐゴシック" pitchFamily="34" charset="-128"/>
              </a:rPr>
              <a:t>min</a:t>
            </a:r>
            <a:r>
              <a:rPr lang="en-US" altLang="en-US" sz="2200" dirty="0" err="1">
                <a:solidFill>
                  <a:srgbClr val="000000"/>
                </a:solidFill>
                <a:ea typeface="ＭＳ Ｐゴシック" pitchFamily="34" charset="-128"/>
              </a:rPr>
              <a:t>,</a:t>
            </a:r>
            <a:r>
              <a:rPr lang="en-US" altLang="en-US" sz="2200" dirty="0" err="1">
                <a:solidFill>
                  <a:srgbClr val="0000FF"/>
                </a:solidFill>
                <a:ea typeface="ＭＳ Ｐゴシック" pitchFamily="34" charset="-128"/>
              </a:rPr>
              <a:t>max</a:t>
            </a:r>
            <a:r>
              <a:rPr lang="en-US" altLang="en-US" sz="2200" dirty="0">
                <a:solidFill>
                  <a:srgbClr val="000000"/>
                </a:solidFill>
                <a:ea typeface="ＭＳ Ｐゴシック" pitchFamily="34" charset="-128"/>
              </a:rPr>
              <a:t>}.</a:t>
            </a:r>
          </a:p>
          <a:p>
            <a:pPr lvl="2" eaLnBrk="1" hangingPunct="1">
              <a:lnSpc>
                <a:spcPct val="90000"/>
              </a:lnSpc>
              <a:defRPr/>
            </a:pPr>
            <a:r>
              <a:rPr lang="en-US" altLang="en-US" sz="2200" dirty="0">
                <a:solidFill>
                  <a:srgbClr val="000000"/>
                </a:solidFill>
                <a:ea typeface="ＭＳ Ｐゴシック" pitchFamily="34" charset="-128"/>
              </a:rPr>
              <a:t>A{1,5}  One to five A’s.</a:t>
            </a:r>
          </a:p>
          <a:p>
            <a:pPr lvl="2" eaLnBrk="1" hangingPunct="1">
              <a:lnSpc>
                <a:spcPct val="90000"/>
              </a:lnSpc>
              <a:defRPr/>
            </a:pPr>
            <a:r>
              <a:rPr lang="en-US" altLang="en-US" sz="2200" dirty="0">
                <a:solidFill>
                  <a:srgbClr val="000000"/>
                </a:solidFill>
                <a:ea typeface="ＭＳ Ｐゴシック" pitchFamily="34" charset="-128"/>
              </a:rPr>
              <a:t>A{5,}    Five or more A’s</a:t>
            </a:r>
          </a:p>
          <a:p>
            <a:pPr lvl="2" eaLnBrk="1" hangingPunct="1">
              <a:lnSpc>
                <a:spcPct val="90000"/>
              </a:lnSpc>
              <a:defRPr/>
            </a:pPr>
            <a:r>
              <a:rPr lang="en-US" altLang="en-US" sz="2200" dirty="0">
                <a:solidFill>
                  <a:srgbClr val="000000"/>
                </a:solidFill>
                <a:ea typeface="ＭＳ Ｐゴシック" pitchFamily="34" charset="-128"/>
              </a:rPr>
              <a:t>A{5}     Exactly five 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txBox="1">
            <a:spLocks/>
          </p:cNvSpPr>
          <p:nvPr/>
        </p:nvSpPr>
        <p:spPr bwMode="auto">
          <a:xfrm>
            <a:off x="611188" y="3608388"/>
            <a:ext cx="7993062" cy="32496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lvl="1" eaLnBrk="1" hangingPunct="1">
              <a:buClrTx/>
              <a:buSzTx/>
              <a:buFont typeface="Arial" panose="020B0604020202020204" pitchFamily="34" charset="0"/>
              <a:buNone/>
            </a:pPr>
            <a:endParaRPr lang="en-US" altLang="en-US" sz="500">
              <a:latin typeface="Calibri" panose="020F0502020204030204" pitchFamily="34" charset="0"/>
              <a:ea typeface="MS PGothic" panose="020B0600070205080204" pitchFamily="34" charset="-128"/>
            </a:endParaRPr>
          </a:p>
          <a:p>
            <a:pPr lvl="1" eaLnBrk="1" hangingPunct="1">
              <a:buClrTx/>
              <a:buSzTx/>
              <a:buFont typeface="Arial" panose="020B0604020202020204" pitchFamily="34" charset="0"/>
              <a:buNone/>
            </a:pPr>
            <a:r>
              <a:rPr lang="en-US" altLang="en-US" sz="2200">
                <a:latin typeface="Calibri" panose="020F0502020204030204" pitchFamily="34" charset="0"/>
                <a:ea typeface="MS PGothic" panose="020B0600070205080204" pitchFamily="34" charset="-128"/>
              </a:rPr>
              <a:t>       blocks of digits separated by hyphens</a:t>
            </a:r>
          </a:p>
          <a:p>
            <a:pPr lvl="1" eaLnBrk="1" hangingPunct="1">
              <a:buClrTx/>
              <a:buSzTx/>
              <a:buFont typeface="Arial" panose="020B0604020202020204" pitchFamily="34" charset="0"/>
              <a:buChar char="–"/>
            </a:pPr>
            <a:endParaRPr lang="en-US" altLang="en-US" sz="500">
              <a:latin typeface="Calibri" panose="020F0502020204030204" pitchFamily="34" charset="0"/>
              <a:ea typeface="MS PGothic" panose="020B0600070205080204" pitchFamily="34" charset="-128"/>
            </a:endParaRPr>
          </a:p>
          <a:p>
            <a:pPr lvl="1" eaLnBrk="1" hangingPunct="1">
              <a:buClrTx/>
              <a:buSzTx/>
              <a:buFont typeface="Arial" panose="020B0604020202020204" pitchFamily="34" charset="0"/>
              <a:buNone/>
            </a:pPr>
            <a:r>
              <a:rPr lang="en-US" altLang="en-US" sz="2200">
                <a:latin typeface="Calibri" panose="020F0502020204030204" pitchFamily="34" charset="0"/>
                <a:ea typeface="MS PGothic" panose="020B0600070205080204" pitchFamily="34" charset="-128"/>
              </a:rPr>
              <a:t> 		</a:t>
            </a:r>
            <a:r>
              <a:rPr lang="en-US" altLang="en-US" sz="2200" i="1">
                <a:latin typeface="Calibri" panose="020F0502020204030204" pitchFamily="34" charset="0"/>
                <a:ea typeface="MS PGothic" panose="020B0600070205080204" pitchFamily="34" charset="-128"/>
              </a:rPr>
              <a:t>RegEx = (\d+\-)+\d+</a:t>
            </a:r>
          </a:p>
          <a:p>
            <a:pPr lvl="1" eaLnBrk="1" hangingPunct="1">
              <a:buClrTx/>
              <a:buSzTx/>
              <a:buFont typeface="Arial" panose="020B0604020202020204" pitchFamily="34" charset="0"/>
              <a:buNone/>
            </a:pPr>
            <a:endParaRPr lang="en-US" altLang="en-US" sz="500" i="1">
              <a:latin typeface="Calibri" panose="020F0502020204030204" pitchFamily="34" charset="0"/>
              <a:ea typeface="MS PGothic" panose="020B0600070205080204" pitchFamily="34" charset="-128"/>
            </a:endParaRPr>
          </a:p>
          <a:p>
            <a:pPr lvl="1" eaLnBrk="1" hangingPunct="1">
              <a:buClrTx/>
              <a:buSzTx/>
              <a:buFont typeface="Arial" panose="020B0604020202020204" pitchFamily="34" charset="0"/>
              <a:buNone/>
            </a:pPr>
            <a:endParaRPr lang="en-US" altLang="en-US" sz="300">
              <a:latin typeface="Calibri" panose="020F0502020204030204" pitchFamily="34" charset="0"/>
              <a:ea typeface="MS PGothic" panose="020B0600070205080204" pitchFamily="34" charset="-128"/>
            </a:endParaRPr>
          </a:p>
          <a:p>
            <a:pPr lvl="1" eaLnBrk="1" hangingPunct="1">
              <a:buClrTx/>
              <a:buSzTx/>
              <a:buFont typeface="Arial" panose="020B0604020202020204" pitchFamily="34" charset="0"/>
              <a:buNone/>
            </a:pPr>
            <a:endParaRPr lang="en-US" altLang="en-US" sz="300">
              <a:latin typeface="Calibri" panose="020F0502020204030204" pitchFamily="34" charset="0"/>
              <a:ea typeface="MS PGothic" panose="020B0600070205080204" pitchFamily="34" charset="-128"/>
            </a:endParaRPr>
          </a:p>
          <a:p>
            <a:pPr lvl="2" eaLnBrk="1" hangingPunct="1">
              <a:buClrTx/>
              <a:buSzTx/>
              <a:buFontTx/>
              <a:buNone/>
            </a:pPr>
            <a:endParaRPr lang="en-US" altLang="en-US" sz="1000">
              <a:latin typeface="Calibri (Body)"/>
              <a:ea typeface="MS PGothic" panose="020B0600070205080204" pitchFamily="34" charset="-128"/>
            </a:endParaRPr>
          </a:p>
          <a:p>
            <a:pPr lvl="1" eaLnBrk="1" hangingPunct="1">
              <a:buClrTx/>
              <a:buSzTx/>
              <a:buFont typeface="Arial" panose="020B0604020202020204" pitchFamily="34" charset="0"/>
              <a:buChar char="–"/>
            </a:pPr>
            <a:endParaRPr lang="en-US" altLang="en-US" sz="1200">
              <a:latin typeface="Calibri" panose="020F0502020204030204" pitchFamily="34" charset="0"/>
              <a:ea typeface="MS PGothic" panose="020B0600070205080204" pitchFamily="34" charset="-128"/>
            </a:endParaRPr>
          </a:p>
        </p:txBody>
      </p:sp>
      <p:sp>
        <p:nvSpPr>
          <p:cNvPr id="12291" name="Title 1"/>
          <p:cNvSpPr>
            <a:spLocks noGrp="1"/>
          </p:cNvSpPr>
          <p:nvPr>
            <p:ph type="title"/>
          </p:nvPr>
        </p:nvSpPr>
        <p:spPr>
          <a:xfrm>
            <a:off x="631825" y="260350"/>
            <a:ext cx="8229600" cy="1143000"/>
          </a:xfrm>
        </p:spPr>
        <p:txBody>
          <a:bodyPr/>
          <a:lstStyle/>
          <a:p>
            <a:pPr eaLnBrk="1" hangingPunct="1"/>
            <a:r>
              <a:rPr lang="en-US" altLang="en-US">
                <a:ea typeface="MS PGothic" panose="020B0600070205080204" pitchFamily="34" charset="-128"/>
              </a:rPr>
              <a:t>Rule Based NER (1)</a:t>
            </a:r>
          </a:p>
        </p:txBody>
      </p:sp>
      <p:sp>
        <p:nvSpPr>
          <p:cNvPr id="12292" name="Content Placeholder 2"/>
          <p:cNvSpPr>
            <a:spLocks noGrp="1"/>
          </p:cNvSpPr>
          <p:nvPr>
            <p:ph idx="1"/>
          </p:nvPr>
        </p:nvSpPr>
        <p:spPr>
          <a:xfrm>
            <a:off x="611188" y="1543050"/>
            <a:ext cx="8532812" cy="2246313"/>
          </a:xfrm>
        </p:spPr>
        <p:txBody>
          <a:bodyPr/>
          <a:lstStyle/>
          <a:p>
            <a:pPr eaLnBrk="1" hangingPunct="1"/>
            <a:r>
              <a:rPr lang="en-US" altLang="en-US" sz="2500" b="1">
                <a:ea typeface="MS PGothic" panose="020B0600070205080204" pitchFamily="34" charset="-128"/>
              </a:rPr>
              <a:t>Create regular expressions to extract:</a:t>
            </a:r>
          </a:p>
          <a:p>
            <a:pPr lvl="1" eaLnBrk="1" hangingPunct="1"/>
            <a:r>
              <a:rPr lang="en-US" altLang="en-US" sz="2200">
                <a:ea typeface="MS PGothic" panose="020B0600070205080204" pitchFamily="34" charset="-128"/>
              </a:rPr>
              <a:t>Telephone number</a:t>
            </a:r>
          </a:p>
          <a:p>
            <a:pPr lvl="1" eaLnBrk="1" hangingPunct="1"/>
            <a:r>
              <a:rPr lang="en-US" altLang="en-US" sz="2200">
                <a:ea typeface="MS PGothic" panose="020B0600070205080204" pitchFamily="34" charset="-128"/>
              </a:rPr>
              <a:t>E-mail</a:t>
            </a:r>
          </a:p>
          <a:p>
            <a:pPr lvl="1" eaLnBrk="1" hangingPunct="1"/>
            <a:r>
              <a:rPr lang="en-US" altLang="en-US" sz="2200">
                <a:ea typeface="MS PGothic" panose="020B0600070205080204" pitchFamily="34" charset="-128"/>
              </a:rPr>
              <a:t>Capitalized names</a:t>
            </a:r>
          </a:p>
          <a:p>
            <a:pPr lvl="1" eaLnBrk="1" hangingPunct="1">
              <a:buFont typeface="Arial" panose="020B0604020202020204" pitchFamily="34" charset="0"/>
              <a:buNone/>
            </a:pPr>
            <a:endParaRPr lang="en-US" altLang="en-US" sz="500">
              <a:ea typeface="MS PGothic" panose="020B0600070205080204" pitchFamily="34" charset="-128"/>
            </a:endParaRPr>
          </a:p>
          <a:p>
            <a:pPr lvl="1" eaLnBrk="1" hangingPunct="1"/>
            <a:endParaRPr lang="en-US" altLang="en-US" sz="1200">
              <a:ea typeface="MS PGothic" panose="020B0600070205080204" pitchFamily="34" charset="-128"/>
            </a:endParaRPr>
          </a:p>
        </p:txBody>
      </p:sp>
    </p:spTree>
  </p:cSld>
  <p:clrMapOvr>
    <a:masterClrMapping/>
  </p:clrMapOvr>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Helvetic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Helvetica" pitchFamily="34" charset="0"/>
            <a:cs typeface="Arial"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6009</TotalTime>
  <Words>2473</Words>
  <Application>Microsoft Office PowerPoint</Application>
  <PresentationFormat>On-screen Show (4:3)</PresentationFormat>
  <Paragraphs>472</Paragraphs>
  <Slides>37</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8" baseType="lpstr">
      <vt:lpstr>Arial</vt:lpstr>
      <vt:lpstr>Calibri</vt:lpstr>
      <vt:lpstr>Calibri (Body)</vt:lpstr>
      <vt:lpstr>Cambria Math</vt:lpstr>
      <vt:lpstr>Helvetica</vt:lpstr>
      <vt:lpstr>Tahoma</vt:lpstr>
      <vt:lpstr>Times New Roman</vt:lpstr>
      <vt:lpstr>Wingdings</vt:lpstr>
      <vt:lpstr>Layers</vt:lpstr>
      <vt:lpstr>Equation</vt:lpstr>
      <vt:lpstr>Ecuación</vt:lpstr>
      <vt:lpstr>COMP814 – Text Mining   Information Extraction (NER) </vt:lpstr>
      <vt:lpstr>Test Details </vt:lpstr>
      <vt:lpstr>Test format.</vt:lpstr>
      <vt:lpstr>Named Entity Recognition and Classification</vt:lpstr>
      <vt:lpstr>Knowledge NER vs. Learning NER - generic</vt:lpstr>
      <vt:lpstr>Rule Based NER (1)</vt:lpstr>
      <vt:lpstr>Rule Based NER (1)</vt:lpstr>
      <vt:lpstr>Perl RegEx</vt:lpstr>
      <vt:lpstr>Rule Based NER (1)</vt:lpstr>
      <vt:lpstr>Rule Based NER (1)</vt:lpstr>
      <vt:lpstr>Rule Based NER (2)</vt:lpstr>
      <vt:lpstr>Rule Based NER (3)</vt:lpstr>
      <vt:lpstr>Why simple things would not work?</vt:lpstr>
      <vt:lpstr>Why simple things would not work?</vt:lpstr>
      <vt:lpstr>Why simple things would not work?</vt:lpstr>
      <vt:lpstr>Learning Systems</vt:lpstr>
      <vt:lpstr>Learning System</vt:lpstr>
      <vt:lpstr>k Nearest Neighbor - Recap</vt:lpstr>
      <vt:lpstr>Distance measures</vt:lpstr>
      <vt:lpstr>An Example</vt:lpstr>
      <vt:lpstr>1-Nearest Neighbor</vt:lpstr>
      <vt:lpstr>3-Nearest Neighbor</vt:lpstr>
      <vt:lpstr>5-Nearest Neighbor</vt:lpstr>
      <vt:lpstr>k Nearest Neighbours </vt:lpstr>
      <vt:lpstr>Decision Trees</vt:lpstr>
      <vt:lpstr>An Example</vt:lpstr>
      <vt:lpstr>Building Decision Trees</vt:lpstr>
      <vt:lpstr>Decision Trees</vt:lpstr>
      <vt:lpstr>Features for NE Detection (1)</vt:lpstr>
      <vt:lpstr>Features for NE Detection (2)</vt:lpstr>
      <vt:lpstr>Features for NE Detection (3)</vt:lpstr>
      <vt:lpstr>Features for NE Classificaton (4) </vt:lpstr>
      <vt:lpstr>Machine Learning NER</vt:lpstr>
      <vt:lpstr>Machine Learning NER</vt:lpstr>
      <vt:lpstr>PowerPoint Presentation</vt:lpstr>
      <vt:lpstr>Results for NE Detection</vt:lpstr>
      <vt:lpstr>Demo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COMP723 – Data Mining and Knowledge Engineering   </dc:title>
  <dc:creator>Parma Nand</dc:creator>
  <cp:lastModifiedBy>Parma Nand</cp:lastModifiedBy>
  <cp:revision>4</cp:revision>
  <dcterms:created xsi:type="dcterms:W3CDTF">2020-07-30T00:23:42Z</dcterms:created>
  <dcterms:modified xsi:type="dcterms:W3CDTF">2023-04-25T22:58:30Z</dcterms:modified>
</cp:coreProperties>
</file>