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sldIdLst>
    <p:sldId id="301" r:id="rId2"/>
    <p:sldId id="310" r:id="rId3"/>
    <p:sldId id="311" r:id="rId4"/>
    <p:sldId id="312" r:id="rId5"/>
    <p:sldId id="313" r:id="rId6"/>
    <p:sldId id="315" r:id="rId7"/>
    <p:sldId id="314" r:id="rId8"/>
    <p:sldId id="316" r:id="rId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ma Nand" initials="P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03B11-FB5D-477C-9007-6DE3FA0A0678}" v="1" dt="2023-05-07T23:20:33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49" autoAdjust="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1752" y="-4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a Nand" userId="a214ac8f-221c-4393-b64b-d99306f8255f" providerId="ADAL" clId="{9CEF7CDC-DD22-49C8-AB33-2D405FFA231F}"/>
    <pc:docChg chg="modSld">
      <pc:chgData name="Parma Nand" userId="a214ac8f-221c-4393-b64b-d99306f8255f" providerId="ADAL" clId="{9CEF7CDC-DD22-49C8-AB33-2D405FFA231F}" dt="2020-07-27T21:42:32.729" v="2" actId="207"/>
      <pc:docMkLst>
        <pc:docMk/>
      </pc:docMkLst>
      <pc:sldChg chg="modSp mod">
        <pc:chgData name="Parma Nand" userId="a214ac8f-221c-4393-b64b-d99306f8255f" providerId="ADAL" clId="{9CEF7CDC-DD22-49C8-AB33-2D405FFA231F}" dt="2020-07-27T21:42:32.729" v="2" actId="207"/>
        <pc:sldMkLst>
          <pc:docMk/>
          <pc:sldMk cId="1698659275" sldId="296"/>
        </pc:sldMkLst>
        <pc:spChg chg="mod">
          <ac:chgData name="Parma Nand" userId="a214ac8f-221c-4393-b64b-d99306f8255f" providerId="ADAL" clId="{9CEF7CDC-DD22-49C8-AB33-2D405FFA231F}" dt="2020-07-27T21:42:32.729" v="2" actId="207"/>
          <ac:spMkLst>
            <pc:docMk/>
            <pc:sldMk cId="1698659275" sldId="296"/>
            <ac:spMk id="3" creationId="{00000000-0000-0000-0000-000000000000}"/>
          </ac:spMkLst>
        </pc:spChg>
      </pc:sldChg>
    </pc:docChg>
  </pc:docChgLst>
  <pc:docChgLst>
    <pc:chgData name="Parma Nand" userId="a214ac8f-221c-4393-b64b-d99306f8255f" providerId="ADAL" clId="{D793A91B-D28C-4812-9E9C-B5364A4A5F4D}"/>
    <pc:docChg chg="custSel">
      <pc:chgData name="Parma Nand" userId="a214ac8f-221c-4393-b64b-d99306f8255f" providerId="ADAL" clId="{D793A91B-D28C-4812-9E9C-B5364A4A5F4D}" dt="2021-08-15T22:35:14.615" v="0" actId="1592"/>
      <pc:docMkLst>
        <pc:docMk/>
      </pc:docMkLst>
      <pc:sldChg chg="delCm">
        <pc:chgData name="Parma Nand" userId="a214ac8f-221c-4393-b64b-d99306f8255f" providerId="ADAL" clId="{D793A91B-D28C-4812-9E9C-B5364A4A5F4D}" dt="2021-08-15T22:35:14.615" v="0" actId="1592"/>
        <pc:sldMkLst>
          <pc:docMk/>
          <pc:sldMk cId="0" sldId="301"/>
        </pc:sldMkLst>
      </pc:sldChg>
    </pc:docChg>
  </pc:docChgLst>
  <pc:docChgLst>
    <pc:chgData name="Parma Nand" userId="a214ac8f-221c-4393-b64b-d99306f8255f" providerId="ADAL" clId="{0FB1D41D-44D1-4CE1-83C3-D51DF8021D46}"/>
    <pc:docChg chg="addSld delSld modSld">
      <pc:chgData name="Parma Nand" userId="a214ac8f-221c-4393-b64b-d99306f8255f" providerId="ADAL" clId="{0FB1D41D-44D1-4CE1-83C3-D51DF8021D46}" dt="2020-08-02T21:59:43.371" v="7" actId="47"/>
      <pc:docMkLst>
        <pc:docMk/>
      </pc:docMkLst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56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57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58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59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0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1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2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3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4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5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6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8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69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0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1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2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3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4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5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6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7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8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79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80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0" sldId="281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282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662757956" sldId="292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4138404917" sldId="293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1353838765" sldId="294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671685235" sldId="295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1698659275" sldId="296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3007509070" sldId="297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1393098946" sldId="298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1119577179" sldId="299"/>
        </pc:sldMkLst>
      </pc:sldChg>
      <pc:sldChg chg="del">
        <pc:chgData name="Parma Nand" userId="a214ac8f-221c-4393-b64b-d99306f8255f" providerId="ADAL" clId="{0FB1D41D-44D1-4CE1-83C3-D51DF8021D46}" dt="2020-07-29T22:55:26.003" v="1" actId="47"/>
        <pc:sldMkLst>
          <pc:docMk/>
          <pc:sldMk cId="1900660424" sldId="300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01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09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932670652" sldId="310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4115810607" sldId="314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2993995506" sldId="315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765784557" sldId="316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2162635416" sldId="317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948378406" sldId="318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3255125735" sldId="321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2629987525" sldId="322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871762127" sldId="323"/>
        </pc:sldMkLst>
      </pc:sldChg>
      <pc:sldChg chg="add del">
        <pc:chgData name="Parma Nand" userId="a214ac8f-221c-4393-b64b-d99306f8255f" providerId="ADAL" clId="{0FB1D41D-44D1-4CE1-83C3-D51DF8021D46}" dt="2020-08-02T21:59:43.371" v="7" actId="47"/>
        <pc:sldMkLst>
          <pc:docMk/>
          <pc:sldMk cId="1320851258" sldId="324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3329932915" sldId="325"/>
        </pc:sldMkLst>
      </pc:sldChg>
      <pc:sldChg chg="add del">
        <pc:chgData name="Parma Nand" userId="a214ac8f-221c-4393-b64b-d99306f8255f" providerId="ADAL" clId="{0FB1D41D-44D1-4CE1-83C3-D51DF8021D46}" dt="2020-08-02T21:59:36.923" v="5" actId="47"/>
        <pc:sldMkLst>
          <pc:docMk/>
          <pc:sldMk cId="369558262" sldId="326"/>
        </pc:sldMkLst>
      </pc:sldChg>
      <pc:sldChg chg="add del">
        <pc:chgData name="Parma Nand" userId="a214ac8f-221c-4393-b64b-d99306f8255f" providerId="ADAL" clId="{0FB1D41D-44D1-4CE1-83C3-D51DF8021D46}" dt="2020-08-02T21:59:38.590" v="6" actId="47"/>
        <pc:sldMkLst>
          <pc:docMk/>
          <pc:sldMk cId="2765791999" sldId="327"/>
        </pc:sldMkLst>
      </pc:sldChg>
      <pc:sldChg chg="add del">
        <pc:chgData name="Parma Nand" userId="a214ac8f-221c-4393-b64b-d99306f8255f" providerId="ADAL" clId="{0FB1D41D-44D1-4CE1-83C3-D51DF8021D46}" dt="2020-08-02T21:59:43.371" v="7" actId="47"/>
        <pc:sldMkLst>
          <pc:docMk/>
          <pc:sldMk cId="418693116" sldId="328"/>
        </pc:sldMkLst>
      </pc:sldChg>
      <pc:sldChg chg="add del">
        <pc:chgData name="Parma Nand" userId="a214ac8f-221c-4393-b64b-d99306f8255f" providerId="ADAL" clId="{0FB1D41D-44D1-4CE1-83C3-D51DF8021D46}" dt="2020-08-02T21:59:43.371" v="7" actId="47"/>
        <pc:sldMkLst>
          <pc:docMk/>
          <pc:sldMk cId="2384537911" sldId="329"/>
        </pc:sldMkLst>
      </pc:sldChg>
      <pc:sldChg chg="add del">
        <pc:chgData name="Parma Nand" userId="a214ac8f-221c-4393-b64b-d99306f8255f" providerId="ADAL" clId="{0FB1D41D-44D1-4CE1-83C3-D51DF8021D46}" dt="2020-08-02T21:59:43.371" v="7" actId="47"/>
        <pc:sldMkLst>
          <pc:docMk/>
          <pc:sldMk cId="2354334160" sldId="330"/>
        </pc:sldMkLst>
      </pc:sldChg>
      <pc:sldChg chg="add del">
        <pc:chgData name="Parma Nand" userId="a214ac8f-221c-4393-b64b-d99306f8255f" providerId="ADAL" clId="{0FB1D41D-44D1-4CE1-83C3-D51DF8021D46}" dt="2020-08-02T21:59:19.027" v="3" actId="47"/>
        <pc:sldMkLst>
          <pc:docMk/>
          <pc:sldMk cId="1322618951" sldId="331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012858424" sldId="332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2448445521" sldId="333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1903715983" sldId="334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831180310" sldId="335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359890223" sldId="336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666717769" sldId="337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1173437671" sldId="338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1432671983" sldId="339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661980342" sldId="340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418585373" sldId="341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1669887281" sldId="342"/>
        </pc:sldMkLst>
      </pc:sldChg>
      <pc:sldChg chg="add del">
        <pc:chgData name="Parma Nand" userId="a214ac8f-221c-4393-b64b-d99306f8255f" providerId="ADAL" clId="{0FB1D41D-44D1-4CE1-83C3-D51DF8021D46}" dt="2020-08-02T21:59:16.254" v="2" actId="47"/>
        <pc:sldMkLst>
          <pc:docMk/>
          <pc:sldMk cId="3942066314" sldId="343"/>
        </pc:sldMkLst>
      </pc:sldChg>
      <pc:sldChg chg="add del">
        <pc:chgData name="Parma Nand" userId="a214ac8f-221c-4393-b64b-d99306f8255f" providerId="ADAL" clId="{0FB1D41D-44D1-4CE1-83C3-D51DF8021D46}" dt="2020-08-02T21:59:23.816" v="4" actId="47"/>
        <pc:sldMkLst>
          <pc:docMk/>
          <pc:sldMk cId="0" sldId="344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45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46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47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48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49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0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1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2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3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4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5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6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7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8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59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60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61"/>
        </pc:sldMkLst>
      </pc:sldChg>
      <pc:sldChg chg="add">
        <pc:chgData name="Parma Nand" userId="a214ac8f-221c-4393-b64b-d99306f8255f" providerId="ADAL" clId="{0FB1D41D-44D1-4CE1-83C3-D51DF8021D46}" dt="2020-07-29T22:54:27.595" v="0"/>
        <pc:sldMkLst>
          <pc:docMk/>
          <pc:sldMk cId="0" sldId="362"/>
        </pc:sldMkLst>
      </pc:sldChg>
    </pc:docChg>
  </pc:docChgLst>
  <pc:docChgLst>
    <pc:chgData name="Parma Nand" userId="a214ac8f-221c-4393-b64b-d99306f8255f" providerId="ADAL" clId="{1DAEF957-585B-450B-98DB-E61E1DBC8E19}"/>
    <pc:docChg chg="delSld modSld">
      <pc:chgData name="Parma Nand" userId="a214ac8f-221c-4393-b64b-d99306f8255f" providerId="ADAL" clId="{1DAEF957-585B-450B-98DB-E61E1DBC8E19}" dt="2021-08-15T22:37:20.636" v="50" actId="47"/>
      <pc:docMkLst>
        <pc:docMk/>
      </pc:docMkLst>
      <pc:sldChg chg="modSp mod">
        <pc:chgData name="Parma Nand" userId="a214ac8f-221c-4393-b64b-d99306f8255f" providerId="ADAL" clId="{1DAEF957-585B-450B-98DB-E61E1DBC8E19}" dt="2021-08-15T22:37:00.898" v="47" actId="20577"/>
        <pc:sldMkLst>
          <pc:docMk/>
          <pc:sldMk cId="0" sldId="301"/>
        </pc:sldMkLst>
        <pc:spChg chg="mod">
          <ac:chgData name="Parma Nand" userId="a214ac8f-221c-4393-b64b-d99306f8255f" providerId="ADAL" clId="{1DAEF957-585B-450B-98DB-E61E1DBC8E19}" dt="2021-08-15T22:37:00.898" v="47" actId="20577"/>
          <ac:spMkLst>
            <pc:docMk/>
            <pc:sldMk cId="0" sldId="301"/>
            <ac:spMk id="5122" creationId="{00000000-0000-0000-0000-000000000000}"/>
          </ac:spMkLst>
        </pc:spChg>
      </pc:sldChg>
      <pc:sldChg chg="modSp mod">
        <pc:chgData name="Parma Nand" userId="a214ac8f-221c-4393-b64b-d99306f8255f" providerId="ADAL" clId="{1DAEF957-585B-450B-98DB-E61E1DBC8E19}" dt="2021-08-15T22:37:06.590" v="49" actId="20577"/>
        <pc:sldMkLst>
          <pc:docMk/>
          <pc:sldMk cId="2308250078" sldId="310"/>
        </pc:sldMkLst>
        <pc:spChg chg="mod">
          <ac:chgData name="Parma Nand" userId="a214ac8f-221c-4393-b64b-d99306f8255f" providerId="ADAL" clId="{1DAEF957-585B-450B-98DB-E61E1DBC8E19}" dt="2021-08-15T22:37:06.590" v="49" actId="20577"/>
          <ac:spMkLst>
            <pc:docMk/>
            <pc:sldMk cId="2308250078" sldId="310"/>
            <ac:spMk id="2" creationId="{F17BE234-BAFE-4ABD-8A7E-BFA503D483FB}"/>
          </ac:spMkLst>
        </pc:spChg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893595352" sldId="317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2611979854" sldId="318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6695718" sldId="319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0651677" sldId="320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917016845" sldId="321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1437008672" sldId="322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980598274" sldId="323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866294325" sldId="324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27233047" sldId="325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1572327239" sldId="326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702812334" sldId="327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369055101" sldId="329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17377542" sldId="330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552970708" sldId="331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3334428633" sldId="332"/>
        </pc:sldMkLst>
      </pc:sldChg>
      <pc:sldChg chg="del">
        <pc:chgData name="Parma Nand" userId="a214ac8f-221c-4393-b64b-d99306f8255f" providerId="ADAL" clId="{1DAEF957-585B-450B-98DB-E61E1DBC8E19}" dt="2021-08-15T22:37:20.636" v="50" actId="47"/>
        <pc:sldMkLst>
          <pc:docMk/>
          <pc:sldMk cId="2625965181" sldId="333"/>
        </pc:sldMkLst>
      </pc:sldChg>
    </pc:docChg>
  </pc:docChgLst>
  <pc:docChgLst>
    <pc:chgData name="Parma Nand" userId="a214ac8f-221c-4393-b64b-d99306f8255f" providerId="ADAL" clId="{79D141B0-A7B5-4663-94EC-EC0B590A5859}"/>
    <pc:docChg chg="modSld">
      <pc:chgData name="Parma Nand" userId="a214ac8f-221c-4393-b64b-d99306f8255f" providerId="ADAL" clId="{79D141B0-A7B5-4663-94EC-EC0B590A5859}" dt="2019-09-18T01:45:17.241" v="7" actId="20577"/>
      <pc:docMkLst>
        <pc:docMk/>
      </pc:docMkLst>
      <pc:sldChg chg="modSp">
        <pc:chgData name="Parma Nand" userId="a214ac8f-221c-4393-b64b-d99306f8255f" providerId="ADAL" clId="{79D141B0-A7B5-4663-94EC-EC0B590A5859}" dt="2019-09-18T01:45:17.241" v="7" actId="20577"/>
        <pc:sldMkLst>
          <pc:docMk/>
          <pc:sldMk cId="0" sldId="275"/>
        </pc:sldMkLst>
        <pc:spChg chg="mod">
          <ac:chgData name="Parma Nand" userId="a214ac8f-221c-4393-b64b-d99306f8255f" providerId="ADAL" clId="{79D141B0-A7B5-4663-94EC-EC0B590A5859}" dt="2019-09-18T01:45:17.241" v="7" actId="20577"/>
          <ac:spMkLst>
            <pc:docMk/>
            <pc:sldMk cId="0" sldId="275"/>
            <ac:spMk id="4" creationId="{00000000-0000-0000-0000-000000000000}"/>
          </ac:spMkLst>
        </pc:spChg>
      </pc:sldChg>
    </pc:docChg>
  </pc:docChgLst>
  <pc:docChgLst>
    <pc:chgData name="Parma Nand" userId="a214ac8f-221c-4393-b64b-d99306f8255f" providerId="ADAL" clId="{0514950C-9AB1-4FDC-A269-851F62A53D35}"/>
    <pc:docChg chg="undo custSel addSld delSld modSld sldOrd">
      <pc:chgData name="Parma Nand" userId="a214ac8f-221c-4393-b64b-d99306f8255f" providerId="ADAL" clId="{0514950C-9AB1-4FDC-A269-851F62A53D35}" dt="2020-10-20T00:35:18.915" v="2361" actId="20577"/>
      <pc:docMkLst>
        <pc:docMk/>
      </pc:docMkLst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282"/>
        </pc:sldMkLst>
      </pc:sldChg>
      <pc:sldChg chg="modSp add del mod">
        <pc:chgData name="Parma Nand" userId="a214ac8f-221c-4393-b64b-d99306f8255f" providerId="ADAL" clId="{0514950C-9AB1-4FDC-A269-851F62A53D35}" dt="2020-10-19T22:30:45.517" v="2303" actId="14100"/>
        <pc:sldMkLst>
          <pc:docMk/>
          <pc:sldMk cId="0" sldId="301"/>
        </pc:sldMkLst>
        <pc:spChg chg="mod">
          <ac:chgData name="Parma Nand" userId="a214ac8f-221c-4393-b64b-d99306f8255f" providerId="ADAL" clId="{0514950C-9AB1-4FDC-A269-851F62A53D35}" dt="2020-10-19T22:30:45.517" v="2303" actId="14100"/>
          <ac:spMkLst>
            <pc:docMk/>
            <pc:sldMk cId="0" sldId="301"/>
            <ac:spMk id="5122" creationId="{00000000-0000-0000-0000-000000000000}"/>
          </ac:spMkLst>
        </pc:spChg>
      </pc:sldChg>
      <pc:sldChg chg="del">
        <pc:chgData name="Parma Nand" userId="a214ac8f-221c-4393-b64b-d99306f8255f" providerId="ADAL" clId="{0514950C-9AB1-4FDC-A269-851F62A53D35}" dt="2020-10-18T23:51:46.455" v="2" actId="47"/>
        <pc:sldMkLst>
          <pc:docMk/>
          <pc:sldMk cId="0" sldId="309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932670652" sldId="310"/>
        </pc:sldMkLst>
      </pc:sldChg>
      <pc:sldChg chg="addSp delSp modSp new add del mod">
        <pc:chgData name="Parma Nand" userId="a214ac8f-221c-4393-b64b-d99306f8255f" providerId="ADAL" clId="{0514950C-9AB1-4FDC-A269-851F62A53D35}" dt="2020-10-19T00:23:00.011" v="260" actId="113"/>
        <pc:sldMkLst>
          <pc:docMk/>
          <pc:sldMk cId="2308250078" sldId="310"/>
        </pc:sldMkLst>
        <pc:spChg chg="mod">
          <ac:chgData name="Parma Nand" userId="a214ac8f-221c-4393-b64b-d99306f8255f" providerId="ADAL" clId="{0514950C-9AB1-4FDC-A269-851F62A53D35}" dt="2020-10-18T23:52:26.446" v="51" actId="20577"/>
          <ac:spMkLst>
            <pc:docMk/>
            <pc:sldMk cId="2308250078" sldId="310"/>
            <ac:spMk id="2" creationId="{F17BE234-BAFE-4ABD-8A7E-BFA503D483FB}"/>
          </ac:spMkLst>
        </pc:spChg>
        <pc:spChg chg="mod">
          <ac:chgData name="Parma Nand" userId="a214ac8f-221c-4393-b64b-d99306f8255f" providerId="ADAL" clId="{0514950C-9AB1-4FDC-A269-851F62A53D35}" dt="2020-10-19T00:23:00.011" v="260" actId="113"/>
          <ac:spMkLst>
            <pc:docMk/>
            <pc:sldMk cId="2308250078" sldId="310"/>
            <ac:spMk id="3" creationId="{2648856A-2B8F-4748-9F7F-E8E39503C85F}"/>
          </ac:spMkLst>
        </pc:spChg>
        <pc:picChg chg="add del mod">
          <ac:chgData name="Parma Nand" userId="a214ac8f-221c-4393-b64b-d99306f8255f" providerId="ADAL" clId="{0514950C-9AB1-4FDC-A269-851F62A53D35}" dt="2020-10-19T00:06:13.600" v="181" actId="22"/>
          <ac:picMkLst>
            <pc:docMk/>
            <pc:sldMk cId="2308250078" sldId="310"/>
            <ac:picMk id="5" creationId="{63937191-0E39-401E-B064-797E22DFE4F3}"/>
          </ac:picMkLst>
        </pc:picChg>
      </pc:sldChg>
      <pc:sldChg chg="addSp delSp modSp new mod">
        <pc:chgData name="Parma Nand" userId="a214ac8f-221c-4393-b64b-d99306f8255f" providerId="ADAL" clId="{0514950C-9AB1-4FDC-A269-851F62A53D35}" dt="2020-10-19T00:08:19.012" v="194" actId="14100"/>
        <pc:sldMkLst>
          <pc:docMk/>
          <pc:sldMk cId="76228508" sldId="311"/>
        </pc:sldMkLst>
        <pc:spChg chg="del">
          <ac:chgData name="Parma Nand" userId="a214ac8f-221c-4393-b64b-d99306f8255f" providerId="ADAL" clId="{0514950C-9AB1-4FDC-A269-851F62A53D35}" dt="2020-10-19T00:07:47.837" v="184" actId="22"/>
          <ac:spMkLst>
            <pc:docMk/>
            <pc:sldMk cId="76228508" sldId="311"/>
            <ac:spMk id="3" creationId="{C601F811-3A55-4D9C-A1C8-C31FB01B8DE7}"/>
          </ac:spMkLst>
        </pc:spChg>
        <pc:picChg chg="add mod">
          <ac:chgData name="Parma Nand" userId="a214ac8f-221c-4393-b64b-d99306f8255f" providerId="ADAL" clId="{0514950C-9AB1-4FDC-A269-851F62A53D35}" dt="2020-10-19T00:06:24.592" v="183" actId="1076"/>
          <ac:picMkLst>
            <pc:docMk/>
            <pc:sldMk cId="76228508" sldId="311"/>
            <ac:picMk id="5" creationId="{A74A035C-A0C7-42A1-A025-F10839DAD529}"/>
          </ac:picMkLst>
        </pc:picChg>
        <pc:picChg chg="add mod ord">
          <ac:chgData name="Parma Nand" userId="a214ac8f-221c-4393-b64b-d99306f8255f" providerId="ADAL" clId="{0514950C-9AB1-4FDC-A269-851F62A53D35}" dt="2020-10-19T00:08:19.012" v="194" actId="14100"/>
          <ac:picMkLst>
            <pc:docMk/>
            <pc:sldMk cId="76228508" sldId="311"/>
            <ac:picMk id="7" creationId="{8CCD114D-FC24-43BC-B18D-8172FD693D1C}"/>
          </ac:picMkLst>
        </pc:picChg>
      </pc:sldChg>
      <pc:sldChg chg="addSp modSp new mod">
        <pc:chgData name="Parma Nand" userId="a214ac8f-221c-4393-b64b-d99306f8255f" providerId="ADAL" clId="{0514950C-9AB1-4FDC-A269-851F62A53D35}" dt="2020-10-19T00:30:58.500" v="373" actId="20577"/>
        <pc:sldMkLst>
          <pc:docMk/>
          <pc:sldMk cId="3006578181" sldId="312"/>
        </pc:sldMkLst>
        <pc:spChg chg="mod">
          <ac:chgData name="Parma Nand" userId="a214ac8f-221c-4393-b64b-d99306f8255f" providerId="ADAL" clId="{0514950C-9AB1-4FDC-A269-851F62A53D35}" dt="2020-10-19T00:28:50.643" v="267" actId="20577"/>
          <ac:spMkLst>
            <pc:docMk/>
            <pc:sldMk cId="3006578181" sldId="312"/>
            <ac:spMk id="2" creationId="{61D7A2F4-9AC5-4864-BE11-394C8B8A785A}"/>
          </ac:spMkLst>
        </pc:spChg>
        <pc:spChg chg="mod">
          <ac:chgData name="Parma Nand" userId="a214ac8f-221c-4393-b64b-d99306f8255f" providerId="ADAL" clId="{0514950C-9AB1-4FDC-A269-851F62A53D35}" dt="2020-10-19T00:30:58.500" v="373" actId="20577"/>
          <ac:spMkLst>
            <pc:docMk/>
            <pc:sldMk cId="3006578181" sldId="312"/>
            <ac:spMk id="3" creationId="{E6DFFC66-660E-45E6-8331-FBB1FE34ACAE}"/>
          </ac:spMkLst>
        </pc:spChg>
        <pc:picChg chg="add mod">
          <ac:chgData name="Parma Nand" userId="a214ac8f-221c-4393-b64b-d99306f8255f" providerId="ADAL" clId="{0514950C-9AB1-4FDC-A269-851F62A53D35}" dt="2020-10-19T00:30:46.745" v="349" actId="14100"/>
          <ac:picMkLst>
            <pc:docMk/>
            <pc:sldMk cId="3006578181" sldId="312"/>
            <ac:picMk id="5" creationId="{7DDA06DF-67CB-439B-B4B8-90353E4988CE}"/>
          </ac:picMkLst>
        </pc:picChg>
      </pc:sldChg>
      <pc:sldChg chg="addSp delSp modSp new mod">
        <pc:chgData name="Parma Nand" userId="a214ac8f-221c-4393-b64b-d99306f8255f" providerId="ADAL" clId="{0514950C-9AB1-4FDC-A269-851F62A53D35}" dt="2020-10-19T00:45:49.016" v="616" actId="404"/>
        <pc:sldMkLst>
          <pc:docMk/>
          <pc:sldMk cId="605714844" sldId="313"/>
        </pc:sldMkLst>
        <pc:spChg chg="mod">
          <ac:chgData name="Parma Nand" userId="a214ac8f-221c-4393-b64b-d99306f8255f" providerId="ADAL" clId="{0514950C-9AB1-4FDC-A269-851F62A53D35}" dt="2020-10-19T00:41:14.799" v="382" actId="20577"/>
          <ac:spMkLst>
            <pc:docMk/>
            <pc:sldMk cId="605714844" sldId="313"/>
            <ac:spMk id="2" creationId="{F5A235D2-48ED-4C43-811C-EDA79444DF0D}"/>
          </ac:spMkLst>
        </pc:spChg>
        <pc:spChg chg="del">
          <ac:chgData name="Parma Nand" userId="a214ac8f-221c-4393-b64b-d99306f8255f" providerId="ADAL" clId="{0514950C-9AB1-4FDC-A269-851F62A53D35}" dt="2020-10-19T00:41:32.705" v="383" actId="22"/>
          <ac:spMkLst>
            <pc:docMk/>
            <pc:sldMk cId="605714844" sldId="313"/>
            <ac:spMk id="3" creationId="{E26381F0-C810-4DD3-965A-64138C03374A}"/>
          </ac:spMkLst>
        </pc:spChg>
        <pc:spChg chg="add mod">
          <ac:chgData name="Parma Nand" userId="a214ac8f-221c-4393-b64b-d99306f8255f" providerId="ADAL" clId="{0514950C-9AB1-4FDC-A269-851F62A53D35}" dt="2020-10-19T00:45:49.016" v="616" actId="404"/>
          <ac:spMkLst>
            <pc:docMk/>
            <pc:sldMk cId="605714844" sldId="313"/>
            <ac:spMk id="6" creationId="{7B3F7C47-4B93-40DC-B0F2-5C908EF002C3}"/>
          </ac:spMkLst>
        </pc:spChg>
        <pc:picChg chg="add mod ord">
          <ac:chgData name="Parma Nand" userId="a214ac8f-221c-4393-b64b-d99306f8255f" providerId="ADAL" clId="{0514950C-9AB1-4FDC-A269-851F62A53D35}" dt="2020-10-19T00:42:01.504" v="389" actId="14100"/>
          <ac:picMkLst>
            <pc:docMk/>
            <pc:sldMk cId="605714844" sldId="313"/>
            <ac:picMk id="5" creationId="{48756BDD-77AE-47E7-9A3B-E39CC178E637}"/>
          </ac:picMkLst>
        </pc:picChg>
      </pc:sldChg>
      <pc:sldChg chg="addSp delSp modSp new mod">
        <pc:chgData name="Parma Nand" userId="a214ac8f-221c-4393-b64b-d99306f8255f" providerId="ADAL" clId="{0514950C-9AB1-4FDC-A269-851F62A53D35}" dt="2020-10-19T00:54:56.678" v="644" actId="20577"/>
        <pc:sldMkLst>
          <pc:docMk/>
          <pc:sldMk cId="3503830768" sldId="314"/>
        </pc:sldMkLst>
        <pc:spChg chg="mod">
          <ac:chgData name="Parma Nand" userId="a214ac8f-221c-4393-b64b-d99306f8255f" providerId="ADAL" clId="{0514950C-9AB1-4FDC-A269-851F62A53D35}" dt="2020-10-19T00:54:56.678" v="644" actId="20577"/>
          <ac:spMkLst>
            <pc:docMk/>
            <pc:sldMk cId="3503830768" sldId="314"/>
            <ac:spMk id="2" creationId="{E0C33161-6FD9-4369-9046-9D92EE48027D}"/>
          </ac:spMkLst>
        </pc:spChg>
        <pc:spChg chg="del">
          <ac:chgData name="Parma Nand" userId="a214ac8f-221c-4393-b64b-d99306f8255f" providerId="ADAL" clId="{0514950C-9AB1-4FDC-A269-851F62A53D35}" dt="2020-10-19T00:54:46.509" v="617" actId="22"/>
          <ac:spMkLst>
            <pc:docMk/>
            <pc:sldMk cId="3503830768" sldId="314"/>
            <ac:spMk id="3" creationId="{1F2B4A43-0599-4E6A-8C2A-350C0F1BE18D}"/>
          </ac:spMkLst>
        </pc:spChg>
        <pc:picChg chg="add mod ord">
          <ac:chgData name="Parma Nand" userId="a214ac8f-221c-4393-b64b-d99306f8255f" providerId="ADAL" clId="{0514950C-9AB1-4FDC-A269-851F62A53D35}" dt="2020-10-19T00:54:46.509" v="617" actId="22"/>
          <ac:picMkLst>
            <pc:docMk/>
            <pc:sldMk cId="3503830768" sldId="314"/>
            <ac:picMk id="5" creationId="{4312F3FB-885F-4630-A06D-61EA37A1BA62}"/>
          </ac:picMkLst>
        </pc:pic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4115810607" sldId="314"/>
        </pc:sldMkLst>
      </pc:sldChg>
      <pc:sldChg chg="modSp new mod ord">
        <pc:chgData name="Parma Nand" userId="a214ac8f-221c-4393-b64b-d99306f8255f" providerId="ADAL" clId="{0514950C-9AB1-4FDC-A269-851F62A53D35}" dt="2020-10-19T00:57:01.196" v="801" actId="20577"/>
        <pc:sldMkLst>
          <pc:docMk/>
          <pc:sldMk cId="1567831038" sldId="315"/>
        </pc:sldMkLst>
        <pc:spChg chg="mod">
          <ac:chgData name="Parma Nand" userId="a214ac8f-221c-4393-b64b-d99306f8255f" providerId="ADAL" clId="{0514950C-9AB1-4FDC-A269-851F62A53D35}" dt="2020-10-19T00:55:37.927" v="659" actId="20577"/>
          <ac:spMkLst>
            <pc:docMk/>
            <pc:sldMk cId="1567831038" sldId="315"/>
            <ac:spMk id="2" creationId="{94EDE74F-FC11-4F8C-9697-BAA2289A660B}"/>
          </ac:spMkLst>
        </pc:spChg>
        <pc:spChg chg="mod">
          <ac:chgData name="Parma Nand" userId="a214ac8f-221c-4393-b64b-d99306f8255f" providerId="ADAL" clId="{0514950C-9AB1-4FDC-A269-851F62A53D35}" dt="2020-10-19T00:57:01.196" v="801" actId="20577"/>
          <ac:spMkLst>
            <pc:docMk/>
            <pc:sldMk cId="1567831038" sldId="315"/>
            <ac:spMk id="3" creationId="{6E0123E3-8DD1-462F-B34C-B1DC3C1225D9}"/>
          </ac:spMkLst>
        </pc:sp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2993995506" sldId="315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765784557" sldId="316"/>
        </pc:sldMkLst>
      </pc:sldChg>
      <pc:sldChg chg="addSp modSp new mod">
        <pc:chgData name="Parma Nand" userId="a214ac8f-221c-4393-b64b-d99306f8255f" providerId="ADAL" clId="{0514950C-9AB1-4FDC-A269-851F62A53D35}" dt="2020-10-19T01:13:40.872" v="962" actId="14100"/>
        <pc:sldMkLst>
          <pc:docMk/>
          <pc:sldMk cId="1815901203" sldId="316"/>
        </pc:sldMkLst>
        <pc:spChg chg="mod">
          <ac:chgData name="Parma Nand" userId="a214ac8f-221c-4393-b64b-d99306f8255f" providerId="ADAL" clId="{0514950C-9AB1-4FDC-A269-851F62A53D35}" dt="2020-10-19T01:12:12.651" v="813" actId="20577"/>
          <ac:spMkLst>
            <pc:docMk/>
            <pc:sldMk cId="1815901203" sldId="316"/>
            <ac:spMk id="2" creationId="{E2819D3F-62D5-4E50-BF45-7C4FC297B097}"/>
          </ac:spMkLst>
        </pc:spChg>
        <pc:spChg chg="mod">
          <ac:chgData name="Parma Nand" userId="a214ac8f-221c-4393-b64b-d99306f8255f" providerId="ADAL" clId="{0514950C-9AB1-4FDC-A269-851F62A53D35}" dt="2020-10-19T01:13:37.104" v="961" actId="20577"/>
          <ac:spMkLst>
            <pc:docMk/>
            <pc:sldMk cId="1815901203" sldId="316"/>
            <ac:spMk id="3" creationId="{6E570133-EC58-4117-A4DD-7D37B538A93B}"/>
          </ac:spMkLst>
        </pc:spChg>
        <pc:picChg chg="add mod">
          <ac:chgData name="Parma Nand" userId="a214ac8f-221c-4393-b64b-d99306f8255f" providerId="ADAL" clId="{0514950C-9AB1-4FDC-A269-851F62A53D35}" dt="2020-10-19T01:13:40.872" v="962" actId="14100"/>
          <ac:picMkLst>
            <pc:docMk/>
            <pc:sldMk cId="1815901203" sldId="316"/>
            <ac:picMk id="5" creationId="{BAA9AE24-48AA-4440-97DA-77F2517B2AAF}"/>
          </ac:picMkLst>
        </pc:pic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2162635416" sldId="317"/>
        </pc:sldMkLst>
      </pc:sldChg>
      <pc:sldChg chg="modSp new mod">
        <pc:chgData name="Parma Nand" userId="a214ac8f-221c-4393-b64b-d99306f8255f" providerId="ADAL" clId="{0514950C-9AB1-4FDC-A269-851F62A53D35}" dt="2020-10-19T02:08:01.751" v="991" actId="20577"/>
        <pc:sldMkLst>
          <pc:docMk/>
          <pc:sldMk cId="3893595352" sldId="317"/>
        </pc:sldMkLst>
        <pc:spChg chg="mod">
          <ac:chgData name="Parma Nand" userId="a214ac8f-221c-4393-b64b-d99306f8255f" providerId="ADAL" clId="{0514950C-9AB1-4FDC-A269-851F62A53D35}" dt="2020-10-19T02:08:01.751" v="991" actId="20577"/>
          <ac:spMkLst>
            <pc:docMk/>
            <pc:sldMk cId="3893595352" sldId="317"/>
            <ac:spMk id="2" creationId="{9D29E630-D151-4A1D-9080-E21FFED80B61}"/>
          </ac:spMkLst>
        </pc:spChg>
        <pc:spChg chg="mod">
          <ac:chgData name="Parma Nand" userId="a214ac8f-221c-4393-b64b-d99306f8255f" providerId="ADAL" clId="{0514950C-9AB1-4FDC-A269-851F62A53D35}" dt="2020-10-19T02:07:12.206" v="990" actId="404"/>
          <ac:spMkLst>
            <pc:docMk/>
            <pc:sldMk cId="3893595352" sldId="317"/>
            <ac:spMk id="3" creationId="{95DCFBE4-0552-4CDD-9CF1-DA811008BF61}"/>
          </ac:spMkLst>
        </pc:sp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948378406" sldId="318"/>
        </pc:sldMkLst>
      </pc:sldChg>
      <pc:sldChg chg="addSp delSp modSp new modAnim">
        <pc:chgData name="Parma Nand" userId="a214ac8f-221c-4393-b64b-d99306f8255f" providerId="ADAL" clId="{0514950C-9AB1-4FDC-A269-851F62A53D35}" dt="2020-10-19T02:09:54.875" v="996"/>
        <pc:sldMkLst>
          <pc:docMk/>
          <pc:sldMk cId="2611979854" sldId="318"/>
        </pc:sldMkLst>
        <pc:spChg chg="del">
          <ac:chgData name="Parma Nand" userId="a214ac8f-221c-4393-b64b-d99306f8255f" providerId="ADAL" clId="{0514950C-9AB1-4FDC-A269-851F62A53D35}" dt="2020-10-19T02:09:51.256" v="994" actId="478"/>
          <ac:spMkLst>
            <pc:docMk/>
            <pc:sldMk cId="2611979854" sldId="318"/>
            <ac:spMk id="2" creationId="{29C1073D-77B4-423F-AEFE-6E529E677D3D}"/>
          </ac:spMkLst>
        </pc:spChg>
        <pc:spChg chg="del">
          <ac:chgData name="Parma Nand" userId="a214ac8f-221c-4393-b64b-d99306f8255f" providerId="ADAL" clId="{0514950C-9AB1-4FDC-A269-851F62A53D35}" dt="2020-10-19T02:09:53.372" v="995" actId="478"/>
          <ac:spMkLst>
            <pc:docMk/>
            <pc:sldMk cId="2611979854" sldId="318"/>
            <ac:spMk id="3" creationId="{19D92A05-8416-492C-80D3-14C8021178ED}"/>
          </ac:spMkLst>
        </pc:spChg>
        <pc:spChg chg="add del mod">
          <ac:chgData name="Parma Nand" userId="a214ac8f-221c-4393-b64b-d99306f8255f" providerId="ADAL" clId="{0514950C-9AB1-4FDC-A269-851F62A53D35}" dt="2020-10-19T02:09:48.384" v="993"/>
          <ac:spMkLst>
            <pc:docMk/>
            <pc:sldMk cId="2611979854" sldId="318"/>
            <ac:spMk id="4" creationId="{AF95D064-D7B8-4666-9D73-F7B86C9FE0D4}"/>
          </ac:spMkLst>
        </pc:spChg>
        <pc:spChg chg="add del mod">
          <ac:chgData name="Parma Nand" userId="a214ac8f-221c-4393-b64b-d99306f8255f" providerId="ADAL" clId="{0514950C-9AB1-4FDC-A269-851F62A53D35}" dt="2020-10-19T02:09:48.384" v="993"/>
          <ac:spMkLst>
            <pc:docMk/>
            <pc:sldMk cId="2611979854" sldId="318"/>
            <ac:spMk id="5" creationId="{14E1F08F-235C-40D2-B918-C1AF7CEFCC88}"/>
          </ac:spMkLst>
        </pc:spChg>
        <pc:spChg chg="add del mod">
          <ac:chgData name="Parma Nand" userId="a214ac8f-221c-4393-b64b-d99306f8255f" providerId="ADAL" clId="{0514950C-9AB1-4FDC-A269-851F62A53D35}" dt="2020-10-19T02:09:48.384" v="993"/>
          <ac:spMkLst>
            <pc:docMk/>
            <pc:sldMk cId="2611979854" sldId="318"/>
            <ac:spMk id="7" creationId="{ED167AB7-81AF-4C7C-97CC-AFBDD933F723}"/>
          </ac:spMkLst>
        </pc:spChg>
        <pc:spChg chg="add del mod">
          <ac:chgData name="Parma Nand" userId="a214ac8f-221c-4393-b64b-d99306f8255f" providerId="ADAL" clId="{0514950C-9AB1-4FDC-A269-851F62A53D35}" dt="2020-10-19T02:09:48.384" v="993"/>
          <ac:spMkLst>
            <pc:docMk/>
            <pc:sldMk cId="2611979854" sldId="318"/>
            <ac:spMk id="11" creationId="{7295FD51-A09D-48B0-801E-86BCBB41EFC0}"/>
          </ac:spMkLst>
        </pc:spChg>
        <pc:spChg chg="mod">
          <ac:chgData name="Parma Nand" userId="a214ac8f-221c-4393-b64b-d99306f8255f" providerId="ADAL" clId="{0514950C-9AB1-4FDC-A269-851F62A53D35}" dt="2020-10-19T02:09:37.193" v="992"/>
          <ac:spMkLst>
            <pc:docMk/>
            <pc:sldMk cId="2611979854" sldId="318"/>
            <ac:spMk id="14" creationId="{5F2C9373-B661-40D5-BF36-27854B44D1AC}"/>
          </ac:spMkLst>
        </pc:spChg>
        <pc:spChg chg="mod">
          <ac:chgData name="Parma Nand" userId="a214ac8f-221c-4393-b64b-d99306f8255f" providerId="ADAL" clId="{0514950C-9AB1-4FDC-A269-851F62A53D35}" dt="2020-10-19T02:09:37.193" v="992"/>
          <ac:spMkLst>
            <pc:docMk/>
            <pc:sldMk cId="2611979854" sldId="318"/>
            <ac:spMk id="17" creationId="{9AA94B23-C1A8-46E1-9CA7-C51FB8FDAC62}"/>
          </ac:spMkLst>
        </pc:spChg>
        <pc:spChg chg="mod">
          <ac:chgData name="Parma Nand" userId="a214ac8f-221c-4393-b64b-d99306f8255f" providerId="ADAL" clId="{0514950C-9AB1-4FDC-A269-851F62A53D35}" dt="2020-10-19T02:09:37.193" v="992"/>
          <ac:spMkLst>
            <pc:docMk/>
            <pc:sldMk cId="2611979854" sldId="318"/>
            <ac:spMk id="18" creationId="{2913053C-0A4D-4B9C-8DE3-744E4CDEDA73}"/>
          </ac:spMkLst>
        </pc:spChg>
        <pc:spChg chg="mod">
          <ac:chgData name="Parma Nand" userId="a214ac8f-221c-4393-b64b-d99306f8255f" providerId="ADAL" clId="{0514950C-9AB1-4FDC-A269-851F62A53D35}" dt="2020-10-19T02:09:37.193" v="992"/>
          <ac:spMkLst>
            <pc:docMk/>
            <pc:sldMk cId="2611979854" sldId="318"/>
            <ac:spMk id="19" creationId="{15B66200-CA7E-4050-A00E-0C6E29C2A09C}"/>
          </ac:spMkLst>
        </pc:spChg>
        <pc:spChg chg="mod">
          <ac:chgData name="Parma Nand" userId="a214ac8f-221c-4393-b64b-d99306f8255f" providerId="ADAL" clId="{0514950C-9AB1-4FDC-A269-851F62A53D35}" dt="2020-10-19T02:09:37.193" v="992"/>
          <ac:spMkLst>
            <pc:docMk/>
            <pc:sldMk cId="2611979854" sldId="318"/>
            <ac:spMk id="20" creationId="{D3AA71B4-3AAE-421E-8119-3D518276F881}"/>
          </ac:spMkLst>
        </pc:spChg>
        <pc:spChg chg="add del mod">
          <ac:chgData name="Parma Nand" userId="a214ac8f-221c-4393-b64b-d99306f8255f" providerId="ADAL" clId="{0514950C-9AB1-4FDC-A269-851F62A53D35}" dt="2020-10-19T02:09:48.384" v="993"/>
          <ac:spMkLst>
            <pc:docMk/>
            <pc:sldMk cId="2611979854" sldId="318"/>
            <ac:spMk id="21" creationId="{A2174887-77CD-4543-B40F-DC04BBD27C75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22" creationId="{5F290C5F-EE9D-48B5-B592-768830EEBFA7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23" creationId="{271E996B-2135-4B9C-92F3-0E3AA75D7367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24" creationId="{A6C8D00E-59BF-42BC-8463-2ED3CCED0814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26" creationId="{66EA8B07-0573-438F-9318-BF85B07062F8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0" creationId="{CDDF0D1F-D6BF-4E22-ABE7-259485B9D922}"/>
          </ac:spMkLst>
        </pc:spChg>
        <pc:spChg chg="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3" creationId="{CC82F06A-CB22-47C8-A685-D68B03BF106C}"/>
          </ac:spMkLst>
        </pc:spChg>
        <pc:spChg chg="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6" creationId="{89BE7F7C-E0F2-4F86-A1D4-A7BBBEAE67E4}"/>
          </ac:spMkLst>
        </pc:spChg>
        <pc:spChg chg="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7" creationId="{565FB719-3D37-4E6D-92BC-17C4EB23428F}"/>
          </ac:spMkLst>
        </pc:spChg>
        <pc:spChg chg="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8" creationId="{CC90A2D7-581F-4E02-BE48-3A9963E8E3D3}"/>
          </ac:spMkLst>
        </pc:spChg>
        <pc:spChg chg="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39" creationId="{3B9F380D-33A9-47AB-9F62-A1212DF77BBA}"/>
          </ac:spMkLst>
        </pc:spChg>
        <pc:spChg chg="add mod">
          <ac:chgData name="Parma Nand" userId="a214ac8f-221c-4393-b64b-d99306f8255f" providerId="ADAL" clId="{0514950C-9AB1-4FDC-A269-851F62A53D35}" dt="2020-10-19T02:09:54.875" v="996"/>
          <ac:spMkLst>
            <pc:docMk/>
            <pc:sldMk cId="2611979854" sldId="318"/>
            <ac:spMk id="40" creationId="{3938E2C2-C17A-4A15-9106-83F90409A3E6}"/>
          </ac:spMkLst>
        </pc:spChg>
        <pc:grpChg chg="add del mod">
          <ac:chgData name="Parma Nand" userId="a214ac8f-221c-4393-b64b-d99306f8255f" providerId="ADAL" clId="{0514950C-9AB1-4FDC-A269-851F62A53D35}" dt="2020-10-19T02:09:48.384" v="993"/>
          <ac:grpSpMkLst>
            <pc:docMk/>
            <pc:sldMk cId="2611979854" sldId="318"/>
            <ac:grpSpMk id="8" creationId="{BD70315B-8EBE-4540-B915-BA5009FCEEF5}"/>
          </ac:grpSpMkLst>
        </pc:grpChg>
        <pc:grpChg chg="add del mod">
          <ac:chgData name="Parma Nand" userId="a214ac8f-221c-4393-b64b-d99306f8255f" providerId="ADAL" clId="{0514950C-9AB1-4FDC-A269-851F62A53D35}" dt="2020-10-19T02:09:48.384" v="993"/>
          <ac:grpSpMkLst>
            <pc:docMk/>
            <pc:sldMk cId="2611979854" sldId="318"/>
            <ac:grpSpMk id="12" creationId="{4AD3B068-A582-4A04-BFE1-9A7F908446CB}"/>
          </ac:grpSpMkLst>
        </pc:grpChg>
        <pc:grpChg chg="mod">
          <ac:chgData name="Parma Nand" userId="a214ac8f-221c-4393-b64b-d99306f8255f" providerId="ADAL" clId="{0514950C-9AB1-4FDC-A269-851F62A53D35}" dt="2020-10-19T02:09:37.193" v="992"/>
          <ac:grpSpMkLst>
            <pc:docMk/>
            <pc:sldMk cId="2611979854" sldId="318"/>
            <ac:grpSpMk id="13" creationId="{5830A1E6-CBF0-44E9-9649-0BAC961D7CBD}"/>
          </ac:grpSpMkLst>
        </pc:grpChg>
        <pc:grpChg chg="add mod">
          <ac:chgData name="Parma Nand" userId="a214ac8f-221c-4393-b64b-d99306f8255f" providerId="ADAL" clId="{0514950C-9AB1-4FDC-A269-851F62A53D35}" dt="2020-10-19T02:09:54.875" v="996"/>
          <ac:grpSpMkLst>
            <pc:docMk/>
            <pc:sldMk cId="2611979854" sldId="318"/>
            <ac:grpSpMk id="27" creationId="{B4D535B5-9FAB-4B71-B581-87936E43B368}"/>
          </ac:grpSpMkLst>
        </pc:grpChg>
        <pc:grpChg chg="add mod">
          <ac:chgData name="Parma Nand" userId="a214ac8f-221c-4393-b64b-d99306f8255f" providerId="ADAL" clId="{0514950C-9AB1-4FDC-A269-851F62A53D35}" dt="2020-10-19T02:09:54.875" v="996"/>
          <ac:grpSpMkLst>
            <pc:docMk/>
            <pc:sldMk cId="2611979854" sldId="318"/>
            <ac:grpSpMk id="31" creationId="{352335A7-5D2F-428C-AD6B-4037BA9E5630}"/>
          </ac:grpSpMkLst>
        </pc:grpChg>
        <pc:grpChg chg="mod">
          <ac:chgData name="Parma Nand" userId="a214ac8f-221c-4393-b64b-d99306f8255f" providerId="ADAL" clId="{0514950C-9AB1-4FDC-A269-851F62A53D35}" dt="2020-10-19T02:09:54.875" v="996"/>
          <ac:grpSpMkLst>
            <pc:docMk/>
            <pc:sldMk cId="2611979854" sldId="318"/>
            <ac:grpSpMk id="32" creationId="{C6CEE325-F469-4F61-9340-633C48F7F604}"/>
          </ac:grpSpMkLst>
        </pc:grpChg>
        <pc:picChg chg="add del mod">
          <ac:chgData name="Parma Nand" userId="a214ac8f-221c-4393-b64b-d99306f8255f" providerId="ADAL" clId="{0514950C-9AB1-4FDC-A269-851F62A53D35}" dt="2020-10-19T02:09:48.384" v="993"/>
          <ac:picMkLst>
            <pc:docMk/>
            <pc:sldMk cId="2611979854" sldId="318"/>
            <ac:picMk id="6" creationId="{D488E94D-5724-4FA8-BE20-7078B67F7BC7}"/>
          </ac:picMkLst>
        </pc:picChg>
        <pc:picChg chg="mod">
          <ac:chgData name="Parma Nand" userId="a214ac8f-221c-4393-b64b-d99306f8255f" providerId="ADAL" clId="{0514950C-9AB1-4FDC-A269-851F62A53D35}" dt="2020-10-19T02:09:37.193" v="992"/>
          <ac:picMkLst>
            <pc:docMk/>
            <pc:sldMk cId="2611979854" sldId="318"/>
            <ac:picMk id="9" creationId="{BA0E8373-2E0E-4289-91BB-0869EBCDEFE2}"/>
          </ac:picMkLst>
        </pc:picChg>
        <pc:picChg chg="mod">
          <ac:chgData name="Parma Nand" userId="a214ac8f-221c-4393-b64b-d99306f8255f" providerId="ADAL" clId="{0514950C-9AB1-4FDC-A269-851F62A53D35}" dt="2020-10-19T02:09:37.193" v="992"/>
          <ac:picMkLst>
            <pc:docMk/>
            <pc:sldMk cId="2611979854" sldId="318"/>
            <ac:picMk id="10" creationId="{94A13741-199C-4256-A1F7-C328DE99CBB5}"/>
          </ac:picMkLst>
        </pc:picChg>
        <pc:picChg chg="mod">
          <ac:chgData name="Parma Nand" userId="a214ac8f-221c-4393-b64b-d99306f8255f" providerId="ADAL" clId="{0514950C-9AB1-4FDC-A269-851F62A53D35}" dt="2020-10-19T02:09:37.193" v="992"/>
          <ac:picMkLst>
            <pc:docMk/>
            <pc:sldMk cId="2611979854" sldId="318"/>
            <ac:picMk id="15" creationId="{6927FCA5-AE99-4FA7-8D8F-873BB6218065}"/>
          </ac:picMkLst>
        </pc:picChg>
        <pc:picChg chg="mod">
          <ac:chgData name="Parma Nand" userId="a214ac8f-221c-4393-b64b-d99306f8255f" providerId="ADAL" clId="{0514950C-9AB1-4FDC-A269-851F62A53D35}" dt="2020-10-19T02:09:37.193" v="992"/>
          <ac:picMkLst>
            <pc:docMk/>
            <pc:sldMk cId="2611979854" sldId="318"/>
            <ac:picMk id="16" creationId="{B1FE197D-F233-4591-906E-D69824072B08}"/>
          </ac:picMkLst>
        </pc:picChg>
        <pc:picChg chg="add mod">
          <ac:chgData name="Parma Nand" userId="a214ac8f-221c-4393-b64b-d99306f8255f" providerId="ADAL" clId="{0514950C-9AB1-4FDC-A269-851F62A53D35}" dt="2020-10-19T02:09:54.875" v="996"/>
          <ac:picMkLst>
            <pc:docMk/>
            <pc:sldMk cId="2611979854" sldId="318"/>
            <ac:picMk id="25" creationId="{CAE57689-FF73-49AA-B572-17266E1586A5}"/>
          </ac:picMkLst>
        </pc:picChg>
        <pc:picChg chg="mod">
          <ac:chgData name="Parma Nand" userId="a214ac8f-221c-4393-b64b-d99306f8255f" providerId="ADAL" clId="{0514950C-9AB1-4FDC-A269-851F62A53D35}" dt="2020-10-19T02:09:54.875" v="996"/>
          <ac:picMkLst>
            <pc:docMk/>
            <pc:sldMk cId="2611979854" sldId="318"/>
            <ac:picMk id="28" creationId="{1FA23F36-95B4-415F-BE66-BD5884963C67}"/>
          </ac:picMkLst>
        </pc:picChg>
        <pc:picChg chg="mod">
          <ac:chgData name="Parma Nand" userId="a214ac8f-221c-4393-b64b-d99306f8255f" providerId="ADAL" clId="{0514950C-9AB1-4FDC-A269-851F62A53D35}" dt="2020-10-19T02:09:54.875" v="996"/>
          <ac:picMkLst>
            <pc:docMk/>
            <pc:sldMk cId="2611979854" sldId="318"/>
            <ac:picMk id="29" creationId="{B4C944D2-A0F1-446F-A023-2312BAD58778}"/>
          </ac:picMkLst>
        </pc:picChg>
        <pc:picChg chg="mod">
          <ac:chgData name="Parma Nand" userId="a214ac8f-221c-4393-b64b-d99306f8255f" providerId="ADAL" clId="{0514950C-9AB1-4FDC-A269-851F62A53D35}" dt="2020-10-19T02:09:54.875" v="996"/>
          <ac:picMkLst>
            <pc:docMk/>
            <pc:sldMk cId="2611979854" sldId="318"/>
            <ac:picMk id="34" creationId="{F81E7053-55C7-4241-A90F-1D5E23E97EE1}"/>
          </ac:picMkLst>
        </pc:picChg>
        <pc:picChg chg="mod">
          <ac:chgData name="Parma Nand" userId="a214ac8f-221c-4393-b64b-d99306f8255f" providerId="ADAL" clId="{0514950C-9AB1-4FDC-A269-851F62A53D35}" dt="2020-10-19T02:09:54.875" v="996"/>
          <ac:picMkLst>
            <pc:docMk/>
            <pc:sldMk cId="2611979854" sldId="318"/>
            <ac:picMk id="35" creationId="{DA2BBA59-4FE6-48F1-9A6A-121AF78AF6DB}"/>
          </ac:picMkLst>
        </pc:picChg>
      </pc:sldChg>
      <pc:sldChg chg="addSp new mod">
        <pc:chgData name="Parma Nand" userId="a214ac8f-221c-4393-b64b-d99306f8255f" providerId="ADAL" clId="{0514950C-9AB1-4FDC-A269-851F62A53D35}" dt="2020-10-19T02:12:23.516" v="997" actId="22"/>
        <pc:sldMkLst>
          <pc:docMk/>
          <pc:sldMk cId="36695718" sldId="319"/>
        </pc:sldMkLst>
        <pc:spChg chg="add">
          <ac:chgData name="Parma Nand" userId="a214ac8f-221c-4393-b64b-d99306f8255f" providerId="ADAL" clId="{0514950C-9AB1-4FDC-A269-851F62A53D35}" dt="2020-10-19T02:12:23.516" v="997" actId="22"/>
          <ac:spMkLst>
            <pc:docMk/>
            <pc:sldMk cId="36695718" sldId="319"/>
            <ac:spMk id="7" creationId="{CEFB64D4-9967-4358-B83E-42B1B61960AF}"/>
          </ac:spMkLst>
        </pc:spChg>
        <pc:picChg chg="add">
          <ac:chgData name="Parma Nand" userId="a214ac8f-221c-4393-b64b-d99306f8255f" providerId="ADAL" clId="{0514950C-9AB1-4FDC-A269-851F62A53D35}" dt="2020-10-19T02:12:23.516" v="997" actId="22"/>
          <ac:picMkLst>
            <pc:docMk/>
            <pc:sldMk cId="36695718" sldId="319"/>
            <ac:picMk id="5" creationId="{FAF099F9-6969-4D2E-B79B-E494DA5F61F6}"/>
          </ac:picMkLst>
        </pc:picChg>
      </pc:sldChg>
      <pc:sldChg chg="addSp modSp new mod modAnim">
        <pc:chgData name="Parma Nand" userId="a214ac8f-221c-4393-b64b-d99306f8255f" providerId="ADAL" clId="{0514950C-9AB1-4FDC-A269-851F62A53D35}" dt="2020-10-19T02:14:34.723" v="1001" actId="1076"/>
        <pc:sldMkLst>
          <pc:docMk/>
          <pc:sldMk cId="30651677" sldId="320"/>
        </pc:sldMkLst>
        <pc:spChg chg="mod">
          <ac:chgData name="Parma Nand" userId="a214ac8f-221c-4393-b64b-d99306f8255f" providerId="ADAL" clId="{0514950C-9AB1-4FDC-A269-851F62A53D35}" dt="2020-10-19T02:13:47.005" v="998"/>
          <ac:spMkLst>
            <pc:docMk/>
            <pc:sldMk cId="30651677" sldId="320"/>
            <ac:spMk id="2" creationId="{1B061448-A0A2-4D1A-8074-E64119E53E39}"/>
          </ac:spMkLst>
        </pc:spChg>
        <pc:spChg chg="add mod">
          <ac:chgData name="Parma Nand" userId="a214ac8f-221c-4393-b64b-d99306f8255f" providerId="ADAL" clId="{0514950C-9AB1-4FDC-A269-851F62A53D35}" dt="2020-10-19T02:14:34.723" v="1001" actId="1076"/>
          <ac:spMkLst>
            <pc:docMk/>
            <pc:sldMk cId="30651677" sldId="320"/>
            <ac:spMk id="4" creationId="{A0A3A7CA-FE8B-40FE-AD35-613314594539}"/>
          </ac:spMkLst>
        </pc:spChg>
        <pc:spChg chg="add mod">
          <ac:chgData name="Parma Nand" userId="a214ac8f-221c-4393-b64b-d99306f8255f" providerId="ADAL" clId="{0514950C-9AB1-4FDC-A269-851F62A53D35}" dt="2020-10-19T02:14:34.723" v="1001" actId="1076"/>
          <ac:spMkLst>
            <pc:docMk/>
            <pc:sldMk cId="30651677" sldId="320"/>
            <ac:spMk id="11" creationId="{D1259BCC-B494-4E67-ACE2-80C3991C5FD8}"/>
          </ac:spMkLst>
        </pc:spChg>
        <pc:spChg chg="add mod">
          <ac:chgData name="Parma Nand" userId="a214ac8f-221c-4393-b64b-d99306f8255f" providerId="ADAL" clId="{0514950C-9AB1-4FDC-A269-851F62A53D35}" dt="2020-10-19T02:14:34.723" v="1001" actId="1076"/>
          <ac:spMkLst>
            <pc:docMk/>
            <pc:sldMk cId="30651677" sldId="320"/>
            <ac:spMk id="12" creationId="{11D288D9-EFC6-4440-B952-B5E08B11165E}"/>
          </ac:spMkLst>
        </pc:sp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5" creationId="{F46F063D-541F-4F46-9E75-A10E7F063EE5}"/>
          </ac:picMkLst>
        </pc:pic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6" creationId="{4F2D0CAF-70E2-4B22-AB00-3E3FC2E072F7}"/>
          </ac:picMkLst>
        </pc:pic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7" creationId="{CD4C2C21-60C7-481D-8341-DE64D7C3BEE4}"/>
          </ac:picMkLst>
        </pc:pic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8" creationId="{A69CDC79-77CD-4742-A290-6E4E84CEBBD3}"/>
          </ac:picMkLst>
        </pc:pic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9" creationId="{1C5B337D-1529-4A00-9A51-65EB5370986C}"/>
          </ac:picMkLst>
        </pc:picChg>
        <pc:picChg chg="add mod">
          <ac:chgData name="Parma Nand" userId="a214ac8f-221c-4393-b64b-d99306f8255f" providerId="ADAL" clId="{0514950C-9AB1-4FDC-A269-851F62A53D35}" dt="2020-10-19T02:14:34.723" v="1001" actId="1076"/>
          <ac:picMkLst>
            <pc:docMk/>
            <pc:sldMk cId="30651677" sldId="320"/>
            <ac:picMk id="10" creationId="{099EB02D-0CC6-413F-BDF5-08A00DA43580}"/>
          </ac:picMkLst>
        </pc:picChg>
      </pc:sldChg>
      <pc:sldChg chg="addSp delSp modSp new mod modAnim">
        <pc:chgData name="Parma Nand" userId="a214ac8f-221c-4393-b64b-d99306f8255f" providerId="ADAL" clId="{0514950C-9AB1-4FDC-A269-851F62A53D35}" dt="2020-10-19T02:16:59.551" v="1025" actId="20577"/>
        <pc:sldMkLst>
          <pc:docMk/>
          <pc:sldMk cId="917016845" sldId="321"/>
        </pc:sldMkLst>
        <pc:spChg chg="mod">
          <ac:chgData name="Parma Nand" userId="a214ac8f-221c-4393-b64b-d99306f8255f" providerId="ADAL" clId="{0514950C-9AB1-4FDC-A269-851F62A53D35}" dt="2020-10-19T02:16:59.551" v="1025" actId="20577"/>
          <ac:spMkLst>
            <pc:docMk/>
            <pc:sldMk cId="917016845" sldId="321"/>
            <ac:spMk id="2" creationId="{EAA0C8F9-AF31-4593-89FE-84AC41B6770F}"/>
          </ac:spMkLst>
        </pc:spChg>
        <pc:spChg chg="del mod">
          <ac:chgData name="Parma Nand" userId="a214ac8f-221c-4393-b64b-d99306f8255f" providerId="ADAL" clId="{0514950C-9AB1-4FDC-A269-851F62A53D35}" dt="2020-10-19T02:16:51.244" v="1023" actId="478"/>
          <ac:spMkLst>
            <pc:docMk/>
            <pc:sldMk cId="917016845" sldId="321"/>
            <ac:spMk id="3" creationId="{256F5A1D-592F-4C46-8D48-482FED8548E9}"/>
          </ac:spMkLst>
        </pc:spChg>
        <pc:spChg chg="add mod">
          <ac:chgData name="Parma Nand" userId="a214ac8f-221c-4393-b64b-d99306f8255f" providerId="ADAL" clId="{0514950C-9AB1-4FDC-A269-851F62A53D35}" dt="2020-10-19T02:16:25.930" v="1019"/>
          <ac:spMkLst>
            <pc:docMk/>
            <pc:sldMk cId="917016845" sldId="321"/>
            <ac:spMk id="4" creationId="{15A032A2-A3E1-4E1F-90BC-13A639DEAC51}"/>
          </ac:spMkLst>
        </pc:sp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3255125735" sldId="321"/>
        </pc:sldMkLst>
      </pc:sldChg>
      <pc:sldChg chg="addSp delSp modSp new mod modAnim">
        <pc:chgData name="Parma Nand" userId="a214ac8f-221c-4393-b64b-d99306f8255f" providerId="ADAL" clId="{0514950C-9AB1-4FDC-A269-851F62A53D35}" dt="2020-10-19T02:18:58.580" v="1056" actId="20577"/>
        <pc:sldMkLst>
          <pc:docMk/>
          <pc:sldMk cId="1437008672" sldId="322"/>
        </pc:sldMkLst>
        <pc:spChg chg="mod">
          <ac:chgData name="Parma Nand" userId="a214ac8f-221c-4393-b64b-d99306f8255f" providerId="ADAL" clId="{0514950C-9AB1-4FDC-A269-851F62A53D35}" dt="2020-10-19T02:18:58.580" v="1056" actId="20577"/>
          <ac:spMkLst>
            <pc:docMk/>
            <pc:sldMk cId="1437008672" sldId="322"/>
            <ac:spMk id="2" creationId="{EBC95B82-3D9C-4EB5-B3AF-E7478D2ACC8D}"/>
          </ac:spMkLst>
        </pc:spChg>
        <pc:spChg chg="del">
          <ac:chgData name="Parma Nand" userId="a214ac8f-221c-4393-b64b-d99306f8255f" providerId="ADAL" clId="{0514950C-9AB1-4FDC-A269-851F62A53D35}" dt="2020-10-19T02:18:40.339" v="1026" actId="478"/>
          <ac:spMkLst>
            <pc:docMk/>
            <pc:sldMk cId="1437008672" sldId="322"/>
            <ac:spMk id="3" creationId="{62AA88DE-8709-42EC-A2CF-4F2B7BB770FB}"/>
          </ac:spMkLst>
        </pc:spChg>
        <pc:spChg chg="add mod">
          <ac:chgData name="Parma Nand" userId="a214ac8f-221c-4393-b64b-d99306f8255f" providerId="ADAL" clId="{0514950C-9AB1-4FDC-A269-851F62A53D35}" dt="2020-10-19T02:18:41.538" v="1028" actId="27636"/>
          <ac:spMkLst>
            <pc:docMk/>
            <pc:sldMk cId="1437008672" sldId="322"/>
            <ac:spMk id="4" creationId="{A7B5ED74-EDC6-4455-A0EA-5158161275AE}"/>
          </ac:spMkLst>
        </pc:spChg>
        <pc:spChg chg="add mod">
          <ac:chgData name="Parma Nand" userId="a214ac8f-221c-4393-b64b-d99306f8255f" providerId="ADAL" clId="{0514950C-9AB1-4FDC-A269-851F62A53D35}" dt="2020-10-19T02:18:41.538" v="1028" actId="27636"/>
          <ac:spMkLst>
            <pc:docMk/>
            <pc:sldMk cId="1437008672" sldId="322"/>
            <ac:spMk id="7" creationId="{FDD09339-BA12-42B8-A1A9-399672DBE1F1}"/>
          </ac:spMkLst>
        </pc:spChg>
        <pc:spChg chg="add mod">
          <ac:chgData name="Parma Nand" userId="a214ac8f-221c-4393-b64b-d99306f8255f" providerId="ADAL" clId="{0514950C-9AB1-4FDC-A269-851F62A53D35}" dt="2020-10-19T02:18:41.538" v="1028" actId="27636"/>
          <ac:spMkLst>
            <pc:docMk/>
            <pc:sldMk cId="1437008672" sldId="322"/>
            <ac:spMk id="9" creationId="{023F2BBB-FE20-47A8-979D-910CCFBBF27F}"/>
          </ac:spMkLst>
        </pc:spChg>
        <pc:spChg chg="mod">
          <ac:chgData name="Parma Nand" userId="a214ac8f-221c-4393-b64b-d99306f8255f" providerId="ADAL" clId="{0514950C-9AB1-4FDC-A269-851F62A53D35}" dt="2020-10-19T02:18:41.430" v="1027"/>
          <ac:spMkLst>
            <pc:docMk/>
            <pc:sldMk cId="1437008672" sldId="322"/>
            <ac:spMk id="12" creationId="{67240500-913D-4CE9-939D-08DD54EF4558}"/>
          </ac:spMkLst>
        </pc:spChg>
        <pc:spChg chg="mod">
          <ac:chgData name="Parma Nand" userId="a214ac8f-221c-4393-b64b-d99306f8255f" providerId="ADAL" clId="{0514950C-9AB1-4FDC-A269-851F62A53D35}" dt="2020-10-19T02:18:41.430" v="1027"/>
          <ac:spMkLst>
            <pc:docMk/>
            <pc:sldMk cId="1437008672" sldId="322"/>
            <ac:spMk id="13" creationId="{C9AA340B-31B1-4637-A8D0-3E638457FA2F}"/>
          </ac:spMkLst>
        </pc:spChg>
        <pc:spChg chg="add mod">
          <ac:chgData name="Parma Nand" userId="a214ac8f-221c-4393-b64b-d99306f8255f" providerId="ADAL" clId="{0514950C-9AB1-4FDC-A269-851F62A53D35}" dt="2020-10-19T02:18:41.538" v="1028" actId="27636"/>
          <ac:spMkLst>
            <pc:docMk/>
            <pc:sldMk cId="1437008672" sldId="322"/>
            <ac:spMk id="15" creationId="{D6FF7D31-33FB-4C06-A66C-13FF2C4256DC}"/>
          </ac:spMkLst>
        </pc:spChg>
        <pc:grpChg chg="add mod">
          <ac:chgData name="Parma Nand" userId="a214ac8f-221c-4393-b64b-d99306f8255f" providerId="ADAL" clId="{0514950C-9AB1-4FDC-A269-851F62A53D35}" dt="2020-10-19T02:18:41.538" v="1028" actId="27636"/>
          <ac:grpSpMkLst>
            <pc:docMk/>
            <pc:sldMk cId="1437008672" sldId="322"/>
            <ac:grpSpMk id="10" creationId="{AC69A116-ABE0-422E-94BC-F5F65C692AE7}"/>
          </ac:grpSpMkLst>
        </pc:grpChg>
        <pc:picChg chg="add mod">
          <ac:chgData name="Parma Nand" userId="a214ac8f-221c-4393-b64b-d99306f8255f" providerId="ADAL" clId="{0514950C-9AB1-4FDC-A269-851F62A53D35}" dt="2020-10-19T02:18:41.538" v="1028" actId="27636"/>
          <ac:picMkLst>
            <pc:docMk/>
            <pc:sldMk cId="1437008672" sldId="322"/>
            <ac:picMk id="5" creationId="{BB2802B9-CFE4-4CFB-8888-A2A19F3A799C}"/>
          </ac:picMkLst>
        </pc:picChg>
        <pc:picChg chg="add mod">
          <ac:chgData name="Parma Nand" userId="a214ac8f-221c-4393-b64b-d99306f8255f" providerId="ADAL" clId="{0514950C-9AB1-4FDC-A269-851F62A53D35}" dt="2020-10-19T02:18:41.538" v="1028" actId="27636"/>
          <ac:picMkLst>
            <pc:docMk/>
            <pc:sldMk cId="1437008672" sldId="322"/>
            <ac:picMk id="6" creationId="{F795899E-7EB8-4939-AD92-B3CA90E7DBBE}"/>
          </ac:picMkLst>
        </pc:picChg>
        <pc:picChg chg="add mod">
          <ac:chgData name="Parma Nand" userId="a214ac8f-221c-4393-b64b-d99306f8255f" providerId="ADAL" clId="{0514950C-9AB1-4FDC-A269-851F62A53D35}" dt="2020-10-19T02:18:41.538" v="1028" actId="27636"/>
          <ac:picMkLst>
            <pc:docMk/>
            <pc:sldMk cId="1437008672" sldId="322"/>
            <ac:picMk id="8" creationId="{92D6CEFC-E255-4E43-8187-10479818720A}"/>
          </ac:picMkLst>
        </pc:picChg>
        <pc:picChg chg="mod">
          <ac:chgData name="Parma Nand" userId="a214ac8f-221c-4393-b64b-d99306f8255f" providerId="ADAL" clId="{0514950C-9AB1-4FDC-A269-851F62A53D35}" dt="2020-10-19T02:18:41.430" v="1027"/>
          <ac:picMkLst>
            <pc:docMk/>
            <pc:sldMk cId="1437008672" sldId="322"/>
            <ac:picMk id="11" creationId="{FC42A36A-2407-420E-B28A-332692B2D4CC}"/>
          </ac:picMkLst>
        </pc:picChg>
        <pc:picChg chg="mod">
          <ac:chgData name="Parma Nand" userId="a214ac8f-221c-4393-b64b-d99306f8255f" providerId="ADAL" clId="{0514950C-9AB1-4FDC-A269-851F62A53D35}" dt="2020-10-19T02:18:41.430" v="1027"/>
          <ac:picMkLst>
            <pc:docMk/>
            <pc:sldMk cId="1437008672" sldId="322"/>
            <ac:picMk id="14" creationId="{3936EE52-55E8-4864-A34E-B0E1096AA5DF}"/>
          </ac:picMkLst>
        </pc:pic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2629987525" sldId="322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871762127" sldId="323"/>
        </pc:sldMkLst>
      </pc:sldChg>
      <pc:sldChg chg="modSp new mod">
        <pc:chgData name="Parma Nand" userId="a214ac8f-221c-4393-b64b-d99306f8255f" providerId="ADAL" clId="{0514950C-9AB1-4FDC-A269-851F62A53D35}" dt="2020-10-19T02:26:04.630" v="1072"/>
        <pc:sldMkLst>
          <pc:docMk/>
          <pc:sldMk cId="980598274" sldId="323"/>
        </pc:sldMkLst>
        <pc:spChg chg="mod">
          <ac:chgData name="Parma Nand" userId="a214ac8f-221c-4393-b64b-d99306f8255f" providerId="ADAL" clId="{0514950C-9AB1-4FDC-A269-851F62A53D35}" dt="2020-10-19T02:25:55.367" v="1071" actId="20577"/>
          <ac:spMkLst>
            <pc:docMk/>
            <pc:sldMk cId="980598274" sldId="323"/>
            <ac:spMk id="2" creationId="{F075C10B-C4A3-4A0C-BEBE-584DDF9BDB66}"/>
          </ac:spMkLst>
        </pc:spChg>
        <pc:spChg chg="mod">
          <ac:chgData name="Parma Nand" userId="a214ac8f-221c-4393-b64b-d99306f8255f" providerId="ADAL" clId="{0514950C-9AB1-4FDC-A269-851F62A53D35}" dt="2020-10-19T02:26:04.630" v="1072"/>
          <ac:spMkLst>
            <pc:docMk/>
            <pc:sldMk cId="980598274" sldId="323"/>
            <ac:spMk id="3" creationId="{63E821B4-1CEC-4557-841A-BBC31A363534}"/>
          </ac:spMkLst>
        </pc:spChg>
      </pc:sldChg>
      <pc:sldChg chg="modSp new mod">
        <pc:chgData name="Parma Nand" userId="a214ac8f-221c-4393-b64b-d99306f8255f" providerId="ADAL" clId="{0514950C-9AB1-4FDC-A269-851F62A53D35}" dt="2020-10-19T02:29:30.569" v="1079" actId="404"/>
        <pc:sldMkLst>
          <pc:docMk/>
          <pc:sldMk cId="866294325" sldId="324"/>
        </pc:sldMkLst>
        <pc:spChg chg="mod">
          <ac:chgData name="Parma Nand" userId="a214ac8f-221c-4393-b64b-d99306f8255f" providerId="ADAL" clId="{0514950C-9AB1-4FDC-A269-851F62A53D35}" dt="2020-10-19T02:29:08.451" v="1073"/>
          <ac:spMkLst>
            <pc:docMk/>
            <pc:sldMk cId="866294325" sldId="324"/>
            <ac:spMk id="2" creationId="{9A040AA8-A8AB-4987-966F-450BFEB791DB}"/>
          </ac:spMkLst>
        </pc:spChg>
        <pc:spChg chg="mod">
          <ac:chgData name="Parma Nand" userId="a214ac8f-221c-4393-b64b-d99306f8255f" providerId="ADAL" clId="{0514950C-9AB1-4FDC-A269-851F62A53D35}" dt="2020-10-19T02:29:30.569" v="1079" actId="404"/>
          <ac:spMkLst>
            <pc:docMk/>
            <pc:sldMk cId="866294325" sldId="324"/>
            <ac:spMk id="3" creationId="{0D395453-E0B1-4ED8-A7BB-7F13877B78D8}"/>
          </ac:spMkLst>
        </pc:spChg>
      </pc:sldChg>
      <pc:sldChg chg="addSp delSp modSp new mod modAnim">
        <pc:chgData name="Parma Nand" userId="a214ac8f-221c-4393-b64b-d99306f8255f" providerId="ADAL" clId="{0514950C-9AB1-4FDC-A269-851F62A53D35}" dt="2020-10-19T02:32:15.080" v="1082"/>
        <pc:sldMkLst>
          <pc:docMk/>
          <pc:sldMk cId="327233047" sldId="325"/>
        </pc:sldMkLst>
        <pc:spChg chg="mod">
          <ac:chgData name="Parma Nand" userId="a214ac8f-221c-4393-b64b-d99306f8255f" providerId="ADAL" clId="{0514950C-9AB1-4FDC-A269-851F62A53D35}" dt="2020-10-19T02:32:00.580" v="1080"/>
          <ac:spMkLst>
            <pc:docMk/>
            <pc:sldMk cId="327233047" sldId="325"/>
            <ac:spMk id="2" creationId="{750AD8E1-F5B8-4416-87F8-11A1E89DAB9D}"/>
          </ac:spMkLst>
        </pc:spChg>
        <pc:spChg chg="del">
          <ac:chgData name="Parma Nand" userId="a214ac8f-221c-4393-b64b-d99306f8255f" providerId="ADAL" clId="{0514950C-9AB1-4FDC-A269-851F62A53D35}" dt="2020-10-19T02:32:13.863" v="1081" actId="478"/>
          <ac:spMkLst>
            <pc:docMk/>
            <pc:sldMk cId="327233047" sldId="325"/>
            <ac:spMk id="3" creationId="{69FA19D8-64BF-4632-8CC1-38E1250C90DE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5" creationId="{AFAEF53A-22B4-47E3-B0E1-ECF5CD46CDC4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6" creationId="{E8018D40-CF0D-42C4-818A-82D856B84E1D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7" creationId="{54FB8D86-6590-4FBF-953E-AF2FC02900A3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8" creationId="{BB380BD6-BA1F-4E5C-8F21-C65A381DA770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9" creationId="{8B9AADF2-92C7-498E-86E2-5D1411A5F3AF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0" creationId="{9BADCCBC-43F5-448E-8CA6-52839186CE2E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2" creationId="{1E626822-FB37-468D-B015-B45D26126527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3" creationId="{E447E44C-1FA8-4F26-9919-7135BEFA404F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4" creationId="{68BDD535-475C-4DBC-B303-E1225175E6EE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5" creationId="{14DE8AA6-9F1D-4997-9730-1C593A40F811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6" creationId="{678DCE47-3270-45CD-BF0C-A40ADD03D171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7" creationId="{29882128-C8EC-417E-9DF2-B86D4C3FC1EC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8" creationId="{C7C49BDC-33AA-470F-B1BE-A2FC3715CCF2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19" creationId="{6642AAC9-14ED-46B0-86F4-5AEAA9A0C9EC}"/>
          </ac:spMkLst>
        </pc:spChg>
        <pc:spChg chg="mod">
          <ac:chgData name="Parma Nand" userId="a214ac8f-221c-4393-b64b-d99306f8255f" providerId="ADAL" clId="{0514950C-9AB1-4FDC-A269-851F62A53D35}" dt="2020-10-19T02:32:15.080" v="1082"/>
          <ac:spMkLst>
            <pc:docMk/>
            <pc:sldMk cId="327233047" sldId="325"/>
            <ac:spMk id="20" creationId="{A046D71D-0778-4A85-90EA-FA321C5965C7}"/>
          </ac:spMkLst>
        </pc:spChg>
        <pc:grpChg chg="add mod">
          <ac:chgData name="Parma Nand" userId="a214ac8f-221c-4393-b64b-d99306f8255f" providerId="ADAL" clId="{0514950C-9AB1-4FDC-A269-851F62A53D35}" dt="2020-10-19T02:32:15.080" v="1082"/>
          <ac:grpSpMkLst>
            <pc:docMk/>
            <pc:sldMk cId="327233047" sldId="325"/>
            <ac:grpSpMk id="4" creationId="{09762DC6-EF82-4B1F-B10D-47E89484EFF0}"/>
          </ac:grpSpMkLst>
        </pc:grpChg>
        <pc:grpChg chg="add mod">
          <ac:chgData name="Parma Nand" userId="a214ac8f-221c-4393-b64b-d99306f8255f" providerId="ADAL" clId="{0514950C-9AB1-4FDC-A269-851F62A53D35}" dt="2020-10-19T02:32:15.080" v="1082"/>
          <ac:grpSpMkLst>
            <pc:docMk/>
            <pc:sldMk cId="327233047" sldId="325"/>
            <ac:grpSpMk id="11" creationId="{FD440A7E-8030-4BAF-B94A-F69A4555BC6D}"/>
          </ac:grpSpMkLst>
        </pc:grpChg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3329932915" sldId="325"/>
        </pc:sldMkLst>
      </pc:sldChg>
      <pc:sldChg chg="modSp new mod">
        <pc:chgData name="Parma Nand" userId="a214ac8f-221c-4393-b64b-d99306f8255f" providerId="ADAL" clId="{0514950C-9AB1-4FDC-A269-851F62A53D35}" dt="2020-10-19T22:49:58.240" v="2307" actId="14100"/>
        <pc:sldMkLst>
          <pc:docMk/>
          <pc:sldMk cId="1572327239" sldId="326"/>
        </pc:sldMkLst>
        <pc:spChg chg="mod">
          <ac:chgData name="Parma Nand" userId="a214ac8f-221c-4393-b64b-d99306f8255f" providerId="ADAL" clId="{0514950C-9AB1-4FDC-A269-851F62A53D35}" dt="2020-10-19T02:33:24.076" v="1105" actId="20577"/>
          <ac:spMkLst>
            <pc:docMk/>
            <pc:sldMk cId="1572327239" sldId="326"/>
            <ac:spMk id="2" creationId="{139B1F98-21BD-4B2E-AFD8-5405AC53940D}"/>
          </ac:spMkLst>
        </pc:spChg>
        <pc:spChg chg="mod">
          <ac:chgData name="Parma Nand" userId="a214ac8f-221c-4393-b64b-d99306f8255f" providerId="ADAL" clId="{0514950C-9AB1-4FDC-A269-851F62A53D35}" dt="2020-10-19T22:49:58.240" v="2307" actId="14100"/>
          <ac:spMkLst>
            <pc:docMk/>
            <pc:sldMk cId="1572327239" sldId="326"/>
            <ac:spMk id="3" creationId="{25B95141-E880-4338-9AA7-10C42D8B08C8}"/>
          </ac:spMkLst>
        </pc:spChg>
      </pc:sldChg>
      <pc:sldChg chg="modSp new mod">
        <pc:chgData name="Parma Nand" userId="a214ac8f-221c-4393-b64b-d99306f8255f" providerId="ADAL" clId="{0514950C-9AB1-4FDC-A269-851F62A53D35}" dt="2020-10-19T02:40:22.418" v="1124"/>
        <pc:sldMkLst>
          <pc:docMk/>
          <pc:sldMk cId="3702812334" sldId="327"/>
        </pc:sldMkLst>
        <pc:spChg chg="mod">
          <ac:chgData name="Parma Nand" userId="a214ac8f-221c-4393-b64b-d99306f8255f" providerId="ADAL" clId="{0514950C-9AB1-4FDC-A269-851F62A53D35}" dt="2020-10-19T02:40:15.873" v="1123" actId="20577"/>
          <ac:spMkLst>
            <pc:docMk/>
            <pc:sldMk cId="3702812334" sldId="327"/>
            <ac:spMk id="2" creationId="{2067E875-0135-47D0-B1B4-99438221BD33}"/>
          </ac:spMkLst>
        </pc:spChg>
        <pc:spChg chg="mod">
          <ac:chgData name="Parma Nand" userId="a214ac8f-221c-4393-b64b-d99306f8255f" providerId="ADAL" clId="{0514950C-9AB1-4FDC-A269-851F62A53D35}" dt="2020-10-19T02:40:22.418" v="1124"/>
          <ac:spMkLst>
            <pc:docMk/>
            <pc:sldMk cId="3702812334" sldId="327"/>
            <ac:spMk id="3" creationId="{1BDA2E47-3730-4C4C-88BC-AD41F828279F}"/>
          </ac:spMkLst>
        </pc:spChg>
      </pc:sldChg>
      <pc:sldChg chg="new del">
        <pc:chgData name="Parma Nand" userId="a214ac8f-221c-4393-b64b-d99306f8255f" providerId="ADAL" clId="{0514950C-9AB1-4FDC-A269-851F62A53D35}" dt="2020-10-19T22:50:32.222" v="2308" actId="47"/>
        <pc:sldMkLst>
          <pc:docMk/>
          <pc:sldMk cId="854872849" sldId="328"/>
        </pc:sldMkLst>
      </pc:sldChg>
      <pc:sldChg chg="addSp modSp new mod">
        <pc:chgData name="Parma Nand" userId="a214ac8f-221c-4393-b64b-d99306f8255f" providerId="ADAL" clId="{0514950C-9AB1-4FDC-A269-851F62A53D35}" dt="2020-10-19T22:51:08.049" v="2340" actId="20577"/>
        <pc:sldMkLst>
          <pc:docMk/>
          <pc:sldMk cId="3369055101" sldId="329"/>
        </pc:sldMkLst>
        <pc:spChg chg="mod">
          <ac:chgData name="Parma Nand" userId="a214ac8f-221c-4393-b64b-d99306f8255f" providerId="ADAL" clId="{0514950C-9AB1-4FDC-A269-851F62A53D35}" dt="2020-10-19T02:47:29.975" v="1145" actId="20577"/>
          <ac:spMkLst>
            <pc:docMk/>
            <pc:sldMk cId="3369055101" sldId="329"/>
            <ac:spMk id="2" creationId="{39A474B0-48E1-47C1-AA30-06BDFE4094BB}"/>
          </ac:spMkLst>
        </pc:spChg>
        <pc:spChg chg="mod">
          <ac:chgData name="Parma Nand" userId="a214ac8f-221c-4393-b64b-d99306f8255f" providerId="ADAL" clId="{0514950C-9AB1-4FDC-A269-851F62A53D35}" dt="2020-10-19T22:51:08.049" v="2340" actId="20577"/>
          <ac:spMkLst>
            <pc:docMk/>
            <pc:sldMk cId="3369055101" sldId="329"/>
            <ac:spMk id="3" creationId="{03589DD6-82C1-4227-8054-75FB80E53269}"/>
          </ac:spMkLst>
        </pc:spChg>
        <pc:picChg chg="add mod">
          <ac:chgData name="Parma Nand" userId="a214ac8f-221c-4393-b64b-d99306f8255f" providerId="ADAL" clId="{0514950C-9AB1-4FDC-A269-851F62A53D35}" dt="2020-10-19T21:02:23.656" v="1384" actId="1076"/>
          <ac:picMkLst>
            <pc:docMk/>
            <pc:sldMk cId="3369055101" sldId="329"/>
            <ac:picMk id="5" creationId="{ED8EC1DB-5F91-46F8-80AC-CDD6A54CE73E}"/>
          </ac:picMkLst>
        </pc:picChg>
      </pc:sldChg>
      <pc:sldChg chg="modSp new mod">
        <pc:chgData name="Parma Nand" userId="a214ac8f-221c-4393-b64b-d99306f8255f" providerId="ADAL" clId="{0514950C-9AB1-4FDC-A269-851F62A53D35}" dt="2020-10-19T22:51:31.974" v="2345" actId="20577"/>
        <pc:sldMkLst>
          <pc:docMk/>
          <pc:sldMk cId="317377542" sldId="330"/>
        </pc:sldMkLst>
        <pc:spChg chg="mod">
          <ac:chgData name="Parma Nand" userId="a214ac8f-221c-4393-b64b-d99306f8255f" providerId="ADAL" clId="{0514950C-9AB1-4FDC-A269-851F62A53D35}" dt="2020-10-19T21:02:39.023" v="1399" actId="5793"/>
          <ac:spMkLst>
            <pc:docMk/>
            <pc:sldMk cId="317377542" sldId="330"/>
            <ac:spMk id="2" creationId="{5F123C97-BE92-4AD2-8EC2-76E98080F217}"/>
          </ac:spMkLst>
        </pc:spChg>
        <pc:spChg chg="mod">
          <ac:chgData name="Parma Nand" userId="a214ac8f-221c-4393-b64b-d99306f8255f" providerId="ADAL" clId="{0514950C-9AB1-4FDC-A269-851F62A53D35}" dt="2020-10-19T22:51:31.974" v="2345" actId="20577"/>
          <ac:spMkLst>
            <pc:docMk/>
            <pc:sldMk cId="317377542" sldId="330"/>
            <ac:spMk id="3" creationId="{76FB1B3F-39D3-4F71-A4B3-4AF880415293}"/>
          </ac:spMkLst>
        </pc:spChg>
      </pc:sldChg>
      <pc:sldChg chg="addSp modSp new mod">
        <pc:chgData name="Parma Nand" userId="a214ac8f-221c-4393-b64b-d99306f8255f" providerId="ADAL" clId="{0514950C-9AB1-4FDC-A269-851F62A53D35}" dt="2020-10-19T21:25:24.680" v="2119" actId="403"/>
        <pc:sldMkLst>
          <pc:docMk/>
          <pc:sldMk cId="552970708" sldId="331"/>
        </pc:sldMkLst>
        <pc:spChg chg="mod">
          <ac:chgData name="Parma Nand" userId="a214ac8f-221c-4393-b64b-d99306f8255f" providerId="ADAL" clId="{0514950C-9AB1-4FDC-A269-851F62A53D35}" dt="2020-10-19T21:16:42.679" v="1888" actId="5793"/>
          <ac:spMkLst>
            <pc:docMk/>
            <pc:sldMk cId="552970708" sldId="331"/>
            <ac:spMk id="2" creationId="{6F313109-282D-4284-829B-CE167548A7D0}"/>
          </ac:spMkLst>
        </pc:spChg>
        <pc:spChg chg="mod">
          <ac:chgData name="Parma Nand" userId="a214ac8f-221c-4393-b64b-d99306f8255f" providerId="ADAL" clId="{0514950C-9AB1-4FDC-A269-851F62A53D35}" dt="2020-10-19T21:25:24.680" v="2119" actId="403"/>
          <ac:spMkLst>
            <pc:docMk/>
            <pc:sldMk cId="552970708" sldId="331"/>
            <ac:spMk id="3" creationId="{C27DAC97-55AB-44E6-BCB1-80134C286B95}"/>
          </ac:spMkLst>
        </pc:spChg>
        <pc:picChg chg="add mod">
          <ac:chgData name="Parma Nand" userId="a214ac8f-221c-4393-b64b-d99306f8255f" providerId="ADAL" clId="{0514950C-9AB1-4FDC-A269-851F62A53D35}" dt="2020-10-19T21:25:16.724" v="2116" actId="1076"/>
          <ac:picMkLst>
            <pc:docMk/>
            <pc:sldMk cId="552970708" sldId="331"/>
            <ac:picMk id="5" creationId="{CBDAB01B-3756-4FA1-9B29-C7BBF3954441}"/>
          </ac:picMkLst>
        </pc:picChg>
      </pc:sldChg>
      <pc:sldChg chg="modSp new mod">
        <pc:chgData name="Parma Nand" userId="a214ac8f-221c-4393-b64b-d99306f8255f" providerId="ADAL" clId="{0514950C-9AB1-4FDC-A269-851F62A53D35}" dt="2020-10-19T22:53:31.961" v="2347" actId="6549"/>
        <pc:sldMkLst>
          <pc:docMk/>
          <pc:sldMk cId="3334428633" sldId="332"/>
        </pc:sldMkLst>
        <pc:spChg chg="mod">
          <ac:chgData name="Parma Nand" userId="a214ac8f-221c-4393-b64b-d99306f8255f" providerId="ADAL" clId="{0514950C-9AB1-4FDC-A269-851F62A53D35}" dt="2020-10-19T21:29:50.748" v="2126" actId="20577"/>
          <ac:spMkLst>
            <pc:docMk/>
            <pc:sldMk cId="3334428633" sldId="332"/>
            <ac:spMk id="2" creationId="{1A8955C1-9C2E-4AD6-B012-AC3A1E6CFD8E}"/>
          </ac:spMkLst>
        </pc:spChg>
        <pc:spChg chg="mod">
          <ac:chgData name="Parma Nand" userId="a214ac8f-221c-4393-b64b-d99306f8255f" providerId="ADAL" clId="{0514950C-9AB1-4FDC-A269-851F62A53D35}" dt="2020-10-19T22:53:31.961" v="2347" actId="6549"/>
          <ac:spMkLst>
            <pc:docMk/>
            <pc:sldMk cId="3334428633" sldId="332"/>
            <ac:spMk id="3" creationId="{2123A098-3883-42C5-96F4-294250F0B4EB}"/>
          </ac:spMkLst>
        </pc:spChg>
      </pc:sldChg>
      <pc:sldChg chg="modSp new mod">
        <pc:chgData name="Parma Nand" userId="a214ac8f-221c-4393-b64b-d99306f8255f" providerId="ADAL" clId="{0514950C-9AB1-4FDC-A269-851F62A53D35}" dt="2020-10-20T00:35:18.915" v="2361" actId="20577"/>
        <pc:sldMkLst>
          <pc:docMk/>
          <pc:sldMk cId="2625965181" sldId="333"/>
        </pc:sldMkLst>
        <pc:spChg chg="mod">
          <ac:chgData name="Parma Nand" userId="a214ac8f-221c-4393-b64b-d99306f8255f" providerId="ADAL" clId="{0514950C-9AB1-4FDC-A269-851F62A53D35}" dt="2020-10-20T00:35:18.915" v="2361" actId="20577"/>
          <ac:spMkLst>
            <pc:docMk/>
            <pc:sldMk cId="2625965181" sldId="333"/>
            <ac:spMk id="2" creationId="{F23C44C7-87E6-49F2-A8E7-D08DE7E5AF70}"/>
          </ac:spMkLst>
        </pc:spChg>
      </pc:sldChg>
      <pc:sldChg chg="new del">
        <pc:chgData name="Parma Nand" userId="a214ac8f-221c-4393-b64b-d99306f8255f" providerId="ADAL" clId="{0514950C-9AB1-4FDC-A269-851F62A53D35}" dt="2020-10-19T21:31:00.362" v="2237" actId="47"/>
        <pc:sldMkLst>
          <pc:docMk/>
          <pc:sldMk cId="4106355785" sldId="333"/>
        </pc:sldMkLst>
      </pc:sldChg>
      <pc:sldChg chg="new del">
        <pc:chgData name="Parma Nand" userId="a214ac8f-221c-4393-b64b-d99306f8255f" providerId="ADAL" clId="{0514950C-9AB1-4FDC-A269-851F62A53D35}" dt="2020-10-19T21:31:00.362" v="2237" actId="47"/>
        <pc:sldMkLst>
          <pc:docMk/>
          <pc:sldMk cId="376977604" sldId="334"/>
        </pc:sldMkLst>
      </pc:sldChg>
      <pc:sldChg chg="new del">
        <pc:chgData name="Parma Nand" userId="a214ac8f-221c-4393-b64b-d99306f8255f" providerId="ADAL" clId="{0514950C-9AB1-4FDC-A269-851F62A53D35}" dt="2020-10-19T21:31:00.362" v="2237" actId="47"/>
        <pc:sldMkLst>
          <pc:docMk/>
          <pc:sldMk cId="38876559" sldId="335"/>
        </pc:sldMkLst>
      </pc:sldChg>
      <pc:sldChg chg="new del">
        <pc:chgData name="Parma Nand" userId="a214ac8f-221c-4393-b64b-d99306f8255f" providerId="ADAL" clId="{0514950C-9AB1-4FDC-A269-851F62A53D35}" dt="2020-10-19T21:31:00.362" v="2237" actId="47"/>
        <pc:sldMkLst>
          <pc:docMk/>
          <pc:sldMk cId="471153736" sldId="336"/>
        </pc:sldMkLst>
      </pc:sldChg>
      <pc:sldChg chg="new del">
        <pc:chgData name="Parma Nand" userId="a214ac8f-221c-4393-b64b-d99306f8255f" providerId="ADAL" clId="{0514950C-9AB1-4FDC-A269-851F62A53D35}" dt="2020-10-19T21:31:00.362" v="2237" actId="47"/>
        <pc:sldMkLst>
          <pc:docMk/>
          <pc:sldMk cId="2119983471" sldId="337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45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46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47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48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49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0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1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2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3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4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5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6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7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8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59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60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61"/>
        </pc:sldMkLst>
      </pc:sldChg>
      <pc:sldChg chg="del">
        <pc:chgData name="Parma Nand" userId="a214ac8f-221c-4393-b64b-d99306f8255f" providerId="ADAL" clId="{0514950C-9AB1-4FDC-A269-851F62A53D35}" dt="2020-10-18T23:51:35.061" v="0" actId="47"/>
        <pc:sldMkLst>
          <pc:docMk/>
          <pc:sldMk cId="0" sldId="362"/>
        </pc:sldMkLst>
      </pc:sldChg>
    </pc:docChg>
  </pc:docChgLst>
  <pc:docChgLst>
    <pc:chgData name="Parma Nand" userId="a214ac8f-221c-4393-b64b-d99306f8255f" providerId="ADAL" clId="{08703B11-FB5D-477C-9007-6DE3FA0A0678}"/>
    <pc:docChg chg="custSel modSld">
      <pc:chgData name="Parma Nand" userId="a214ac8f-221c-4393-b64b-d99306f8255f" providerId="ADAL" clId="{08703B11-FB5D-477C-9007-6DE3FA0A0678}" dt="2023-05-07T23:27:35.666" v="105" actId="1076"/>
      <pc:docMkLst>
        <pc:docMk/>
      </pc:docMkLst>
      <pc:sldChg chg="modSp mod">
        <pc:chgData name="Parma Nand" userId="a214ac8f-221c-4393-b64b-d99306f8255f" providerId="ADAL" clId="{08703B11-FB5D-477C-9007-6DE3FA0A0678}" dt="2023-05-07T23:20:33.420" v="17" actId="14100"/>
        <pc:sldMkLst>
          <pc:docMk/>
          <pc:sldMk cId="0" sldId="301"/>
        </pc:sldMkLst>
        <pc:spChg chg="mod">
          <ac:chgData name="Parma Nand" userId="a214ac8f-221c-4393-b64b-d99306f8255f" providerId="ADAL" clId="{08703B11-FB5D-477C-9007-6DE3FA0A0678}" dt="2023-05-07T23:20:33.420" v="17" actId="14100"/>
          <ac:spMkLst>
            <pc:docMk/>
            <pc:sldMk cId="0" sldId="301"/>
            <ac:spMk id="5122" creationId="{00000000-0000-0000-0000-000000000000}"/>
          </ac:spMkLst>
        </pc:spChg>
      </pc:sldChg>
      <pc:sldChg chg="modSp mod">
        <pc:chgData name="Parma Nand" userId="a214ac8f-221c-4393-b64b-d99306f8255f" providerId="ADAL" clId="{08703B11-FB5D-477C-9007-6DE3FA0A0678}" dt="2023-05-07T23:22:24.720" v="99" actId="20577"/>
        <pc:sldMkLst>
          <pc:docMk/>
          <pc:sldMk cId="2308250078" sldId="310"/>
        </pc:sldMkLst>
        <pc:spChg chg="mod">
          <ac:chgData name="Parma Nand" userId="a214ac8f-221c-4393-b64b-d99306f8255f" providerId="ADAL" clId="{08703B11-FB5D-477C-9007-6DE3FA0A0678}" dt="2023-05-07T23:22:24.720" v="99" actId="20577"/>
          <ac:spMkLst>
            <pc:docMk/>
            <pc:sldMk cId="2308250078" sldId="310"/>
            <ac:spMk id="3" creationId="{2648856A-2B8F-4748-9F7F-E8E39503C85F}"/>
          </ac:spMkLst>
        </pc:spChg>
      </pc:sldChg>
      <pc:sldChg chg="addSp delSp modSp mod">
        <pc:chgData name="Parma Nand" userId="a214ac8f-221c-4393-b64b-d99306f8255f" providerId="ADAL" clId="{08703B11-FB5D-477C-9007-6DE3FA0A0678}" dt="2023-05-07T23:27:35.666" v="105" actId="1076"/>
        <pc:sldMkLst>
          <pc:docMk/>
          <pc:sldMk cId="1815901203" sldId="316"/>
        </pc:sldMkLst>
        <pc:spChg chg="mod">
          <ac:chgData name="Parma Nand" userId="a214ac8f-221c-4393-b64b-d99306f8255f" providerId="ADAL" clId="{08703B11-FB5D-477C-9007-6DE3FA0A0678}" dt="2023-05-07T23:27:25.376" v="101" actId="6549"/>
          <ac:spMkLst>
            <pc:docMk/>
            <pc:sldMk cId="1815901203" sldId="316"/>
            <ac:spMk id="3" creationId="{6E570133-EC58-4117-A4DD-7D37B538A93B}"/>
          </ac:spMkLst>
        </pc:spChg>
        <pc:picChg chg="del">
          <ac:chgData name="Parma Nand" userId="a214ac8f-221c-4393-b64b-d99306f8255f" providerId="ADAL" clId="{08703B11-FB5D-477C-9007-6DE3FA0A0678}" dt="2023-05-07T23:24:40.854" v="100" actId="478"/>
          <ac:picMkLst>
            <pc:docMk/>
            <pc:sldMk cId="1815901203" sldId="316"/>
            <ac:picMk id="5" creationId="{BAA9AE24-48AA-4440-97DA-77F2517B2AAF}"/>
          </ac:picMkLst>
        </pc:picChg>
        <pc:picChg chg="add mod">
          <ac:chgData name="Parma Nand" userId="a214ac8f-221c-4393-b64b-d99306f8255f" providerId="ADAL" clId="{08703B11-FB5D-477C-9007-6DE3FA0A0678}" dt="2023-05-07T23:27:35.666" v="105" actId="1076"/>
          <ac:picMkLst>
            <pc:docMk/>
            <pc:sldMk cId="1815901203" sldId="316"/>
            <ac:picMk id="6" creationId="{AEFF1318-7149-928C-3CBD-5240171629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17F2DE-AB2E-4B54-BCA6-D117C0DCBCD6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62912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144838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AU"/>
              <a:t>Operating Systems 406707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35438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4BFCF0-8B22-4F86-9AF0-10AAAFD7179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1951B-2C43-4229-ADDD-F0264AE115A0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7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173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4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438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2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4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87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6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628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9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2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Helvetica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NZ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98316" name="Text Box 12"/>
          <p:cNvSpPr txBox="1">
            <a:spLocks noChangeArrowheads="1"/>
          </p:cNvSpPr>
          <p:nvPr userDrawn="1"/>
        </p:nvSpPr>
        <p:spPr bwMode="auto">
          <a:xfrm>
            <a:off x="8101013" y="6491288"/>
            <a:ext cx="1042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AD6A2FB-E820-49A9-9CE2-8B4E890E8F89}" type="slidenum">
              <a:rPr lang="en-AU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AU" altLang="en-US">
                <a:latin typeface="Arial" panose="020B0604020202020204" pitchFamily="34" charset="0"/>
              </a:rPr>
              <a:t>/34</a:t>
            </a:r>
            <a:endParaRPr lang="en-AU" altLang="en-US" dirty="0">
              <a:latin typeface="Arial" panose="020B0604020202020204" pitchFamily="34" charset="0"/>
            </a:endParaRPr>
          </a:p>
        </p:txBody>
      </p:sp>
      <p:pic>
        <p:nvPicPr>
          <p:cNvPr id="13" name="Picture 12" descr="C:\Users\pnand\OneDrive - AUT University\Stuff\aut stuff\AUT Logos\AUT-logo-tab black and white.jpg">
            <a:extLst>
              <a:ext uri="{FF2B5EF4-FFF2-40B4-BE49-F238E27FC236}">
                <a16:creationId xmlns:a16="http://schemas.microsoft.com/office/drawing/2014/main" id="{7B7E6D56-C0D7-4A50-B374-A101B5A973BE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84785"/>
            <a:ext cx="818515" cy="8813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420888"/>
            <a:ext cx="7056438" cy="2497832"/>
          </a:xfrm>
        </p:spPr>
        <p:txBody>
          <a:bodyPr/>
          <a:lstStyle/>
          <a:p>
            <a:pPr algn="ctr" eaLnBrk="1" hangingPunct="1"/>
            <a:r>
              <a:rPr lang="en-NZ" altLang="en-US" sz="4400" dirty="0"/>
              <a:t>COMP814 – Text Mining</a:t>
            </a:r>
            <a:br>
              <a:rPr lang="en-NZ" altLang="en-US" sz="4400" dirty="0"/>
            </a:br>
            <a:r>
              <a:rPr lang="en-NZ" altLang="en-US" sz="3200" dirty="0"/>
              <a:t>Writing a Scientific Paper. </a:t>
            </a:r>
            <a:br>
              <a:rPr lang="en-NZ" altLang="en-US" sz="4400" dirty="0"/>
            </a:br>
            <a:r>
              <a:rPr lang="en-NZ" altLang="en-US" sz="4400" dirty="0"/>
              <a:t> </a:t>
            </a:r>
            <a:br>
              <a:rPr lang="en-NZ" altLang="en-US" sz="4400" dirty="0"/>
            </a:br>
            <a:endParaRPr lang="en-AU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E234-BAFE-4ABD-8A7E-BFA503D4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Assignment 2 General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856A-2B8F-4748-9F7F-E8E39503C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Assignment task in perspective</a:t>
            </a:r>
          </a:p>
          <a:p>
            <a:pPr lvl="1"/>
            <a:r>
              <a:rPr lang="en-NZ" dirty="0"/>
              <a:t>Two most popular topics </a:t>
            </a:r>
          </a:p>
          <a:p>
            <a:pPr lvl="1"/>
            <a:r>
              <a:rPr lang="en-NZ" dirty="0"/>
              <a:t>Two vectorization techniques.</a:t>
            </a:r>
          </a:p>
          <a:p>
            <a:r>
              <a:rPr lang="en-NZ" dirty="0"/>
              <a:t>Purpose of </a:t>
            </a:r>
            <a:r>
              <a:rPr lang="en-NZ" b="1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08250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1345-081F-490F-BCB6-916B2FB1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D114D-FC24-43BC-B18D-8172FD69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8" y="3789040"/>
            <a:ext cx="8867774" cy="25958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A035C-A0C7-42A1-A025-F10839DA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0"/>
            <a:ext cx="8867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A2F4-9AC5-4864-BE11-394C8B8A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FFC66-660E-45E6-8331-FBB1FE34A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Need to discuss the results obtained. Compare, contrast, trends, etc</a:t>
            </a:r>
          </a:p>
          <a:p>
            <a:r>
              <a:rPr lang="en-NZ" dirty="0"/>
              <a:t>Not only screen dumps.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A06DF-67CB-439B-B4B8-90353E49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" y="3284984"/>
            <a:ext cx="914400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7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35D2-48ED-4C43-811C-EDA79444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Analysis</a:t>
            </a:r>
            <a:br>
              <a:rPr lang="en-NZ" dirty="0"/>
            </a:b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56BDD-77AE-47E7-9A3B-E39CC178E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7284" y="3501008"/>
            <a:ext cx="8834084" cy="302433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3F7C47-4B93-40DC-B0F2-5C908EF002C3}"/>
              </a:ext>
            </a:extLst>
          </p:cNvPr>
          <p:cNvSpPr txBox="1">
            <a:spLocks/>
          </p:cNvSpPr>
          <p:nvPr/>
        </p:nvSpPr>
        <p:spPr bwMode="auto">
          <a:xfrm>
            <a:off x="755576" y="1600200"/>
            <a:ext cx="7772400" cy="17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NZ" sz="1600" kern="0" dirty="0"/>
              <a:t>Examples</a:t>
            </a:r>
          </a:p>
          <a:p>
            <a:pPr lvl="1"/>
            <a:r>
              <a:rPr lang="en-NZ" sz="1600" kern="0" dirty="0"/>
              <a:t>Why a particular category has very high or low rate.</a:t>
            </a:r>
          </a:p>
          <a:p>
            <a:pPr lvl="1"/>
            <a:r>
              <a:rPr lang="en-NZ" sz="1600" kern="0" dirty="0"/>
              <a:t>Category by category comparison</a:t>
            </a:r>
          </a:p>
          <a:p>
            <a:pPr lvl="1"/>
            <a:r>
              <a:rPr lang="en-NZ" sz="1600" kern="0" dirty="0"/>
              <a:t>Algorithm comparison on overall results</a:t>
            </a:r>
          </a:p>
          <a:p>
            <a:pPr lvl="1"/>
            <a:r>
              <a:rPr lang="en-NZ" sz="1600" kern="0" dirty="0"/>
              <a:t>Extreme variations</a:t>
            </a:r>
          </a:p>
          <a:p>
            <a:pPr lvl="1"/>
            <a:r>
              <a:rPr lang="en-NZ" sz="1600" kern="0" dirty="0"/>
              <a:t>Results after feature manipulations</a:t>
            </a:r>
          </a:p>
        </p:txBody>
      </p:sp>
    </p:spTree>
    <p:extLst>
      <p:ext uri="{BB962C8B-B14F-4D97-AF65-F5344CB8AC3E}">
        <p14:creationId xmlns:p14="http://schemas.microsoft.com/office/powerpoint/2010/main" val="60571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E74F-FC11-4F8C-9697-BAA2289A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23E3-8DD1-462F-B34C-B1DC3C12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Need to answer the task question. </a:t>
            </a:r>
          </a:p>
          <a:p>
            <a:pPr lvl="1"/>
            <a:r>
              <a:rPr lang="en-NZ" dirty="0"/>
              <a:t>Accuracies of two MLA’s on side effect prediction with and without pre-processing.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783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161-6FD9-4369-9046-9D92EE48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Result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2F3FB-885F-4630-A06D-61EA37A1B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12589"/>
            <a:ext cx="7772400" cy="2705946"/>
          </a:xfrm>
        </p:spPr>
      </p:pic>
    </p:spTree>
    <p:extLst>
      <p:ext uri="{BB962C8B-B14F-4D97-AF65-F5344CB8AC3E}">
        <p14:creationId xmlns:p14="http://schemas.microsoft.com/office/powerpoint/2010/main" val="350383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9D3F-62D5-4E50-BF45-7C4FC297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0133-EC58-4117-A4DD-7D37B538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Should reflect as closely as possible the tasks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F1318-7149-928C-3CBD-52401716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2420888"/>
            <a:ext cx="8604448" cy="31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01203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Arial" charset="0"/>
          </a:defRPr>
        </a:defPPr>
      </a:lstStyle>
    </a:lnDef>
  </a:objectDefaults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22753</TotalTime>
  <Words>114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</vt:lpstr>
      <vt:lpstr>Times New Roman</vt:lpstr>
      <vt:lpstr>Wingdings</vt:lpstr>
      <vt:lpstr>Layers</vt:lpstr>
      <vt:lpstr>COMP814 – Text Mining Writing a Scientific Paper.    </vt:lpstr>
      <vt:lpstr>Assignment 2 General Comments</vt:lpstr>
      <vt:lpstr>PowerPoint Presentation</vt:lpstr>
      <vt:lpstr>Results</vt:lpstr>
      <vt:lpstr>Analysis </vt:lpstr>
      <vt:lpstr>Results</vt:lpstr>
      <vt:lpstr>Result presentation</vt:lpstr>
      <vt:lpstr>Methodology </vt:lpstr>
    </vt:vector>
  </TitlesOfParts>
  <Company>Auckland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407706  Protocol Analysis and Design</dc:title>
  <dc:creator>AUT User</dc:creator>
  <cp:lastModifiedBy>Parma Nand</cp:lastModifiedBy>
  <cp:revision>275</cp:revision>
  <dcterms:created xsi:type="dcterms:W3CDTF">2007-02-12T21:19:56Z</dcterms:created>
  <dcterms:modified xsi:type="dcterms:W3CDTF">2023-05-07T23:27:46Z</dcterms:modified>
</cp:coreProperties>
</file>