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 id="2147483914" r:id="rId2"/>
  </p:sldMasterIdLst>
  <p:notesMasterIdLst>
    <p:notesMasterId r:id="rId7"/>
  </p:notesMasterIdLst>
  <p:handoutMasterIdLst>
    <p:handoutMasterId r:id="rId8"/>
  </p:handoutMasterIdLst>
  <p:sldIdLst>
    <p:sldId id="293" r:id="rId3"/>
    <p:sldId id="401" r:id="rId4"/>
    <p:sldId id="402" r:id="rId5"/>
    <p:sldId id="469" r:id="rId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9064" autoAdjust="0"/>
  </p:normalViewPr>
  <p:slideViewPr>
    <p:cSldViewPr>
      <p:cViewPr varScale="1">
        <p:scale>
          <a:sx n="95" d="100"/>
          <a:sy n="95" d="100"/>
        </p:scale>
        <p:origin x="37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184"/>
    </p:cViewPr>
  </p:sorterViewPr>
  <p:notesViewPr>
    <p:cSldViewPr>
      <p:cViewPr varScale="1">
        <p:scale>
          <a:sx n="75" d="100"/>
          <a:sy n="75" d="100"/>
        </p:scale>
        <p:origin x="3448"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28600"/>
            <a:ext cx="6858000" cy="457200"/>
          </a:xfrm>
          <a:prstGeom prst="rect">
            <a:avLst/>
          </a:prstGeom>
        </p:spPr>
        <p:txBody>
          <a:bodyPr vert="horz" lIns="91440" tIns="45720" rIns="91440" bIns="45720" rtlCol="0"/>
          <a:lstStyle>
            <a:lvl1pPr algn="ctr" fontAlgn="auto">
              <a:spcBef>
                <a:spcPts val="0"/>
              </a:spcBef>
              <a:spcAft>
                <a:spcPts val="0"/>
              </a:spcAft>
              <a:defRPr sz="1200">
                <a:latin typeface="+mn-lt"/>
              </a:defRPr>
            </a:lvl1pPr>
          </a:lstStyle>
          <a:p>
            <a:pPr>
              <a:defRPr/>
            </a:pPr>
            <a:r>
              <a:rPr lang="en-US"/>
              <a:t>Corporate Computer and Network Security, 2</a:t>
            </a:r>
            <a:r>
              <a:rPr lang="en-US" baseline="30000"/>
              <a:t>nd</a:t>
            </a:r>
            <a:r>
              <a:rPr lang="en-US"/>
              <a:t> edition</a:t>
            </a:r>
          </a:p>
          <a:p>
            <a:pPr>
              <a:defRPr/>
            </a:pPr>
            <a:r>
              <a:rPr lang="en-US"/>
              <a:t>Copyright 2009 Pearson Prentice-Hall</a:t>
            </a:r>
          </a:p>
        </p:txBody>
      </p:sp>
      <p:sp>
        <p:nvSpPr>
          <p:cNvPr id="5" name="Slide Number Placeholder 4"/>
          <p:cNvSpPr>
            <a:spLocks noGrp="1"/>
          </p:cNvSpPr>
          <p:nvPr>
            <p:ph type="sldNum" sz="quarter" idx="3"/>
          </p:nvPr>
        </p:nvSpPr>
        <p:spPr>
          <a:xfrm>
            <a:off x="1905000" y="8382000"/>
            <a:ext cx="2971800" cy="304800"/>
          </a:xfrm>
          <a:prstGeom prst="rect">
            <a:avLst/>
          </a:prstGeom>
        </p:spPr>
        <p:txBody>
          <a:bodyPr vert="horz" wrap="square" lIns="91440" tIns="45720" rIns="91440" bIns="45720" numCol="1" anchor="b" anchorCtr="0" compatLnSpc="1">
            <a:prstTxWarp prst="textNoShape">
              <a:avLst/>
            </a:prstTxWarp>
          </a:bodyPr>
          <a:lstStyle>
            <a:lvl1pPr algn="ctr">
              <a:defRPr sz="1200">
                <a:latin typeface="Calibri" pitchFamily="34" charset="0"/>
              </a:defRPr>
            </a:lvl1pPr>
          </a:lstStyle>
          <a:p>
            <a:fld id="{6C7AAFB9-2039-41D5-ABDF-C8DA5356475D}" type="slidenum">
              <a:rPr lang="en-US"/>
              <a:pPr/>
              <a:t>‹#›</a:t>
            </a:fld>
            <a:endParaRPr lang="en-US"/>
          </a:p>
        </p:txBody>
      </p:sp>
    </p:spTree>
    <p:extLst>
      <p:ext uri="{BB962C8B-B14F-4D97-AF65-F5344CB8AC3E}">
        <p14:creationId xmlns:p14="http://schemas.microsoft.com/office/powerpoint/2010/main" val="132423795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193EA804-4BA7-4D43-BEE9-E9B2CBFFCEA4}" type="datetimeFigureOut">
              <a:rPr lang="en-US"/>
              <a:pPr/>
              <a:t>4/9/2024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0B6A7AC3-8832-48D0-9AED-1BBE3CE90A43}" type="slidenum">
              <a:rPr lang="en-US"/>
              <a:pPr/>
              <a:t>‹#›</a:t>
            </a:fld>
            <a:endParaRPr lang="en-US"/>
          </a:p>
        </p:txBody>
      </p:sp>
    </p:spTree>
    <p:extLst>
      <p:ext uri="{BB962C8B-B14F-4D97-AF65-F5344CB8AC3E}">
        <p14:creationId xmlns:p14="http://schemas.microsoft.com/office/powerpoint/2010/main" val="1894956114"/>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a:p>
        </p:txBody>
      </p:sp>
      <p:sp>
        <p:nvSpPr>
          <p:cNvPr id="4" name="Slide Number Placeholder 3"/>
          <p:cNvSpPr>
            <a:spLocks noGrp="1"/>
          </p:cNvSpPr>
          <p:nvPr>
            <p:ph type="sldNum" sz="quarter" idx="5"/>
          </p:nvPr>
        </p:nvSpPr>
        <p:spPr/>
        <p:txBody>
          <a:bodyPr/>
          <a:lstStyle/>
          <a:p>
            <a:fld id="{215C092E-412D-45AC-AE2D-7D4B9E2C35AB}" type="slidenum">
              <a:rPr lang="en-NZ" smtClean="0"/>
              <a:t>1</a:t>
            </a:fld>
            <a:endParaRPr lang="en-NZ"/>
          </a:p>
        </p:txBody>
      </p:sp>
    </p:spTree>
    <p:extLst>
      <p:ext uri="{BB962C8B-B14F-4D97-AF65-F5344CB8AC3E}">
        <p14:creationId xmlns:p14="http://schemas.microsoft.com/office/powerpoint/2010/main" val="40791238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Tree>
    <p:extLst>
      <p:ext uri="{BB962C8B-B14F-4D97-AF65-F5344CB8AC3E}">
        <p14:creationId xmlns:p14="http://schemas.microsoft.com/office/powerpoint/2010/main" val="144431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lstStyle>
          <a:p>
            <a:fld id="{6A7FA68F-FADF-4FD0-BD12-E50311C068D5}" type="datetime1">
              <a:rPr lang="en-US">
                <a:solidFill>
                  <a:prstClr val="black"/>
                </a:solidFill>
              </a:rPr>
              <a:pPr/>
              <a:t>4/9/2024</a:t>
            </a:fld>
            <a:endParaRPr lang="en-US">
              <a:solidFill>
                <a:prstClr val="black"/>
              </a:solidFill>
            </a:endParaRPr>
          </a:p>
        </p:txBody>
      </p:sp>
      <p:sp>
        <p:nvSpPr>
          <p:cNvPr id="9" name="Slide Number Placeholder 8"/>
          <p:cNvSpPr>
            <a:spLocks noGrp="1"/>
          </p:cNvSpPr>
          <p:nvPr>
            <p:ph type="sldNum" sz="quarter" idx="12"/>
          </p:nvPr>
        </p:nvSpPr>
        <p:spPr>
          <a:xfrm>
            <a:off x="8647113" y="6408738"/>
            <a:ext cx="366712" cy="365125"/>
          </a:xfrm>
          <a:prstGeom prst="rect">
            <a:avLst/>
          </a:prstGeom>
        </p:spPr>
        <p:txBody>
          <a:bodyPr/>
          <a:lstStyle>
            <a:lvl1pPr>
              <a:defRPr/>
            </a:lvl1pPr>
          </a:lstStyle>
          <a:p>
            <a:fld id="{A4E8C30B-E377-4081-80F1-E969027E80AD}" type="slidenum">
              <a:rPr lang="en-US">
                <a:solidFill>
                  <a:prstClr val="black"/>
                </a:solidFill>
              </a:rPr>
              <a:pPr/>
              <a:t>‹#›</a:t>
            </a:fld>
            <a:endParaRPr lang="en-US">
              <a:solidFill>
                <a:prstClr val="black"/>
              </a:solidFill>
            </a:endParaRPr>
          </a:p>
        </p:txBody>
      </p:sp>
      <p:sp>
        <p:nvSpPr>
          <p:cNvPr id="10"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Tree>
    <p:extLst>
      <p:ext uri="{BB962C8B-B14F-4D97-AF65-F5344CB8AC3E}">
        <p14:creationId xmlns:p14="http://schemas.microsoft.com/office/powerpoint/2010/main" val="111825483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fld id="{188F1CD2-AEB0-4027-8EC5-A6B3BF7F337D}" type="datetime1">
              <a:rPr lang="en-US">
                <a:solidFill>
                  <a:prstClr val="black"/>
                </a:solidFill>
              </a:rPr>
              <a:pPr/>
              <a:t>4/9/2024</a:t>
            </a:fld>
            <a:endParaRPr lang="en-US">
              <a:solidFill>
                <a:prstClr val="black"/>
              </a:solidFill>
            </a:endParaRPr>
          </a:p>
        </p:txBody>
      </p:sp>
      <p:sp>
        <p:nvSpPr>
          <p:cNvPr id="4" name="Slide Number Placeholder 17"/>
          <p:cNvSpPr>
            <a:spLocks noGrp="1"/>
          </p:cNvSpPr>
          <p:nvPr>
            <p:ph type="sldNum" sz="quarter" idx="12"/>
          </p:nvPr>
        </p:nvSpPr>
        <p:spPr>
          <a:xfrm>
            <a:off x="8647113" y="6408738"/>
            <a:ext cx="366712" cy="365125"/>
          </a:xfrm>
          <a:prstGeom prst="rect">
            <a:avLst/>
          </a:prstGeom>
        </p:spPr>
        <p:txBody>
          <a:bodyPr/>
          <a:lstStyle>
            <a:lvl1pPr>
              <a:defRPr/>
            </a:lvl1pPr>
          </a:lstStyle>
          <a:p>
            <a:fld id="{2C9248F2-67A0-4415-B4E0-C230E8B2B6FA}"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289206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37206108-7795-47C0-884E-2AD68BE743CF}" type="datetime1">
              <a:rPr lang="en-US">
                <a:solidFill>
                  <a:prstClr val="black"/>
                </a:solidFill>
              </a:rPr>
              <a:pPr/>
              <a:t>4/9/2024</a:t>
            </a:fld>
            <a:endParaRPr lang="en-US">
              <a:solidFill>
                <a:prstClr val="black"/>
              </a:solidFill>
            </a:endParaRPr>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4E80A72C-7467-43E9-A77F-3A6651282100}" type="slidenum">
              <a:rPr lang="en-US">
                <a:solidFill>
                  <a:prstClr val="black"/>
                </a:solidFill>
              </a:rPr>
              <a:pPr/>
              <a:t>‹#›</a:t>
            </a:fld>
            <a:endParaRPr lang="en-US">
              <a:solidFill>
                <a:prstClr val="black"/>
              </a:solidFill>
            </a:endParaRPr>
          </a:p>
        </p:txBody>
      </p:sp>
      <p:sp>
        <p:nvSpPr>
          <p:cNvPr id="8" name="Footer Placeholder 4"/>
          <p:cNvSpPr txBox="1">
            <a:spLocks/>
          </p:cNvSpPr>
          <p:nvPr userDrawn="1"/>
        </p:nvSpPr>
        <p:spPr>
          <a:xfrm>
            <a:off x="6477000" y="6553200"/>
            <a:ext cx="2362200" cy="2286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b="1" dirty="0">
                <a:solidFill>
                  <a:srgbClr val="464646"/>
                </a:solidFill>
                <a:effectLst>
                  <a:outerShdw blurRad="31750" dist="25400" dir="5400000" algn="tl" rotWithShape="0">
                    <a:srgbClr val="000000">
                      <a:alpha val="25000"/>
                    </a:srgbClr>
                  </a:outerShdw>
                </a:effectLst>
                <a:cs typeface="Lucida Sans Unicode" pitchFamily="34" charset="0"/>
              </a:rPr>
              <a:t>Copyright Pearson Prentice-Hall 2014</a:t>
            </a:r>
          </a:p>
        </p:txBody>
      </p:sp>
    </p:spTree>
    <p:extLst>
      <p:ext uri="{BB962C8B-B14F-4D97-AF65-F5344CB8AC3E}">
        <p14:creationId xmlns:p14="http://schemas.microsoft.com/office/powerpoint/2010/main" val="84268422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4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lvl1pPr>
              <a:defRPr sz="3600"/>
            </a:lvl1pPr>
            <a:extLst/>
          </a:lstStyle>
          <a:p>
            <a:r>
              <a:rPr lang="en-US" dirty="0"/>
              <a:t>Click to edit Master title style</a:t>
            </a:r>
          </a:p>
        </p:txBody>
      </p:sp>
      <p:sp>
        <p:nvSpPr>
          <p:cNvPr id="5" name="Slide Number Placeholder 5"/>
          <p:cNvSpPr>
            <a:spLocks noGrp="1"/>
          </p:cNvSpPr>
          <p:nvPr>
            <p:ph type="sldNum" sz="quarter" idx="11"/>
          </p:nvPr>
        </p:nvSpPr>
        <p:spPr>
          <a:xfrm>
            <a:off x="0" y="6248400"/>
            <a:ext cx="762000" cy="365125"/>
          </a:xfrm>
          <a:prstGeom prst="rect">
            <a:avLst/>
          </a:prstGeom>
        </p:spPr>
        <p:txBody>
          <a:bodyPr/>
          <a:lstStyle>
            <a:lvl1pPr>
              <a:defRPr sz="2000">
                <a:solidFill>
                  <a:schemeClr val="bg1"/>
                </a:solidFill>
              </a:defRPr>
            </a:lvl1pPr>
          </a:lstStyle>
          <a:p>
            <a:fld id="{145A0BB8-10EF-4DE1-A724-2BAE3A84AC02}" type="slidenum">
              <a:rPr lang="en-US" smtClean="0"/>
              <a:pPr/>
              <a:t>‹#›</a:t>
            </a:fld>
            <a:endParaRPr lang="en-US" dirty="0"/>
          </a:p>
        </p:txBody>
      </p:sp>
      <p:sp>
        <p:nvSpPr>
          <p:cNvPr id="2" name="Rectangle 1">
            <a:extLst>
              <a:ext uri="{FF2B5EF4-FFF2-40B4-BE49-F238E27FC236}">
                <a16:creationId xmlns:a16="http://schemas.microsoft.com/office/drawing/2014/main" id="{E4158307-54D7-C1D1-C152-896C2DE93E6F}"/>
              </a:ext>
            </a:extLst>
          </p:cNvPr>
          <p:cNvSpPr/>
          <p:nvPr userDrawn="1"/>
        </p:nvSpPr>
        <p:spPr>
          <a:xfrm>
            <a:off x="6477000" y="6400800"/>
            <a:ext cx="2362200" cy="304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2333898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Slide Number Placeholder 5"/>
          <p:cNvSpPr>
            <a:spLocks noGrp="1"/>
          </p:cNvSpPr>
          <p:nvPr>
            <p:ph type="sldNum" sz="quarter" idx="11"/>
          </p:nvPr>
        </p:nvSpPr>
        <p:spPr>
          <a:xfrm>
            <a:off x="0" y="6324600"/>
            <a:ext cx="974725" cy="365125"/>
          </a:xfrm>
          <a:prstGeom prst="rect">
            <a:avLst/>
          </a:prstGeom>
        </p:spPr>
        <p:txBody>
          <a:bodyPr/>
          <a:lstStyle>
            <a:lvl1pPr>
              <a:defRPr sz="2000">
                <a:solidFill>
                  <a:schemeClr val="bg1"/>
                </a:solidFill>
              </a:defRPr>
            </a:lvl1pPr>
          </a:lstStyle>
          <a:p>
            <a:r>
              <a:rPr lang="en-US" dirty="0"/>
              <a:t>7-</a:t>
            </a:r>
            <a:fld id="{434140A7-A03B-4E54-9BE8-12F58B593F5F}" type="slidenum">
              <a:rPr lang="en-US" smtClean="0"/>
              <a:pPr/>
              <a:t>‹#›</a:t>
            </a:fld>
            <a:endParaRPr lang="en-US" dirty="0"/>
          </a:p>
        </p:txBody>
      </p:sp>
    </p:spTree>
    <p:extLst>
      <p:ext uri="{BB962C8B-B14F-4D97-AF65-F5344CB8AC3E}">
        <p14:creationId xmlns:p14="http://schemas.microsoft.com/office/powerpoint/2010/main" val="405308754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a:lvl1pPr>
          </a:lstStyle>
          <a:p>
            <a:fld id="{FECFBFEF-E327-421C-8E12-4169D0F72E3B}" type="datetime1">
              <a:rPr lang="en-US"/>
              <a:pPr/>
              <a:t>4/9/2024</a:t>
            </a:fld>
            <a:endParaRPr lang="en-US"/>
          </a:p>
        </p:txBody>
      </p:sp>
      <p:sp>
        <p:nvSpPr>
          <p:cNvPr id="9" name="Slide Number Placeholder 8"/>
          <p:cNvSpPr>
            <a:spLocks noGrp="1"/>
          </p:cNvSpPr>
          <p:nvPr>
            <p:ph type="sldNum" sz="quarter" idx="12"/>
          </p:nvPr>
        </p:nvSpPr>
        <p:spPr>
          <a:xfrm>
            <a:off x="8647113" y="6408738"/>
            <a:ext cx="366712" cy="365125"/>
          </a:xfrm>
          <a:prstGeom prst="rect">
            <a:avLst/>
          </a:prstGeom>
        </p:spPr>
        <p:txBody>
          <a:bodyPr/>
          <a:lstStyle>
            <a:lvl1pPr>
              <a:defRPr/>
            </a:lvl1pPr>
          </a:lstStyle>
          <a:p>
            <a:fld id="{469FF309-7452-4761-B99F-11815335E367}" type="slidenum">
              <a:rPr lang="en-US"/>
              <a:pPr/>
              <a:t>‹#›</a:t>
            </a:fld>
            <a:endParaRPr lang="en-US"/>
          </a:p>
        </p:txBody>
      </p:sp>
    </p:spTree>
    <p:extLst>
      <p:ext uri="{BB962C8B-B14F-4D97-AF65-F5344CB8AC3E}">
        <p14:creationId xmlns:p14="http://schemas.microsoft.com/office/powerpoint/2010/main" val="324990358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080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a:lvl1pPr>
          </a:lstStyle>
          <a:p>
            <a:fld id="{60980A22-A9B6-4519-940B-069D3EF757F1}" type="datetime1">
              <a:rPr lang="en-US"/>
              <a:pPr/>
              <a:t>4/9/2024</a:t>
            </a:fld>
            <a:endParaRPr lang="en-US"/>
          </a:p>
        </p:txBody>
      </p:sp>
      <p:sp>
        <p:nvSpPr>
          <p:cNvPr id="7" name="Slide Number Placeholder 6"/>
          <p:cNvSpPr>
            <a:spLocks noGrp="1"/>
          </p:cNvSpPr>
          <p:nvPr>
            <p:ph type="sldNum" sz="quarter" idx="12"/>
          </p:nvPr>
        </p:nvSpPr>
        <p:spPr>
          <a:xfrm>
            <a:off x="8647113" y="6408738"/>
            <a:ext cx="366712" cy="365125"/>
          </a:xfrm>
          <a:prstGeom prst="rect">
            <a:avLst/>
          </a:prstGeom>
        </p:spPr>
        <p:txBody>
          <a:bodyPr/>
          <a:lstStyle>
            <a:lvl1pPr>
              <a:defRPr/>
            </a:lvl1pPr>
          </a:lstStyle>
          <a:p>
            <a:fld id="{981043B9-53D7-488A-9184-799651384786}" type="slidenum">
              <a:rPr lang="en-US"/>
              <a:pPr/>
              <a:t>‹#›</a:t>
            </a:fld>
            <a:endParaRPr lang="en-US"/>
          </a:p>
        </p:txBody>
      </p:sp>
    </p:spTree>
    <p:extLst>
      <p:ext uri="{BB962C8B-B14F-4D97-AF65-F5344CB8AC3E}">
        <p14:creationId xmlns:p14="http://schemas.microsoft.com/office/powerpoint/2010/main" val="55659775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9"/>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srgbClr val="FFFFFF"/>
              </a:solidFill>
              <a:latin typeface="Lucida Sans Unicode"/>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7" name="Freeform 7"/>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8"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0"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Tree>
    <p:extLst>
      <p:ext uri="{BB962C8B-B14F-4D97-AF65-F5344CB8AC3E}">
        <p14:creationId xmlns:p14="http://schemas.microsoft.com/office/powerpoint/2010/main" val="1288362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spcBef>
                <a:spcPts val="1800"/>
              </a:spcBef>
              <a:defRPr/>
            </a:lvl1pPr>
            <a:lvl2pPr>
              <a:spcBef>
                <a:spcPts val="1200"/>
              </a:spcBef>
              <a:defRPr/>
            </a:lvl2pPr>
            <a:lvl3pPr>
              <a:spcBef>
                <a:spcPts val="600"/>
              </a:spcBef>
              <a:defRPr sz="2300"/>
            </a:lvl3pPr>
            <a:extLs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dirty="0"/>
              <a:t>Click to edit Master title style</a:t>
            </a:r>
          </a:p>
        </p:txBody>
      </p:sp>
      <p:sp>
        <p:nvSpPr>
          <p:cNvPr id="5" name="Slide Number Placeholder 5"/>
          <p:cNvSpPr>
            <a:spLocks noGrp="1"/>
          </p:cNvSpPr>
          <p:nvPr>
            <p:ph type="sldNum" sz="quarter" idx="11"/>
          </p:nvPr>
        </p:nvSpPr>
        <p:spPr>
          <a:xfrm>
            <a:off x="152400" y="6172200"/>
            <a:ext cx="838200" cy="457200"/>
          </a:xfrm>
          <a:prstGeom prst="rect">
            <a:avLst/>
          </a:prstGeom>
        </p:spPr>
        <p:txBody>
          <a:bodyPr/>
          <a:lstStyle>
            <a:lvl1pPr>
              <a:defRPr sz="2000">
                <a:solidFill>
                  <a:schemeClr val="bg1"/>
                </a:solidFill>
              </a:defRPr>
            </a:lvl1pPr>
          </a:lstStyle>
          <a:p>
            <a:r>
              <a:rPr lang="en-US" dirty="0">
                <a:solidFill>
                  <a:prstClr val="white"/>
                </a:solidFill>
              </a:rPr>
              <a:t>1-</a:t>
            </a:r>
            <a:fld id="{DF3D5ACE-0B44-480C-935B-5F54025620FB}"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3462818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endParaRPr lang="en-US">
              <a:solidFill>
                <a:srgbClr val="FFFFFF"/>
              </a:solidFill>
              <a:latin typeface="Lucida Sans Unicode"/>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Slide Number Placeholder 5"/>
          <p:cNvSpPr>
            <a:spLocks noGrp="1"/>
          </p:cNvSpPr>
          <p:nvPr>
            <p:ph type="sldNum" sz="quarter" idx="11"/>
          </p:nvPr>
        </p:nvSpPr>
        <p:spPr>
          <a:xfrm>
            <a:off x="0" y="6324600"/>
            <a:ext cx="1295400" cy="365125"/>
          </a:xfrm>
          <a:prstGeom prst="rect">
            <a:avLst/>
          </a:prstGeom>
        </p:spPr>
        <p:txBody>
          <a:bodyPr/>
          <a:lstStyle>
            <a:lvl1pPr>
              <a:defRPr sz="2000">
                <a:solidFill>
                  <a:schemeClr val="bg1"/>
                </a:solidFill>
              </a:defRPr>
            </a:lvl1pPr>
          </a:lstStyle>
          <a:p>
            <a:r>
              <a:rPr lang="en-US" dirty="0">
                <a:solidFill>
                  <a:prstClr val="white"/>
                </a:solidFill>
              </a:rPr>
              <a:t>1-</a:t>
            </a:r>
            <a:fld id="{FC200263-2766-492D-B1A3-456214CAF9E8}"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6351058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9.xml"/><Relationship Id="rId7"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8"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
        <p:nvSpPr>
          <p:cNvPr id="17" name="Slide Number Placeholder 5"/>
          <p:cNvSpPr>
            <a:spLocks noGrp="1"/>
          </p:cNvSpPr>
          <p:nvPr>
            <p:ph type="sldNum" sz="quarter" idx="4"/>
          </p:nvPr>
        </p:nvSpPr>
        <p:spPr>
          <a:xfrm>
            <a:off x="0" y="6248400"/>
            <a:ext cx="762000" cy="365125"/>
          </a:xfrm>
          <a:prstGeom prst="rect">
            <a:avLst/>
          </a:prstGeom>
        </p:spPr>
        <p:txBody>
          <a:bodyPr/>
          <a:lstStyle>
            <a:lvl1pPr>
              <a:defRPr sz="2000">
                <a:solidFill>
                  <a:schemeClr val="bg1"/>
                </a:solidFill>
              </a:defRPr>
            </a:lvl1pPr>
          </a:lstStyle>
          <a:p>
            <a:r>
              <a:rPr lang="en-US" dirty="0"/>
              <a:t>7-</a:t>
            </a:r>
            <a:fld id="{145A0BB8-10EF-4DE1-A724-2BAE3A84AC02}"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7" r:id="rId4"/>
    <p:sldLayoutId id="2147483892" r:id="rId5"/>
    <p:sldLayoutId id="2147483909" r:id="rId6"/>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dirty="0">
              <a:solidFill>
                <a:prstClr val="black"/>
              </a:solidFill>
              <a:latin typeface="Lucida Sans Unicode"/>
            </a:endParaRPr>
          </a:p>
        </p:txBody>
      </p:sp>
      <p:sp>
        <p:nvSpPr>
          <p:cNvPr id="14" name="Right Triangle 13"/>
          <p:cNvSpPr>
            <a:spLocks/>
          </p:cNvSpPr>
          <p:nvPr/>
        </p:nvSpPr>
        <p:spPr bwMode="auto">
          <a:xfrm>
            <a:off x="-6042" y="5791253"/>
            <a:ext cx="3402314" cy="1080868"/>
          </a:xfrm>
          <a:prstGeom prst="rtTriangle">
            <a:avLst/>
          </a:prstGeom>
          <a:blipFill>
            <a:blip r:embed="rId8"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endParaRPr lang="en-US">
              <a:solidFill>
                <a:srgbClr val="FFFFFF"/>
              </a:solidFill>
              <a:latin typeface="Lucida Sans Unicode" pitchFamily="34"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txBox="1">
            <a:spLocks/>
          </p:cNvSpPr>
          <p:nvPr userDrawn="1"/>
        </p:nvSpPr>
        <p:spPr>
          <a:xfrm>
            <a:off x="6477000" y="6447797"/>
            <a:ext cx="2438400" cy="381000"/>
          </a:xfrm>
          <a:prstGeom prst="rect">
            <a:avLst/>
          </a:prstGeom>
          <a:solidFill>
            <a:schemeClr val="bg1">
              <a:alpha val="90000"/>
            </a:schemeClr>
          </a:solidFill>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sz="900" dirty="0">
                <a:solidFill>
                  <a:srgbClr val="000000"/>
                </a:solidFill>
                <a:effectLst>
                  <a:outerShdw blurRad="38100" dist="38100" dir="2700000" algn="tl">
                    <a:srgbClr val="C0C0C0"/>
                  </a:outerShdw>
                </a:effectLst>
                <a:latin typeface="Tahoma" charset="0"/>
                <a:cs typeface="Arial" charset="0"/>
              </a:rPr>
              <a:t>Copyright © 2015 Pearson Education, Inc.</a:t>
            </a:r>
            <a:endParaRPr lang="en-US" sz="900" b="1" dirty="0">
              <a:solidFill>
                <a:srgbClr val="464646"/>
              </a:solidFill>
              <a:effectLst>
                <a:outerShdw blurRad="31750" dist="25400" dir="5400000" algn="tl" rotWithShape="0">
                  <a:srgbClr val="000000">
                    <a:alpha val="25000"/>
                  </a:srgbClr>
                </a:outerShdw>
              </a:effectLst>
              <a:cs typeface="Lucida Sans Unicode" pitchFamily="34" charset="0"/>
            </a:endParaRPr>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9" r:id="rId4"/>
    <p:sldLayoutId id="2147483921" r:id="rId5"/>
    <p:sldLayoutId id="2147483922" r:id="rId6"/>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earchsecurity.techtarget.com/definition/cross-site-scripting" TargetMode="External"/><Relationship Id="rId2" Type="http://schemas.openxmlformats.org/officeDocument/2006/relationships/hyperlink" Target="https://www.venafi.com/blog/what-are-cookie-poisoning-attacks-0" TargetMode="External"/><Relationship Id="rId1" Type="http://schemas.openxmlformats.org/officeDocument/2006/relationships/slideLayout" Target="../slideLayouts/slideLayout2.xml"/><Relationship Id="rId4" Type="http://schemas.openxmlformats.org/officeDocument/2006/relationships/hyperlink" Target="https://searchsecurity.techtarget.com/answer/How-are-forged-cookies-used-in-attacks-on-online-user-accoun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94CF-DE8B-4637-8D72-2D79A8DE9FC2}"/>
              </a:ext>
            </a:extLst>
          </p:cNvPr>
          <p:cNvSpPr>
            <a:spLocks noGrp="1"/>
          </p:cNvSpPr>
          <p:nvPr>
            <p:ph type="ctrTitle"/>
          </p:nvPr>
        </p:nvSpPr>
        <p:spPr>
          <a:xfrm>
            <a:off x="609600" y="304800"/>
            <a:ext cx="2800511" cy="2674620"/>
          </a:xfrm>
        </p:spPr>
        <p:txBody>
          <a:bodyPr anchor="b">
            <a:normAutofit/>
          </a:bodyPr>
          <a:lstStyle/>
          <a:p>
            <a:pPr algn="l"/>
            <a:r>
              <a:rPr lang="en-NZ" sz="4050" dirty="0"/>
              <a:t>COMP821 semester 1 2024</a:t>
            </a:r>
          </a:p>
        </p:txBody>
      </p:sp>
      <p:sp>
        <p:nvSpPr>
          <p:cNvPr id="3" name="Subtitle 2">
            <a:extLst>
              <a:ext uri="{FF2B5EF4-FFF2-40B4-BE49-F238E27FC236}">
                <a16:creationId xmlns:a16="http://schemas.microsoft.com/office/drawing/2014/main" id="{BD6DACF5-C40B-4312-A4EF-DBFD4046F795}"/>
              </a:ext>
            </a:extLst>
          </p:cNvPr>
          <p:cNvSpPr>
            <a:spLocks noGrp="1"/>
          </p:cNvSpPr>
          <p:nvPr>
            <p:ph type="subTitle" idx="1"/>
          </p:nvPr>
        </p:nvSpPr>
        <p:spPr>
          <a:xfrm>
            <a:off x="533400" y="3288793"/>
            <a:ext cx="2800511" cy="1179576"/>
          </a:xfrm>
        </p:spPr>
        <p:txBody>
          <a:bodyPr>
            <a:normAutofit fontScale="77500" lnSpcReduction="20000"/>
          </a:bodyPr>
          <a:lstStyle/>
          <a:p>
            <a:pPr algn="l"/>
            <a:r>
              <a:rPr lang="en-NZ" dirty="0"/>
              <a:t>Host and application security  (Based on textbook)</a:t>
            </a:r>
          </a:p>
        </p:txBody>
      </p:sp>
      <p:pic>
        <p:nvPicPr>
          <p:cNvPr id="28" name="Picture 3" descr="Overlapping hexagons creating a seamless design">
            <a:extLst>
              <a:ext uri="{FF2B5EF4-FFF2-40B4-BE49-F238E27FC236}">
                <a16:creationId xmlns:a16="http://schemas.microsoft.com/office/drawing/2014/main" id="{4A3BC331-4320-4FC5-8F39-B6C260E45522}"/>
              </a:ext>
            </a:extLst>
          </p:cNvPr>
          <p:cNvPicPr>
            <a:picLocks noChangeAspect="1"/>
          </p:cNvPicPr>
          <p:nvPr/>
        </p:nvPicPr>
        <p:blipFill rotWithShape="1">
          <a:blip r:embed="rId3"/>
          <a:srcRect t="302"/>
          <a:stretch/>
        </p:blipFill>
        <p:spPr>
          <a:xfrm>
            <a:off x="3983777" y="857257"/>
            <a:ext cx="5159081" cy="5143493"/>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003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Content Placeholder 1"/>
          <p:cNvSpPr>
            <a:spLocks noGrp="1"/>
          </p:cNvSpPr>
          <p:nvPr>
            <p:ph idx="1"/>
          </p:nvPr>
        </p:nvSpPr>
        <p:spPr>
          <a:xfrm>
            <a:off x="457200" y="1752600"/>
            <a:ext cx="8229600" cy="4254500"/>
          </a:xfrm>
        </p:spPr>
        <p:txBody>
          <a:bodyPr/>
          <a:lstStyle/>
          <a:p>
            <a:pPr lvl="1" eaLnBrk="1">
              <a:spcBef>
                <a:spcPts val="1800"/>
              </a:spcBef>
            </a:pPr>
            <a:r>
              <a:rPr lang="en-US" dirty="0"/>
              <a:t>User usually must click on them to execute (but not always)</a:t>
            </a:r>
          </a:p>
          <a:p>
            <a:pPr lvl="1" eaLnBrk="1">
              <a:spcBef>
                <a:spcPts val="1800"/>
              </a:spcBef>
            </a:pPr>
            <a:r>
              <a:rPr lang="en-US" dirty="0"/>
              <a:t>Tricking users to visit attacker websites</a:t>
            </a:r>
          </a:p>
          <a:p>
            <a:pPr lvl="2" eaLnBrk="1">
              <a:spcBef>
                <a:spcPts val="1200"/>
              </a:spcBef>
            </a:pPr>
            <a:r>
              <a:rPr lang="en-US" dirty="0"/>
              <a:t>Social engineering to persuade the victim to click on a link</a:t>
            </a:r>
          </a:p>
          <a:p>
            <a:pPr lvl="2" eaLnBrk="1">
              <a:spcBef>
                <a:spcPts val="1200"/>
              </a:spcBef>
            </a:pPr>
            <a:r>
              <a:rPr lang="en-US" dirty="0"/>
              <a:t>Uses domain names that are common misspellings of popular domain names</a:t>
            </a:r>
          </a:p>
        </p:txBody>
      </p:sp>
      <p:sp>
        <p:nvSpPr>
          <p:cNvPr id="5" name="Title 4"/>
          <p:cNvSpPr>
            <a:spLocks noGrp="1"/>
          </p:cNvSpPr>
          <p:nvPr>
            <p:ph type="title"/>
          </p:nvPr>
        </p:nvSpPr>
        <p:spPr/>
        <p:txBody>
          <a:bodyPr>
            <a:normAutofit/>
          </a:bodyPr>
          <a:lstStyle/>
          <a:p>
            <a:pPr eaLnBrk="1" fontAlgn="auto" hangingPunct="1">
              <a:spcAft>
                <a:spcPts val="0"/>
              </a:spcAft>
              <a:defRPr/>
            </a:pPr>
            <a:r>
              <a:rPr lang="en-US" dirty="0"/>
              <a:t>Malicious Links</a:t>
            </a:r>
          </a:p>
        </p:txBody>
      </p:sp>
      <p:sp>
        <p:nvSpPr>
          <p:cNvPr id="6" name="Rounded Rectangle 5"/>
          <p:cNvSpPr/>
          <p:nvPr/>
        </p:nvSpPr>
        <p:spPr>
          <a:xfrm>
            <a:off x="6400800" y="609600"/>
            <a:ext cx="1981200" cy="990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dirty="0">
                <a:solidFill>
                  <a:srgbClr val="000000"/>
                </a:solidFill>
              </a:rPr>
              <a:t>You like beef?</a:t>
            </a:r>
          </a:p>
          <a:p>
            <a:r>
              <a:rPr lang="en-US" dirty="0">
                <a:solidFill>
                  <a:srgbClr val="000000"/>
                </a:solidFill>
              </a:rPr>
              <a:t>Click </a:t>
            </a:r>
            <a:r>
              <a:rPr lang="en-US" u="sng" dirty="0">
                <a:solidFill>
                  <a:srgbClr val="000000"/>
                </a:solidFill>
              </a:rPr>
              <a:t>here.</a:t>
            </a:r>
          </a:p>
          <a:p>
            <a:endParaRPr lang="en-US" u="sng" dirty="0">
              <a:solidFill>
                <a:srgbClr val="000000"/>
              </a:solidFill>
            </a:endParaRPr>
          </a:p>
        </p:txBody>
      </p:sp>
      <p:sp>
        <p:nvSpPr>
          <p:cNvPr id="8" name="Rounded Rectangle 7"/>
          <p:cNvSpPr/>
          <p:nvPr/>
        </p:nvSpPr>
        <p:spPr>
          <a:xfrm>
            <a:off x="5410200" y="5562600"/>
            <a:ext cx="3276600" cy="685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a:solidFill>
                  <a:srgbClr val="000000"/>
                </a:solidFill>
              </a:rPr>
              <a:t>http://www.micosoft.com</a:t>
            </a:r>
            <a:endParaRPr lang="en-US" u="sng">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8685"/>
    </mc:Choice>
    <mc:Fallback xmlns="">
      <p:transition spd="slow" advTm="4868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1"/>
          <p:cNvSpPr>
            <a:spLocks noGrp="1"/>
          </p:cNvSpPr>
          <p:nvPr>
            <p:ph idx="1"/>
          </p:nvPr>
        </p:nvSpPr>
        <p:spPr>
          <a:xfrm>
            <a:off x="457200" y="990600"/>
            <a:ext cx="8229600" cy="5867400"/>
          </a:xfrm>
        </p:spPr>
        <p:txBody>
          <a:bodyPr/>
          <a:lstStyle/>
          <a:p>
            <a:pPr lvl="1" eaLnBrk="1">
              <a:spcBef>
                <a:spcPts val="1800"/>
              </a:spcBef>
            </a:pPr>
            <a:r>
              <a:rPr lang="en-US" sz="2400" dirty="0"/>
              <a:t>File reading: turns the computer into an unintended file server </a:t>
            </a:r>
          </a:p>
          <a:p>
            <a:pPr lvl="1" eaLnBrk="1"/>
            <a:r>
              <a:rPr lang="en-US" dirty="0"/>
              <a:t>Opening a command shell on the user’s computer (the attacker can now enter  commands)</a:t>
            </a:r>
          </a:p>
          <a:p>
            <a:pPr lvl="1" eaLnBrk="1"/>
            <a:r>
              <a:rPr lang="en-US" dirty="0"/>
              <a:t>Automatic redirection: On systems where the DNS errors handling routine has been compromised, the user may be automatically directed to a specific malicious website if they later make a typing error</a:t>
            </a:r>
          </a:p>
          <a:p>
            <a:pPr lvl="1" eaLnBrk="1"/>
            <a:r>
              <a:rPr lang="en-US" sz="2700" dirty="0"/>
              <a:t>Cookies: </a:t>
            </a:r>
            <a:r>
              <a:rPr lang="en-US" dirty="0"/>
              <a:t>Cookies are placed on user computer; can be retrieved by website. Can be used to track users at a website. Can contain private information. (Still, accepting cookies is necessary to use many websites.) See next slide</a:t>
            </a:r>
          </a:p>
          <a:p>
            <a:pPr lvl="1" eaLnBrk="1"/>
            <a:endParaRPr lang="en-US" dirty="0"/>
          </a:p>
          <a:p>
            <a:pPr lvl="2" eaLnBrk="1">
              <a:spcBef>
                <a:spcPts val="1200"/>
              </a:spcBef>
            </a:pPr>
            <a:endParaRPr lang="en-US" dirty="0"/>
          </a:p>
        </p:txBody>
      </p:sp>
      <p:sp>
        <p:nvSpPr>
          <p:cNvPr id="5" name="Title 4"/>
          <p:cNvSpPr>
            <a:spLocks noGrp="1"/>
          </p:cNvSpPr>
          <p:nvPr>
            <p:ph type="title"/>
          </p:nvPr>
        </p:nvSpPr>
        <p:spPr/>
        <p:txBody>
          <a:bodyPr>
            <a:normAutofit fontScale="90000"/>
          </a:bodyPr>
          <a:lstStyle/>
          <a:p>
            <a:pPr eaLnBrk="1" fontAlgn="auto" hangingPunct="1">
              <a:spcAft>
                <a:spcPts val="0"/>
              </a:spcAft>
              <a:defRPr/>
            </a:pPr>
            <a:r>
              <a:rPr lang="en-US" dirty="0"/>
              <a:t>Other Client-Side Attacks</a:t>
            </a:r>
            <a:br>
              <a:rPr lang="en-US" dirty="0"/>
            </a:br>
            <a:endParaRPr lang="en-US" dirty="0"/>
          </a:p>
        </p:txBody>
      </p:sp>
      <p:sp>
        <p:nvSpPr>
          <p:cNvPr id="6" name="Rounded Rectangle 5"/>
          <p:cNvSpPr/>
          <p:nvPr/>
        </p:nvSpPr>
        <p:spPr>
          <a:xfrm>
            <a:off x="7479632" y="1066800"/>
            <a:ext cx="1676400" cy="80645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r>
              <a:rPr lang="en-US" dirty="0">
                <a:solidFill>
                  <a:srgbClr val="000000"/>
                </a:solidFill>
              </a:rPr>
              <a:t>C:&gt;</a:t>
            </a:r>
          </a:p>
          <a:p>
            <a:endParaRPr lang="en-US" dirty="0">
              <a:solidFill>
                <a:srgbClr val="000000"/>
              </a:solidFill>
            </a:endParaRPr>
          </a:p>
          <a:p>
            <a:endParaRPr lang="en-US"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9464"/>
    </mc:Choice>
    <mc:Fallback xmlns="">
      <p:transition spd="slow" advTm="3946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eaLnBrk="1" fontAlgn="auto" hangingPunct="1">
              <a:spcAft>
                <a:spcPts val="0"/>
              </a:spcAft>
              <a:defRPr/>
            </a:pPr>
            <a:r>
              <a:rPr lang="en-US" sz="3600" dirty="0"/>
              <a:t> </a:t>
            </a:r>
            <a:r>
              <a:rPr lang="en-NZ" sz="3600" dirty="0">
                <a:hlinkClick r:id="rId2"/>
              </a:rPr>
              <a:t>https://www.venafi.com/blog/what-are-cookie-poisoning-attacks-0</a:t>
            </a:r>
            <a:endParaRPr lang="en-US" sz="3600" dirty="0"/>
          </a:p>
        </p:txBody>
      </p:sp>
      <p:sp>
        <p:nvSpPr>
          <p:cNvPr id="2" name="TextBox 1">
            <a:extLst>
              <a:ext uri="{FF2B5EF4-FFF2-40B4-BE49-F238E27FC236}">
                <a16:creationId xmlns:a16="http://schemas.microsoft.com/office/drawing/2014/main" id="{26C60648-0780-4078-96CE-195EA7FE3601}"/>
              </a:ext>
            </a:extLst>
          </p:cNvPr>
          <p:cNvSpPr txBox="1"/>
          <p:nvPr/>
        </p:nvSpPr>
        <p:spPr>
          <a:xfrm>
            <a:off x="685800" y="1417638"/>
            <a:ext cx="8001000" cy="4247317"/>
          </a:xfrm>
          <a:prstGeom prst="rect">
            <a:avLst/>
          </a:prstGeom>
          <a:noFill/>
        </p:spPr>
        <p:txBody>
          <a:bodyPr wrap="square" rtlCol="0">
            <a:spAutoFit/>
          </a:bodyPr>
          <a:lstStyle/>
          <a:p>
            <a:r>
              <a:rPr lang="en-NZ" b="1" dirty="0"/>
              <a:t>“Cookies  can be accessed by persons unauthorized to do so due to insufficient security measures. An attacker can examine a cookie to determine its purpose and edit it so that it helps them get user information from the website that sent the cookie. </a:t>
            </a:r>
            <a:r>
              <a:rPr lang="en-NZ" b="1" dirty="0">
                <a:hlinkClick r:id="rId3"/>
              </a:rPr>
              <a:t>Cross-site scripting (XSS)</a:t>
            </a:r>
            <a:r>
              <a:rPr lang="en-NZ" b="1" dirty="0"/>
              <a:t> injection attacks are </a:t>
            </a:r>
            <a:r>
              <a:rPr lang="en-NZ" b="1" dirty="0">
                <a:hlinkClick r:id="rId4"/>
              </a:rPr>
              <a:t>a common method</a:t>
            </a:r>
            <a:r>
              <a:rPr lang="en-NZ" b="1" dirty="0"/>
              <a:t> used to steal session cookies. If attackers can find a page on a site that is vulnerable to XSS injection, they can insert a script into the page that sends them the session cookie of everyone that views the page. The cookie then enables the attackers to impersonate its rightful owner, enabling them to stay logged in to the victim's account for as long as they want, without ever having to enter a password.</a:t>
            </a:r>
            <a:endParaRPr lang="en-NZ" dirty="0"/>
          </a:p>
          <a:p>
            <a:r>
              <a:rPr lang="en-NZ" dirty="0"/>
              <a:t>Alternative </a:t>
            </a:r>
            <a:r>
              <a:rPr lang="en-NZ" b="1" dirty="0">
                <a:hlinkClick r:id="rId4"/>
              </a:rPr>
              <a:t>native cookie attacks</a:t>
            </a:r>
            <a:r>
              <a:rPr lang="en-NZ" b="1" dirty="0"/>
              <a:t> include predicting, brute force hacking or replicating the contents of a valid authentication cookie. Any such forged cookies would enable the attacker to impersonate a site's genuine users.”</a:t>
            </a:r>
            <a:endParaRPr lang="en-NZ" dirty="0"/>
          </a:p>
        </p:txBody>
      </p:sp>
    </p:spTree>
  </p:cSld>
  <p:clrMapOvr>
    <a:masterClrMapping/>
  </p:clrMapOvr>
  <mc:AlternateContent xmlns:mc="http://schemas.openxmlformats.org/markup-compatibility/2006" xmlns:p14="http://schemas.microsoft.com/office/powerpoint/2010/main">
    <mc:Choice Requires="p14">
      <p:transition spd="slow" p14:dur="2000" advTm="125611"/>
    </mc:Choice>
    <mc:Fallback xmlns="">
      <p:transition spd="slow" advTm="125611"/>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1_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2237</TotalTime>
  <Words>366</Words>
  <Application>Microsoft Office PowerPoint</Application>
  <PresentationFormat>On-screen Show (4:3)</PresentationFormat>
  <Paragraphs>20</Paragraphs>
  <Slides>4</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vt:i4>
      </vt:variant>
    </vt:vector>
  </HeadingPairs>
  <TitlesOfParts>
    <vt:vector size="13" baseType="lpstr">
      <vt:lpstr>Arial</vt:lpstr>
      <vt:lpstr>Calibri</vt:lpstr>
      <vt:lpstr>Lucida Sans Unicode</vt:lpstr>
      <vt:lpstr>Tahoma</vt:lpstr>
      <vt:lpstr>Verdana</vt:lpstr>
      <vt:lpstr>Wingdings 2</vt:lpstr>
      <vt:lpstr>Wingdings 3</vt:lpstr>
      <vt:lpstr>Concourse</vt:lpstr>
      <vt:lpstr>1_Concourse</vt:lpstr>
      <vt:lpstr>COMP821 semester 1 2024</vt:lpstr>
      <vt:lpstr>Malicious Links</vt:lpstr>
      <vt:lpstr>Other Client-Side Attacks </vt:lpstr>
      <vt:lpstr> https://www.venafi.com/blog/what-are-cookie-poisoning-attacks-0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Wide Area Networks (WANs)</dc:title>
  <dc:creator>Panko</dc:creator>
  <cp:lastModifiedBy>Krassie Petrova</cp:lastModifiedBy>
  <cp:revision>425</cp:revision>
  <dcterms:created xsi:type="dcterms:W3CDTF">2009-03-16T04:19:02Z</dcterms:created>
  <dcterms:modified xsi:type="dcterms:W3CDTF">2024-04-09T05:40:24Z</dcterms:modified>
</cp:coreProperties>
</file>