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2016/8/10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314950" y="2039620"/>
            <a:ext cx="1288415" cy="5765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人员</a:t>
            </a:r>
          </a:p>
        </p:txBody>
      </p:sp>
      <p:sp>
        <p:nvSpPr>
          <p:cNvPr id="5" name="椭圆 4"/>
          <p:cNvSpPr/>
          <p:nvPr/>
        </p:nvSpPr>
        <p:spPr>
          <a:xfrm>
            <a:off x="5462270" y="935355"/>
            <a:ext cx="1141095" cy="5524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/>
              <a:t>工号</a:t>
            </a:r>
          </a:p>
        </p:txBody>
      </p:sp>
      <p:cxnSp>
        <p:nvCxnSpPr>
          <p:cNvPr id="25" name="直接连接符 24"/>
          <p:cNvCxnSpPr>
            <a:stCxn id="5" idx="4"/>
            <a:endCxn id="4" idx="0"/>
          </p:cNvCxnSpPr>
          <p:nvPr/>
        </p:nvCxnSpPr>
        <p:spPr>
          <a:xfrm flipH="1">
            <a:off x="5959475" y="1487805"/>
            <a:ext cx="73660" cy="55181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5314950" y="4176395"/>
            <a:ext cx="1288415" cy="5765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任务</a:t>
            </a:r>
          </a:p>
        </p:txBody>
      </p:sp>
      <p:sp>
        <p:nvSpPr>
          <p:cNvPr id="32" name="椭圆 31"/>
          <p:cNvSpPr/>
          <p:nvPr/>
        </p:nvSpPr>
        <p:spPr>
          <a:xfrm>
            <a:off x="953135" y="5417820"/>
            <a:ext cx="1600835" cy="5524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/>
              <a:t>结点</a:t>
            </a:r>
            <a:r>
              <a:rPr lang="en-US" altLang="zh-CN" u="sng"/>
              <a:t>ID</a:t>
            </a:r>
          </a:p>
        </p:txBody>
      </p:sp>
      <p:sp>
        <p:nvSpPr>
          <p:cNvPr id="33" name="椭圆 32"/>
          <p:cNvSpPr/>
          <p:nvPr/>
        </p:nvSpPr>
        <p:spPr>
          <a:xfrm>
            <a:off x="2744470" y="5417820"/>
            <a:ext cx="1713865" cy="5524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ym typeface="+mn-ea"/>
              </a:rPr>
              <a:t>结点</a:t>
            </a:r>
            <a:r>
              <a:rPr lang="zh-CN" altLang="en-US"/>
              <a:t>名称</a:t>
            </a:r>
          </a:p>
        </p:txBody>
      </p:sp>
      <p:sp>
        <p:nvSpPr>
          <p:cNvPr id="34" name="椭圆 33"/>
          <p:cNvSpPr/>
          <p:nvPr/>
        </p:nvSpPr>
        <p:spPr>
          <a:xfrm>
            <a:off x="4459605" y="5417820"/>
            <a:ext cx="1574165" cy="5524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父结点</a:t>
            </a:r>
            <a:r>
              <a:rPr lang="en-US" altLang="zh-CN"/>
              <a:t>ID</a:t>
            </a:r>
          </a:p>
        </p:txBody>
      </p:sp>
      <p:sp>
        <p:nvSpPr>
          <p:cNvPr id="35" name="椭圆 34"/>
          <p:cNvSpPr/>
          <p:nvPr/>
        </p:nvSpPr>
        <p:spPr>
          <a:xfrm>
            <a:off x="6033770" y="5366385"/>
            <a:ext cx="1720850" cy="5524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任务简介</a:t>
            </a:r>
            <a:endParaRPr lang="en-US" altLang="zh-CN"/>
          </a:p>
        </p:txBody>
      </p:sp>
      <p:sp>
        <p:nvSpPr>
          <p:cNvPr id="36" name="椭圆 35"/>
          <p:cNvSpPr/>
          <p:nvPr/>
        </p:nvSpPr>
        <p:spPr>
          <a:xfrm>
            <a:off x="8948420" y="3227070"/>
            <a:ext cx="1238885" cy="5524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工号</a:t>
            </a:r>
          </a:p>
        </p:txBody>
      </p:sp>
      <p:sp>
        <p:nvSpPr>
          <p:cNvPr id="37" name="椭圆 36"/>
          <p:cNvSpPr/>
          <p:nvPr/>
        </p:nvSpPr>
        <p:spPr>
          <a:xfrm>
            <a:off x="8896985" y="4055745"/>
            <a:ext cx="2155825" cy="6445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预分配比例</a:t>
            </a:r>
          </a:p>
        </p:txBody>
      </p:sp>
      <p:cxnSp>
        <p:nvCxnSpPr>
          <p:cNvPr id="38" name="直接连接符 37"/>
          <p:cNvCxnSpPr>
            <a:stCxn id="58" idx="6"/>
            <a:endCxn id="31" idx="2"/>
          </p:cNvCxnSpPr>
          <p:nvPr/>
        </p:nvCxnSpPr>
        <p:spPr>
          <a:xfrm flipV="1">
            <a:off x="2263140" y="4752975"/>
            <a:ext cx="3696018" cy="28352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3" idx="0"/>
            <a:endCxn id="31" idx="2"/>
          </p:cNvCxnSpPr>
          <p:nvPr/>
        </p:nvCxnSpPr>
        <p:spPr>
          <a:xfrm flipV="1">
            <a:off x="3601720" y="4752975"/>
            <a:ext cx="2357755" cy="6648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4" idx="0"/>
            <a:endCxn id="31" idx="2"/>
          </p:cNvCxnSpPr>
          <p:nvPr/>
        </p:nvCxnSpPr>
        <p:spPr>
          <a:xfrm flipV="1">
            <a:off x="5247005" y="4752975"/>
            <a:ext cx="712470" cy="6648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5" idx="0"/>
            <a:endCxn id="31" idx="2"/>
          </p:cNvCxnSpPr>
          <p:nvPr/>
        </p:nvCxnSpPr>
        <p:spPr>
          <a:xfrm flipH="1" flipV="1">
            <a:off x="5959475" y="4752975"/>
            <a:ext cx="934720" cy="61341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6" idx="2"/>
            <a:endCxn id="46" idx="3"/>
          </p:cNvCxnSpPr>
          <p:nvPr/>
        </p:nvCxnSpPr>
        <p:spPr>
          <a:xfrm flipH="1" flipV="1">
            <a:off x="7063105" y="3371215"/>
            <a:ext cx="1885315" cy="1320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endCxn id="46" idx="3"/>
          </p:cNvCxnSpPr>
          <p:nvPr/>
        </p:nvCxnSpPr>
        <p:spPr>
          <a:xfrm flipH="1" flipV="1">
            <a:off x="7063105" y="3371215"/>
            <a:ext cx="1833880" cy="96075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菱形 45"/>
          <p:cNvSpPr/>
          <p:nvPr/>
        </p:nvSpPr>
        <p:spPr>
          <a:xfrm>
            <a:off x="4854575" y="2962910"/>
            <a:ext cx="2208530" cy="816610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人员安排</a:t>
            </a:r>
          </a:p>
        </p:txBody>
      </p:sp>
      <p:sp>
        <p:nvSpPr>
          <p:cNvPr id="49" name="椭圆 48"/>
          <p:cNvSpPr/>
          <p:nvPr/>
        </p:nvSpPr>
        <p:spPr>
          <a:xfrm>
            <a:off x="7900035" y="5417820"/>
            <a:ext cx="1814195" cy="5524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任务比例</a:t>
            </a:r>
            <a:endParaRPr lang="en-US" altLang="zh-CN"/>
          </a:p>
        </p:txBody>
      </p:sp>
      <p:cxnSp>
        <p:nvCxnSpPr>
          <p:cNvPr id="50" name="直接连接符 49"/>
          <p:cNvCxnSpPr>
            <a:stCxn id="49" idx="0"/>
            <a:endCxn id="31" idx="2"/>
          </p:cNvCxnSpPr>
          <p:nvPr/>
        </p:nvCxnSpPr>
        <p:spPr>
          <a:xfrm flipH="1" flipV="1">
            <a:off x="5959475" y="4752975"/>
            <a:ext cx="2847975" cy="6648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4" idx="2"/>
            <a:endCxn id="46" idx="0"/>
          </p:cNvCxnSpPr>
          <p:nvPr/>
        </p:nvCxnSpPr>
        <p:spPr>
          <a:xfrm flipH="1">
            <a:off x="5958840" y="2616200"/>
            <a:ext cx="635" cy="346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46" idx="2"/>
            <a:endCxn id="31" idx="0"/>
          </p:cNvCxnSpPr>
          <p:nvPr/>
        </p:nvCxnSpPr>
        <p:spPr>
          <a:xfrm>
            <a:off x="5958840" y="3779520"/>
            <a:ext cx="635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8896985" y="2513330"/>
            <a:ext cx="1388110" cy="51879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结点</a:t>
            </a:r>
            <a:r>
              <a:rPr lang="en-US" altLang="zh-CN"/>
              <a:t>ID</a:t>
            </a:r>
          </a:p>
        </p:txBody>
      </p:sp>
      <p:cxnSp>
        <p:nvCxnSpPr>
          <p:cNvPr id="3" name="直接连接符 2"/>
          <p:cNvCxnSpPr>
            <a:stCxn id="2" idx="2"/>
            <a:endCxn id="46" idx="3"/>
          </p:cNvCxnSpPr>
          <p:nvPr/>
        </p:nvCxnSpPr>
        <p:spPr>
          <a:xfrm flipH="1">
            <a:off x="7063105" y="2773045"/>
            <a:ext cx="1833880" cy="59817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9058275" y="1537970"/>
            <a:ext cx="1320800" cy="5016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/>
              <a:t>流水号</a:t>
            </a:r>
          </a:p>
        </p:txBody>
      </p:sp>
      <p:cxnSp>
        <p:nvCxnSpPr>
          <p:cNvPr id="19" name="直接连接符 18"/>
          <p:cNvCxnSpPr>
            <a:stCxn id="10" idx="2"/>
            <a:endCxn id="46" idx="3"/>
          </p:cNvCxnSpPr>
          <p:nvPr/>
        </p:nvCxnSpPr>
        <p:spPr>
          <a:xfrm flipH="1">
            <a:off x="7063105" y="1788795"/>
            <a:ext cx="1995170" cy="15824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386840" y="6013450"/>
            <a:ext cx="998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B050"/>
                </a:solidFill>
              </a:rPr>
              <a:t>NodeID</a:t>
            </a:r>
            <a:endParaRPr lang="en-US" altLang="zh-CN" dirty="0">
              <a:solidFill>
                <a:srgbClr val="00B05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872105" y="6013450"/>
            <a:ext cx="1356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NodeName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458335" y="6013450"/>
            <a:ext cx="1551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FatherNodeID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241415" y="6013450"/>
            <a:ext cx="1450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Decription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202295" y="6013450"/>
            <a:ext cx="1450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Weight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10103485" y="4608195"/>
            <a:ext cx="1450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Weight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6658610" y="749300"/>
            <a:ext cx="1450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B050"/>
                </a:solidFill>
              </a:rPr>
              <a:t>UserID</a:t>
            </a:r>
            <a:endParaRPr lang="en-US" altLang="zh-CN" dirty="0">
              <a:solidFill>
                <a:srgbClr val="00B05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285095" y="3503295"/>
            <a:ext cx="1450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UserID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10379075" y="2513330"/>
            <a:ext cx="998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NodeID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0454640" y="1604645"/>
            <a:ext cx="998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B050"/>
                </a:solidFill>
                <a:sym typeface="+mn-ea"/>
              </a:rPr>
              <a:t>Seria</a:t>
            </a:r>
            <a:r>
              <a:rPr lang="en-US" altLang="zh-CN" dirty="0" err="1">
                <a:solidFill>
                  <a:srgbClr val="00B050"/>
                </a:solidFill>
              </a:rPr>
              <a:t>ID</a:t>
            </a:r>
            <a:endParaRPr lang="en-US" altLang="zh-CN" dirty="0">
              <a:solidFill>
                <a:srgbClr val="00B05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458335" y="4331970"/>
            <a:ext cx="998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Nodes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4464050" y="2145030"/>
            <a:ext cx="998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Users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3541395" y="3227070"/>
            <a:ext cx="1313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  <a:sym typeface="+mn-ea"/>
              </a:rPr>
              <a:t>User</a:t>
            </a:r>
            <a:r>
              <a:rPr lang="en-US" altLang="zh-CN">
                <a:solidFill>
                  <a:srgbClr val="00B050"/>
                </a:solidFill>
              </a:rPr>
              <a:t>Nodes</a:t>
            </a:r>
          </a:p>
        </p:txBody>
      </p:sp>
      <p:sp>
        <p:nvSpPr>
          <p:cNvPr id="6" name="椭圆 5"/>
          <p:cNvSpPr/>
          <p:nvPr/>
        </p:nvSpPr>
        <p:spPr>
          <a:xfrm>
            <a:off x="8948420" y="868680"/>
            <a:ext cx="2335530" cy="45275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实际完成比例</a:t>
            </a:r>
          </a:p>
        </p:txBody>
      </p:sp>
      <p:sp>
        <p:nvSpPr>
          <p:cNvPr id="7" name="椭圆 6"/>
          <p:cNvSpPr/>
          <p:nvPr/>
        </p:nvSpPr>
        <p:spPr>
          <a:xfrm>
            <a:off x="8572500" y="93980"/>
            <a:ext cx="1968500" cy="5499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完成情况说明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备注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cxnSp>
        <p:nvCxnSpPr>
          <p:cNvPr id="8" name="直接连接符 7"/>
          <p:cNvCxnSpPr>
            <a:endCxn id="46" idx="3"/>
          </p:cNvCxnSpPr>
          <p:nvPr/>
        </p:nvCxnSpPr>
        <p:spPr>
          <a:xfrm flipH="1">
            <a:off x="7063105" y="1117600"/>
            <a:ext cx="1885315" cy="225361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7" idx="2"/>
            <a:endCxn id="46" idx="3"/>
          </p:cNvCxnSpPr>
          <p:nvPr/>
        </p:nvCxnSpPr>
        <p:spPr>
          <a:xfrm flipH="1">
            <a:off x="7063105" y="368935"/>
            <a:ext cx="1509395" cy="30022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10953750" y="1177925"/>
            <a:ext cx="1450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B050"/>
                </a:solidFill>
              </a:rPr>
              <a:t>RealWeight</a:t>
            </a:r>
            <a:endParaRPr lang="en-US" altLang="zh-CN" dirty="0">
              <a:solidFill>
                <a:srgbClr val="00B05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0558780" y="26670"/>
            <a:ext cx="1450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B050"/>
                </a:solidFill>
              </a:rPr>
              <a:t>Materal</a:t>
            </a:r>
            <a:endParaRPr lang="en-US" altLang="zh-CN" dirty="0">
              <a:solidFill>
                <a:srgbClr val="00B050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0210165" y="5748655"/>
            <a:ext cx="1814195" cy="5524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拥有者</a:t>
            </a:r>
            <a:endParaRPr lang="en-US" altLang="zh-CN" dirty="0"/>
          </a:p>
        </p:txBody>
      </p:sp>
      <p:cxnSp>
        <p:nvCxnSpPr>
          <p:cNvPr id="55" name="直接连接符 54"/>
          <p:cNvCxnSpPr>
            <a:stCxn id="54" idx="0"/>
            <a:endCxn id="31" idx="2"/>
          </p:cNvCxnSpPr>
          <p:nvPr/>
        </p:nvCxnSpPr>
        <p:spPr>
          <a:xfrm flipH="1" flipV="1">
            <a:off x="5959158" y="4752975"/>
            <a:ext cx="5158105" cy="9956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0454640" y="6270316"/>
            <a:ext cx="1450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Owner</a:t>
            </a:r>
            <a:endParaRPr lang="en-US" altLang="zh-CN" dirty="0">
              <a:solidFill>
                <a:srgbClr val="00B050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62635" y="4156075"/>
            <a:ext cx="1713865" cy="5524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FF00"/>
                </a:solidFill>
              </a:rPr>
              <a:t>任务开始时间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531178" y="4760278"/>
            <a:ext cx="1731962" cy="5524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FF00"/>
                </a:solidFill>
              </a:rPr>
              <a:t>任务结束时间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1181100" y="3409315"/>
            <a:ext cx="1713865" cy="5524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00"/>
                </a:solidFill>
              </a:rPr>
              <a:t>地点</a:t>
            </a:r>
          </a:p>
        </p:txBody>
      </p:sp>
      <p:cxnSp>
        <p:nvCxnSpPr>
          <p:cNvPr id="60" name="直接连接符 59"/>
          <p:cNvCxnSpPr>
            <a:endCxn id="31" idx="2"/>
          </p:cNvCxnSpPr>
          <p:nvPr/>
        </p:nvCxnSpPr>
        <p:spPr>
          <a:xfrm flipV="1">
            <a:off x="1906270" y="4752975"/>
            <a:ext cx="4052888" cy="81724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endCxn id="31" idx="2"/>
          </p:cNvCxnSpPr>
          <p:nvPr/>
        </p:nvCxnSpPr>
        <p:spPr>
          <a:xfrm>
            <a:off x="2400459" y="4448731"/>
            <a:ext cx="3558699" cy="30424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59" idx="6"/>
          </p:cNvCxnSpPr>
          <p:nvPr/>
        </p:nvCxnSpPr>
        <p:spPr>
          <a:xfrm>
            <a:off x="2894965" y="3685540"/>
            <a:ext cx="2914571" cy="105433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2106136" y="4990466"/>
            <a:ext cx="121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B050"/>
                </a:solidFill>
              </a:rPr>
              <a:t>BeginTime</a:t>
            </a:r>
            <a:endParaRPr lang="en-US" altLang="zh-CN" dirty="0">
              <a:solidFill>
                <a:srgbClr val="00B050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2397761" y="4183538"/>
            <a:ext cx="121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B050"/>
                </a:solidFill>
              </a:rPr>
              <a:t>EndTime</a:t>
            </a:r>
            <a:endParaRPr lang="en-US" altLang="zh-CN" dirty="0">
              <a:solidFill>
                <a:srgbClr val="00B05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2744470" y="3768329"/>
            <a:ext cx="121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Place</a:t>
            </a:r>
            <a:endParaRPr lang="en-US" altLang="zh-CN" dirty="0">
              <a:solidFill>
                <a:srgbClr val="00B050"/>
              </a:solidFill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8379143" y="4712969"/>
            <a:ext cx="1713865" cy="5524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FF00"/>
                </a:solidFill>
              </a:rPr>
              <a:t>实际完成时间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9932908" y="5036503"/>
            <a:ext cx="121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B050"/>
                </a:solidFill>
              </a:rPr>
              <a:t>FinishTime</a:t>
            </a:r>
            <a:endParaRPr lang="en-US" altLang="zh-CN" dirty="0">
              <a:solidFill>
                <a:srgbClr val="00B050"/>
              </a:solidFill>
            </a:endParaRPr>
          </a:p>
        </p:txBody>
      </p:sp>
      <p:cxnSp>
        <p:nvCxnSpPr>
          <p:cNvPr id="73" name="直接连接符 72"/>
          <p:cNvCxnSpPr>
            <a:stCxn id="71" idx="2"/>
            <a:endCxn id="46" idx="3"/>
          </p:cNvCxnSpPr>
          <p:nvPr/>
        </p:nvCxnSpPr>
        <p:spPr>
          <a:xfrm flipH="1" flipV="1">
            <a:off x="7063105" y="3371215"/>
            <a:ext cx="1316038" cy="161797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65</Words>
  <Application>Microsoft Office PowerPoint</Application>
  <PresentationFormat>宽屏</PresentationFormat>
  <Paragraphs>40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Axiong</cp:lastModifiedBy>
  <cp:revision>11</cp:revision>
  <dcterms:created xsi:type="dcterms:W3CDTF">2016-07-27T07:15:00Z</dcterms:created>
  <dcterms:modified xsi:type="dcterms:W3CDTF">2016-08-10T05:25:20Z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2052-10.1.0.5862</vt:lpwstr>
  </property>
</Properties>
</file>