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4"/>
    <p:sldId id="257" r:id="rId5"/>
    <p:sldId id="258" r:id="rId6"/>
    <p:sldId id="264" r:id="rId7"/>
    <p:sldId id="259" r:id="rId8"/>
    <p:sldId id="265" r:id="rId9"/>
    <p:sldId id="266" r:id="rId10"/>
    <p:sldId id="260" r:id="rId11"/>
    <p:sldId id="261" r:id="rId12"/>
    <p:sldId id="263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7113" autoAdjust="0"/>
  </p:normalViewPr>
  <p:slideViewPr>
    <p:cSldViewPr>
      <p:cViewPr varScale="1">
        <p:scale>
          <a:sx n="62" d="100"/>
          <a:sy n="62" d="100"/>
        </p:scale>
        <p:origin x="4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48A0C-2CE7-4DDB-A4F9-79137E114C1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A01A7-A65B-46D3-9160-59F84ED28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0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5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8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9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2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6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0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9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01A7-A65B-46D3-9160-59F84ED28F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7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6751638"/>
            <a:ext cx="9144000" cy="1063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2286000" y="0"/>
            <a:ext cx="2287588" cy="4960938"/>
            <a:chOff x="1440" y="0"/>
            <a:chExt cx="1441" cy="3125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1440" y="0"/>
              <a:ext cx="1441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7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 userDrawn="1"/>
          </p:nvSpPr>
          <p:spPr bwMode="gray">
            <a:xfrm>
              <a:off x="1681" y="0"/>
              <a:ext cx="1053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30000"/>
                  </a:schemeClr>
                </a:gs>
                <a:gs pos="50000">
                  <a:schemeClr val="accent2">
                    <a:alpha val="7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3000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 userDrawn="1"/>
          </p:nvSpPr>
          <p:spPr bwMode="gray">
            <a:xfrm>
              <a:off x="1440" y="0"/>
              <a:ext cx="1441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9"/>
          <p:cNvGrpSpPr/>
          <p:nvPr/>
        </p:nvGrpSpPr>
        <p:grpSpPr bwMode="auto">
          <a:xfrm>
            <a:off x="4575175" y="0"/>
            <a:ext cx="2286000" cy="3716338"/>
            <a:chOff x="2882" y="0"/>
            <a:chExt cx="1440" cy="2341"/>
          </a:xfrm>
        </p:grpSpPr>
        <p:sp>
          <p:nvSpPr>
            <p:cNvPr id="10" name="Rectangle 12"/>
            <p:cNvSpPr>
              <a:spLocks noChangeArrowheads="1"/>
            </p:cNvSpPr>
            <p:nvPr userDrawn="1"/>
          </p:nvSpPr>
          <p:spPr bwMode="gray">
            <a:xfrm>
              <a:off x="2882" y="0"/>
              <a:ext cx="144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alpha val="7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gray">
            <a:xfrm>
              <a:off x="2882" y="0"/>
              <a:ext cx="81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  <a:alpha val="30000"/>
                  </a:schemeClr>
                </a:gs>
                <a:gs pos="50000">
                  <a:schemeClr val="hlink">
                    <a:alpha val="7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3000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 userDrawn="1"/>
          </p:nvSpPr>
          <p:spPr bwMode="gray">
            <a:xfrm>
              <a:off x="2882" y="0"/>
              <a:ext cx="144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alpha val="5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0"/>
          <p:cNvGrpSpPr/>
          <p:nvPr/>
        </p:nvGrpSpPr>
        <p:grpSpPr bwMode="auto">
          <a:xfrm>
            <a:off x="6858000" y="0"/>
            <a:ext cx="2286000" cy="4941888"/>
            <a:chOff x="4320" y="0"/>
            <a:chExt cx="1440" cy="3113"/>
          </a:xfrm>
        </p:grpSpPr>
        <p:sp>
          <p:nvSpPr>
            <p:cNvPr id="14" name="Rectangle 11"/>
            <p:cNvSpPr>
              <a:spLocks noChangeArrowheads="1"/>
            </p:cNvSpPr>
            <p:nvPr userDrawn="1"/>
          </p:nvSpPr>
          <p:spPr bwMode="gray">
            <a:xfrm>
              <a:off x="4320" y="0"/>
              <a:ext cx="112" cy="2655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50000">
                  <a:schemeClr val="folHlink">
                    <a:alpha val="7000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9" name="Group 38"/>
            <p:cNvGrpSpPr/>
            <p:nvPr userDrawn="1"/>
          </p:nvGrpSpPr>
          <p:grpSpPr bwMode="auto">
            <a:xfrm>
              <a:off x="4320" y="0"/>
              <a:ext cx="1440" cy="3113"/>
              <a:chOff x="4320" y="0"/>
              <a:chExt cx="1440" cy="3113"/>
            </a:xfrm>
          </p:grpSpPr>
          <p:sp>
            <p:nvSpPr>
              <p:cNvPr id="16" name="Rectangle 9"/>
              <p:cNvSpPr>
                <a:spLocks noChangeArrowheads="1"/>
              </p:cNvSpPr>
              <p:nvPr userDrawn="1"/>
            </p:nvSpPr>
            <p:spPr bwMode="gray">
              <a:xfrm>
                <a:off x="4320" y="0"/>
                <a:ext cx="1440" cy="3113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alpha val="7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 userDrawn="1"/>
            </p:nvSpPr>
            <p:spPr bwMode="gray">
              <a:xfrm>
                <a:off x="5420" y="0"/>
                <a:ext cx="340" cy="2655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  <a:gs pos="50000">
                    <a:schemeClr val="folHlink">
                      <a:alpha val="7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 userDrawn="1"/>
            </p:nvSpPr>
            <p:spPr bwMode="gray">
              <a:xfrm>
                <a:off x="4320" y="0"/>
                <a:ext cx="1440" cy="3113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3" name="Group 34"/>
          <p:cNvGrpSpPr/>
          <p:nvPr/>
        </p:nvGrpSpPr>
        <p:grpSpPr bwMode="auto">
          <a:xfrm>
            <a:off x="0" y="0"/>
            <a:ext cx="2286000" cy="3714750"/>
            <a:chOff x="0" y="0"/>
            <a:chExt cx="1440" cy="2340"/>
          </a:xfrm>
        </p:grpSpPr>
        <p:sp>
          <p:nvSpPr>
            <p:cNvPr id="20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1440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gray">
            <a:xfrm>
              <a:off x="1338" y="0"/>
              <a:ext cx="102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30000"/>
                  </a:schemeClr>
                </a:gs>
                <a:gs pos="50000">
                  <a:schemeClr val="accent1">
                    <a:alpha val="7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3000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 userDrawn="1"/>
          </p:nvSpPr>
          <p:spPr bwMode="gray">
            <a:xfrm>
              <a:off x="0" y="0"/>
              <a:ext cx="486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30000"/>
                  </a:schemeClr>
                </a:gs>
                <a:gs pos="50000">
                  <a:schemeClr val="accent1">
                    <a:alpha val="7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3000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gray">
            <a:xfrm>
              <a:off x="0" y="0"/>
              <a:ext cx="1440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41"/>
          <p:cNvGrpSpPr/>
          <p:nvPr/>
        </p:nvGrpSpPr>
        <p:grpSpPr bwMode="auto">
          <a:xfrm>
            <a:off x="0" y="0"/>
            <a:ext cx="9144000" cy="171450"/>
            <a:chOff x="0" y="0"/>
            <a:chExt cx="5760" cy="108"/>
          </a:xfrm>
        </p:grpSpPr>
        <p:sp>
          <p:nvSpPr>
            <p:cNvPr id="25" name="Rectangle 24"/>
            <p:cNvSpPr>
              <a:spLocks noChangeArrowheads="1"/>
            </p:cNvSpPr>
            <p:nvPr userDrawn="1"/>
          </p:nvSpPr>
          <p:spPr bwMode="gray">
            <a:xfrm>
              <a:off x="0" y="0"/>
              <a:ext cx="1440" cy="1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 userDrawn="1"/>
          </p:nvSpPr>
          <p:spPr bwMode="gray">
            <a:xfrm>
              <a:off x="1440" y="0"/>
              <a:ext cx="1441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 userDrawn="1"/>
          </p:nvSpPr>
          <p:spPr bwMode="gray">
            <a:xfrm>
              <a:off x="2882" y="0"/>
              <a:ext cx="1440" cy="10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 userDrawn="1"/>
          </p:nvSpPr>
          <p:spPr bwMode="gray">
            <a:xfrm>
              <a:off x="4320" y="0"/>
              <a:ext cx="1440" cy="10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2285992"/>
            <a:ext cx="8686800" cy="863600"/>
          </a:xfrm>
        </p:spPr>
        <p:txBody>
          <a:bodyPr/>
          <a:lstStyle>
            <a:lvl1pPr algn="ctr">
              <a:defRPr sz="46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28" y="3929066"/>
            <a:ext cx="6400800" cy="342900"/>
          </a:xfrm>
        </p:spPr>
        <p:txBody>
          <a:bodyPr/>
          <a:lstStyle>
            <a:lvl1pPr marL="0" indent="0" algn="ctr">
              <a:buFontTx/>
              <a:buNone/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5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5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58763"/>
            <a:ext cx="2057400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58763"/>
            <a:ext cx="6019800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315200" cy="944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315200" cy="944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524000"/>
            <a:ext cx="8229600" cy="4652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315200" cy="944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57200" y="1524000"/>
            <a:ext cx="8229600" cy="4652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315200" cy="944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57200" y="1524000"/>
            <a:ext cx="8229600" cy="4652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28B3-E70C-4850-A23F-1A977137656D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FDD8-D559-4BDA-B841-2E60EA2A3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2286000" y="0"/>
            <a:ext cx="2287588" cy="6858000"/>
            <a:chOff x="1440" y="0"/>
            <a:chExt cx="1441" cy="3125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ltGray">
            <a:xfrm>
              <a:off x="1440" y="0"/>
              <a:ext cx="1441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ltGray">
            <a:xfrm>
              <a:off x="1681" y="0"/>
              <a:ext cx="1053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  <a:alpha val="0"/>
                  </a:schemeClr>
                </a:gs>
                <a:gs pos="50000">
                  <a:schemeClr val="accent2">
                    <a:alpha val="2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 userDrawn="1"/>
          </p:nvSpPr>
          <p:spPr bwMode="ltGray">
            <a:xfrm>
              <a:off x="1440" y="0"/>
              <a:ext cx="1441" cy="3125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4575175" y="0"/>
            <a:ext cx="2286000" cy="5137150"/>
            <a:chOff x="2882" y="0"/>
            <a:chExt cx="1440" cy="2341"/>
          </a:xfrm>
        </p:grpSpPr>
        <p:sp>
          <p:nvSpPr>
            <p:cNvPr id="5" name="Rectangle 12"/>
            <p:cNvSpPr>
              <a:spLocks noChangeArrowheads="1"/>
            </p:cNvSpPr>
            <p:nvPr userDrawn="1"/>
          </p:nvSpPr>
          <p:spPr bwMode="ltGray">
            <a:xfrm>
              <a:off x="2882" y="0"/>
              <a:ext cx="144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alpha val="2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ltGray">
            <a:xfrm>
              <a:off x="2882" y="0"/>
              <a:ext cx="81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  <a:alpha val="0"/>
                  </a:schemeClr>
                </a:gs>
                <a:gs pos="50000">
                  <a:schemeClr val="hlink">
                    <a:alpha val="2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ltGray">
            <a:xfrm>
              <a:off x="2882" y="0"/>
              <a:ext cx="1440" cy="2341"/>
            </a:xfrm>
            <a:prstGeom prst="rect">
              <a:avLst/>
            </a:prstGeom>
            <a:gradFill rotWithShape="1">
              <a:gsLst>
                <a:gs pos="0">
                  <a:schemeClr val="hlink">
                    <a:alpha val="20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6858000" y="0"/>
            <a:ext cx="2286000" cy="6831013"/>
            <a:chOff x="4320" y="0"/>
            <a:chExt cx="1440" cy="3113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ltGray">
            <a:xfrm>
              <a:off x="4320" y="0"/>
              <a:ext cx="112" cy="2655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50000">
                  <a:schemeClr val="folHlink">
                    <a:alpha val="2000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6" name="Group 17"/>
            <p:cNvGrpSpPr/>
            <p:nvPr userDrawn="1"/>
          </p:nvGrpSpPr>
          <p:grpSpPr bwMode="auto">
            <a:xfrm>
              <a:off x="4320" y="0"/>
              <a:ext cx="1440" cy="3113"/>
              <a:chOff x="4320" y="0"/>
              <a:chExt cx="1440" cy="3113"/>
            </a:xfrm>
          </p:grpSpPr>
          <p:sp>
            <p:nvSpPr>
              <p:cNvPr id="9" name="Rectangle 18"/>
              <p:cNvSpPr>
                <a:spLocks noChangeArrowheads="1"/>
              </p:cNvSpPr>
              <p:nvPr userDrawn="1"/>
            </p:nvSpPr>
            <p:spPr bwMode="ltGray">
              <a:xfrm>
                <a:off x="4320" y="0"/>
                <a:ext cx="1440" cy="3113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alpha val="2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 userDrawn="1"/>
            </p:nvSpPr>
            <p:spPr bwMode="ltGray">
              <a:xfrm>
                <a:off x="5420" y="0"/>
                <a:ext cx="340" cy="2655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  <a:gs pos="50000">
                    <a:schemeClr val="folHlink">
                      <a:alpha val="2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 userDrawn="1"/>
            </p:nvSpPr>
            <p:spPr bwMode="ltGray">
              <a:xfrm>
                <a:off x="4320" y="0"/>
                <a:ext cx="1440" cy="3113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alpha val="2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" name="Group 21"/>
          <p:cNvGrpSpPr/>
          <p:nvPr/>
        </p:nvGrpSpPr>
        <p:grpSpPr bwMode="auto">
          <a:xfrm>
            <a:off x="0" y="0"/>
            <a:ext cx="2286000" cy="5135563"/>
            <a:chOff x="0" y="0"/>
            <a:chExt cx="1440" cy="2340"/>
          </a:xfrm>
        </p:grpSpPr>
        <p:sp>
          <p:nvSpPr>
            <p:cNvPr id="1046" name="Rectangle 22"/>
            <p:cNvSpPr>
              <a:spLocks noChangeArrowheads="1"/>
            </p:cNvSpPr>
            <p:nvPr userDrawn="1"/>
          </p:nvSpPr>
          <p:spPr bwMode="ltGray">
            <a:xfrm>
              <a:off x="0" y="0"/>
              <a:ext cx="1440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ltGray">
            <a:xfrm>
              <a:off x="1338" y="0"/>
              <a:ext cx="102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0"/>
                  </a:schemeClr>
                </a:gs>
                <a:gs pos="5000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ltGray">
            <a:xfrm>
              <a:off x="0" y="0"/>
              <a:ext cx="486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0"/>
                  </a:schemeClr>
                </a:gs>
                <a:gs pos="5000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ltGray">
            <a:xfrm>
              <a:off x="0" y="0"/>
              <a:ext cx="1440" cy="234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5"/>
          <p:cNvGrpSpPr/>
          <p:nvPr/>
        </p:nvGrpSpPr>
        <p:grpSpPr bwMode="auto">
          <a:xfrm>
            <a:off x="0" y="0"/>
            <a:ext cx="9144000" cy="171450"/>
            <a:chOff x="0" y="0"/>
            <a:chExt cx="5760" cy="108"/>
          </a:xfrm>
        </p:grpSpPr>
        <p:sp>
          <p:nvSpPr>
            <p:cNvPr id="1050" name="Rectangle 26"/>
            <p:cNvSpPr>
              <a:spLocks noChangeArrowheads="1"/>
            </p:cNvSpPr>
            <p:nvPr userDrawn="1"/>
          </p:nvSpPr>
          <p:spPr bwMode="gray">
            <a:xfrm>
              <a:off x="0" y="0"/>
              <a:ext cx="1440" cy="1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 userDrawn="1"/>
          </p:nvSpPr>
          <p:spPr bwMode="gray">
            <a:xfrm>
              <a:off x="1440" y="0"/>
              <a:ext cx="1441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2882" y="0"/>
              <a:ext cx="1440" cy="10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4320" y="0"/>
              <a:ext cx="1440" cy="10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24000"/>
            <a:ext cx="8229600" cy="4652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fld id="{FD6906C6-DBA9-4A99-BECC-2D20B78D8A9E}" type="datetimeFigureOut">
              <a:rPr lang="zh-CN" altLang="en-US" smtClean="0"/>
              <a:t>2016/7/30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550DAFD7-0A7A-4EB0-B176-7142C454A34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46"/>
          <p:cNvGrpSpPr/>
          <p:nvPr/>
        </p:nvGrpSpPr>
        <p:grpSpPr bwMode="auto">
          <a:xfrm>
            <a:off x="0" y="176213"/>
            <a:ext cx="7696200" cy="1117600"/>
            <a:chOff x="0" y="111"/>
            <a:chExt cx="4848" cy="768"/>
          </a:xfrm>
        </p:grpSpPr>
        <p:sp>
          <p:nvSpPr>
            <p:cNvPr id="1063" name="Rectangle 39"/>
            <p:cNvSpPr>
              <a:spLocks noChangeArrowheads="1"/>
            </p:cNvSpPr>
            <p:nvPr userDrawn="1"/>
          </p:nvSpPr>
          <p:spPr bwMode="hidden">
            <a:xfrm rot="-5400000">
              <a:off x="2394" y="-1578"/>
              <a:ext cx="60" cy="4848"/>
            </a:xfrm>
            <a:prstGeom prst="rect">
              <a:avLst/>
            </a:prstGeom>
            <a:gradFill rotWithShape="1">
              <a:gsLst>
                <a:gs pos="0">
                  <a:srgbClr val="FFFFFF">
                    <a:gamma/>
                    <a:tint val="0"/>
                    <a:invGamma/>
                    <a:alpha val="0"/>
                  </a:srgbClr>
                </a:gs>
                <a:gs pos="50000">
                  <a:srgbClr val="FFFFFF">
                    <a:alpha val="35001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2" name="Group 44"/>
            <p:cNvGrpSpPr/>
            <p:nvPr userDrawn="1"/>
          </p:nvGrpSpPr>
          <p:grpSpPr bwMode="auto">
            <a:xfrm>
              <a:off x="0" y="111"/>
              <a:ext cx="4327" cy="768"/>
              <a:chOff x="0" y="111"/>
              <a:chExt cx="4327" cy="768"/>
            </a:xfrm>
          </p:grpSpPr>
          <p:sp>
            <p:nvSpPr>
              <p:cNvPr id="1065" name="Rectangle 41"/>
              <p:cNvSpPr>
                <a:spLocks noChangeArrowheads="1"/>
              </p:cNvSpPr>
              <p:nvPr userDrawn="1"/>
            </p:nvSpPr>
            <p:spPr bwMode="hidden">
              <a:xfrm rot="-5400000">
                <a:off x="1780" y="-1669"/>
                <a:ext cx="768" cy="4327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35001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 userDrawn="1"/>
            </p:nvSpPr>
            <p:spPr bwMode="hidden">
              <a:xfrm rot="-5400000">
                <a:off x="1754" y="-1643"/>
                <a:ext cx="181" cy="3690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0"/>
                    </a:srgbClr>
                  </a:gs>
                  <a:gs pos="50000">
                    <a:srgbClr val="FFFFFF">
                      <a:alpha val="35001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 userDrawn="1"/>
            </p:nvSpPr>
            <p:spPr bwMode="hidden">
              <a:xfrm rot="-5400000">
                <a:off x="1780" y="-1669"/>
                <a:ext cx="768" cy="4327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35001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58763"/>
            <a:ext cx="7315200" cy="944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6751638"/>
            <a:ext cx="9144000" cy="1063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0166" y="2422524"/>
            <a:ext cx="6143668" cy="863600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面向对象的高级应用</a:t>
            </a:r>
            <a:endParaRPr lang="zh-CN" altLang="en-US" sz="3600" b="0" dirty="0"/>
          </a:p>
        </p:txBody>
      </p:sp>
      <p:sp>
        <p:nvSpPr>
          <p:cNvPr id="6" name="标题 1"/>
          <p:cNvSpPr txBox="1"/>
          <p:nvPr/>
        </p:nvSpPr>
        <p:spPr bwMode="gray">
          <a:xfrm>
            <a:off x="1500166" y="1643050"/>
            <a:ext cx="6143668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C#</a:t>
            </a:r>
            <a:r>
              <a:rPr lang="zh-CN" altLang="en-US" sz="4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对象篇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抽象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类与接口的比较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720" y="1484784"/>
            <a:ext cx="8390736" cy="452431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Bef>
                <a:spcPct val="40000"/>
              </a:spcBef>
              <a:buClr>
                <a:schemeClr val="accent6"/>
              </a:buCl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思考一下：我们知道鸭子有很多种，红头鸭、绿头鸭、荷兰鸭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等等。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这些鸭子都具备飞行的能力，如何设计鸭子类并让所有的鸭子都具备飞行能力呢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第一种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方式：我们考虑使用继承。将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类设计成所有鸭子的超类，我们不希望能够直接实例化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，因为这种鸭子太不具体了，所以我们把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定义为抽象基类：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采用抽象基类方式实现飞行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71" y="1484784"/>
            <a:ext cx="6912768" cy="426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抽象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类与接口的比较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720" y="1484784"/>
            <a:ext cx="8390736" cy="5016758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Bef>
                <a:spcPct val="40000"/>
              </a:spcBef>
              <a:buClr>
                <a:schemeClr val="accent6"/>
              </a:buCl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分析第一种方式，采用抽象基类就避免了直接实例化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而产生一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只不明不白的鸭子，同时将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类中的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方法声明为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，又表示所有继承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的子类都必须要实现飞行的方法（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）。如果再增加其他种类的鸭子，都只要继承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类并重写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方法即可。假如，这时候，我们还需要定义一个另外一个对象：飞机（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）。飞机很显然具备飞行的能力，但是它又不属于鸭子类，该怎么做呢？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这时候就该考虑使用接口了：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采用接口方式实现飞行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289249"/>
            <a:ext cx="9072594" cy="53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内容提要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64764" y="1500174"/>
            <a:ext cx="8786842" cy="5410712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ct val="4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什么是接口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4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定义和实现接口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4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实现多个接口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4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4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接口与抽象类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4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的用法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4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ct val="4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什么是接口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64764" y="1500174"/>
            <a:ext cx="8786842" cy="3440942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）是向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保证类的行为方式的一种协定（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）。当类实现某个接口时，相当于告诉客户：“我保证支持这个接口中提出的所有方法、属性、事件、索引器”。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优点：可插拔、易扩展。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586495"/>
            <a:ext cx="3514286" cy="29047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31" y="4265687"/>
            <a:ext cx="1347129" cy="213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C#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如何定义接口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64764" y="1500174"/>
            <a:ext cx="8786842" cy="4031873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访问修饰符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接口名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空方法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C#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如何定义接口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64764" y="1500174"/>
            <a:ext cx="8786842" cy="58477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图形描述如下：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6249"/>
            <a:ext cx="3600400" cy="285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C#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如何实现接口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64764" y="1500174"/>
            <a:ext cx="8786842" cy="3834896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Duck :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IFly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Fly(){//flying};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跟继承一样，在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中，采用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冒号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某个接口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C#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如何实现接口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64764" y="1500174"/>
            <a:ext cx="8786842" cy="58477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图形描述：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00174"/>
            <a:ext cx="3672408" cy="501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073069" y="3762331"/>
            <a:ext cx="1526345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示例演示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实现多个接口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64764" y="1500174"/>
            <a:ext cx="8786842" cy="452431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class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Duck:IFly,IHowl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Fly(){};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Howl(){};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中，采用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(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冒号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来实现某个接口，如果要实现多个接口，可以用逗号隔开。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73069" y="3762331"/>
            <a:ext cx="1526345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示例演示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317157"/>
            <a:ext cx="8712968" cy="637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700808"/>
            <a:ext cx="2141215" cy="180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1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642918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</a:t>
            </a:r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5720" y="1285860"/>
            <a:ext cx="8286808" cy="1588"/>
          </a:xfrm>
          <a:prstGeom prst="line">
            <a:avLst/>
          </a:prstGeom>
          <a:ln w="63500" cap="rnd">
            <a:solidFill>
              <a:schemeClr val="tx2">
                <a:lumMod val="50000"/>
                <a:lumOff val="50000"/>
              </a:schemeClr>
            </a:solidFill>
            <a:bevel/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/>
            <a:lightRig rig="chilly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64764" y="1500174"/>
            <a:ext cx="8786842" cy="5410712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interface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IDuckBehavior:IFly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Swim(){};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class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Duck:IDuckBehavior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…….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40000"/>
              </a:spcBef>
              <a:buClr>
                <a:schemeClr val="accent6"/>
              </a:buClr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46183" y="3407552"/>
            <a:ext cx="1526345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示例演示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188640"/>
            <a:ext cx="8892480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-1.04531 0.017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74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教学PPT模板">
  <a:themeElements>
    <a:clrScheme name="家庭主题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CA304"/>
      </a:accent1>
      <a:accent2>
        <a:srgbClr val="E1595C"/>
      </a:accent2>
      <a:accent3>
        <a:srgbClr val="FFFFFF"/>
      </a:accent3>
      <a:accent4>
        <a:srgbClr val="000000"/>
      </a:accent4>
      <a:accent5>
        <a:srgbClr val="FDCEAA"/>
      </a:accent5>
      <a:accent6>
        <a:srgbClr val="CC5053"/>
      </a:accent6>
      <a:hlink>
        <a:srgbClr val="80E05A"/>
      </a:hlink>
      <a:folHlink>
        <a:srgbClr val="4BA5EF"/>
      </a:folHlink>
    </a:clrScheme>
    <a:fontScheme name="家庭主题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家庭主题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CA304"/>
        </a:accent1>
        <a:accent2>
          <a:srgbClr val="E1595C"/>
        </a:accent2>
        <a:accent3>
          <a:srgbClr val="FFFFFF"/>
        </a:accent3>
        <a:accent4>
          <a:srgbClr val="000000"/>
        </a:accent4>
        <a:accent5>
          <a:srgbClr val="FDCEAA"/>
        </a:accent5>
        <a:accent6>
          <a:srgbClr val="CC5053"/>
        </a:accent6>
        <a:hlink>
          <a:srgbClr val="80E05A"/>
        </a:hlink>
        <a:folHlink>
          <a:srgbClr val="4BA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家庭主题ppt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491EA"/>
        </a:accent1>
        <a:accent2>
          <a:srgbClr val="EB943D"/>
        </a:accent2>
        <a:accent3>
          <a:srgbClr val="FFFFFF"/>
        </a:accent3>
        <a:accent4>
          <a:srgbClr val="000000"/>
        </a:accent4>
        <a:accent5>
          <a:srgbClr val="B8C7F3"/>
        </a:accent5>
        <a:accent6>
          <a:srgbClr val="D58636"/>
        </a:accent6>
        <a:hlink>
          <a:srgbClr val="4DBF9C"/>
        </a:hlink>
        <a:folHlink>
          <a:srgbClr val="D0C9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家庭主题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6D092"/>
        </a:accent1>
        <a:accent2>
          <a:srgbClr val="55B5D3"/>
        </a:accent2>
        <a:accent3>
          <a:srgbClr val="FFFFFF"/>
        </a:accent3>
        <a:accent4>
          <a:srgbClr val="000000"/>
        </a:accent4>
        <a:accent5>
          <a:srgbClr val="C3E4C7"/>
        </a:accent5>
        <a:accent6>
          <a:srgbClr val="4CA4BF"/>
        </a:accent6>
        <a:hlink>
          <a:srgbClr val="C389EF"/>
        </a:hlink>
        <a:folHlink>
          <a:srgbClr val="E5B6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406</Words>
  <Application>Microsoft Office PowerPoint</Application>
  <PresentationFormat>全屏显示(4:3)</PresentationFormat>
  <Paragraphs>66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华文楷体</vt:lpstr>
      <vt:lpstr>宋体</vt:lpstr>
      <vt:lpstr>Arial</vt:lpstr>
      <vt:lpstr>Calibri</vt:lpstr>
      <vt:lpstr>Times New Roman</vt:lpstr>
      <vt:lpstr>Wingdings</vt:lpstr>
      <vt:lpstr>1_自定义设计方案</vt:lpstr>
      <vt:lpstr>自定义设计方案</vt:lpstr>
      <vt:lpstr>教学PPT模板</vt:lpstr>
      <vt:lpstr> 面向对象的高级应用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面向对象基本概念</dc:title>
  <dc:creator>hsmart</dc:creator>
  <cp:lastModifiedBy>Axiong</cp:lastModifiedBy>
  <cp:revision>663</cp:revision>
  <dcterms:created xsi:type="dcterms:W3CDTF">2011-05-23T09:22:00Z</dcterms:created>
  <dcterms:modified xsi:type="dcterms:W3CDTF">2016-07-30T03:55:55Z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