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5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34ADB8-EA4F-9FE8-452F-1E90A3A1ED7D}"/>
              </a:ext>
            </a:extLst>
          </p:cNvPr>
          <p:cNvSpPr txBox="1"/>
          <p:nvPr/>
        </p:nvSpPr>
        <p:spPr>
          <a:xfrm>
            <a:off x="1958451" y="965145"/>
            <a:ext cx="11411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游戏首页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336C4F-2702-48AE-3713-FD04E1EBBA23}"/>
              </a:ext>
            </a:extLst>
          </p:cNvPr>
          <p:cNvSpPr txBox="1"/>
          <p:nvPr/>
        </p:nvSpPr>
        <p:spPr>
          <a:xfrm>
            <a:off x="3475950" y="968469"/>
            <a:ext cx="11411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规则界面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CB337D-8681-84F8-109A-E4DB248A88AE}"/>
              </a:ext>
            </a:extLst>
          </p:cNvPr>
          <p:cNvSpPr txBox="1"/>
          <p:nvPr/>
        </p:nvSpPr>
        <p:spPr>
          <a:xfrm>
            <a:off x="4993449" y="965145"/>
            <a:ext cx="11411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图鉴界面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94891F-79C3-E70F-F162-D9E1CD96356B}"/>
              </a:ext>
            </a:extLst>
          </p:cNvPr>
          <p:cNvSpPr txBox="1"/>
          <p:nvPr/>
        </p:nvSpPr>
        <p:spPr>
          <a:xfrm>
            <a:off x="9551004" y="965145"/>
            <a:ext cx="11411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对战界面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0BDE85-1E12-3488-3850-A11CC0C839B2}"/>
              </a:ext>
            </a:extLst>
          </p:cNvPr>
          <p:cNvSpPr txBox="1"/>
          <p:nvPr/>
        </p:nvSpPr>
        <p:spPr>
          <a:xfrm>
            <a:off x="6510948" y="965145"/>
            <a:ext cx="11411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武将图鉴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73B31A-D6FD-0222-F490-899CCD8AAD00}"/>
              </a:ext>
            </a:extLst>
          </p:cNvPr>
          <p:cNvSpPr txBox="1"/>
          <p:nvPr/>
        </p:nvSpPr>
        <p:spPr>
          <a:xfrm>
            <a:off x="8030976" y="965145"/>
            <a:ext cx="11411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卡牌图鉴</a:t>
            </a:r>
            <a:endParaRPr lang="en-US" altLang="zh-CN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0BFACE5-BAE7-6A4E-404C-6E52AA29F4A8}"/>
              </a:ext>
            </a:extLst>
          </p:cNvPr>
          <p:cNvCxnSpPr>
            <a:stCxn id="4" idx="2"/>
          </p:cNvCxnSpPr>
          <p:nvPr/>
        </p:nvCxnSpPr>
        <p:spPr>
          <a:xfrm>
            <a:off x="2529048" y="1334477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0A89594-2C19-EB4C-4ECB-83EC4DB32613}"/>
              </a:ext>
            </a:extLst>
          </p:cNvPr>
          <p:cNvCxnSpPr/>
          <p:nvPr/>
        </p:nvCxnSpPr>
        <p:spPr>
          <a:xfrm>
            <a:off x="4046547" y="1334477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DEEBFC8-54DA-4CD1-6D61-44A97C79F21B}"/>
              </a:ext>
            </a:extLst>
          </p:cNvPr>
          <p:cNvCxnSpPr/>
          <p:nvPr/>
        </p:nvCxnSpPr>
        <p:spPr>
          <a:xfrm>
            <a:off x="5554298" y="1334476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0ACA73-D662-D8FF-A0CE-D4F8AB35CF8E}"/>
              </a:ext>
            </a:extLst>
          </p:cNvPr>
          <p:cNvCxnSpPr/>
          <p:nvPr/>
        </p:nvCxnSpPr>
        <p:spPr>
          <a:xfrm>
            <a:off x="7081545" y="1334475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0AF2C1-F5CB-BCC6-1C4E-56333B88670D}"/>
              </a:ext>
            </a:extLst>
          </p:cNvPr>
          <p:cNvCxnSpPr/>
          <p:nvPr/>
        </p:nvCxnSpPr>
        <p:spPr>
          <a:xfrm>
            <a:off x="8601573" y="1334475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E46400D-3657-0A2F-847C-1F1F1AFBF81D}"/>
              </a:ext>
            </a:extLst>
          </p:cNvPr>
          <p:cNvCxnSpPr/>
          <p:nvPr/>
        </p:nvCxnSpPr>
        <p:spPr>
          <a:xfrm>
            <a:off x="10142189" y="1334475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A0561A2-D367-63CF-706F-0DEA2CD10B34}"/>
              </a:ext>
            </a:extLst>
          </p:cNvPr>
          <p:cNvCxnSpPr/>
          <p:nvPr/>
        </p:nvCxnSpPr>
        <p:spPr>
          <a:xfrm>
            <a:off x="2529048" y="1334475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EF0639A-215E-92B0-A7A7-4F69A76B5891}"/>
              </a:ext>
            </a:extLst>
          </p:cNvPr>
          <p:cNvCxnSpPr>
            <a:cxnSpLocks/>
          </p:cNvCxnSpPr>
          <p:nvPr/>
        </p:nvCxnSpPr>
        <p:spPr>
          <a:xfrm>
            <a:off x="1021297" y="1334475"/>
            <a:ext cx="0" cy="48193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图形 20" descr="用户">
            <a:extLst>
              <a:ext uri="{FF2B5EF4-FFF2-40B4-BE49-F238E27FC236}">
                <a16:creationId xmlns:a16="http://schemas.microsoft.com/office/drawing/2014/main" id="{2E2E8D4D-28DB-63AF-8D84-75BF860D2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97" y="544234"/>
            <a:ext cx="914400" cy="914400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BF3C0D-DE38-A0A5-394C-CAFAF7905BA6}"/>
              </a:ext>
            </a:extLst>
          </p:cNvPr>
          <p:cNvCxnSpPr>
            <a:cxnSpLocks/>
          </p:cNvCxnSpPr>
          <p:nvPr/>
        </p:nvCxnSpPr>
        <p:spPr>
          <a:xfrm>
            <a:off x="1021297" y="1849746"/>
            <a:ext cx="15077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BC885A3-A485-4241-1268-C373C31A57D5}"/>
              </a:ext>
            </a:extLst>
          </p:cNvPr>
          <p:cNvSpPr txBox="1"/>
          <p:nvPr/>
        </p:nvSpPr>
        <p:spPr>
          <a:xfrm>
            <a:off x="1317973" y="154196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进入程序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5E28749-8DA6-C55F-7F43-731D72FA4D90}"/>
              </a:ext>
            </a:extLst>
          </p:cNvPr>
          <p:cNvCxnSpPr>
            <a:cxnSpLocks/>
          </p:cNvCxnSpPr>
          <p:nvPr/>
        </p:nvCxnSpPr>
        <p:spPr>
          <a:xfrm>
            <a:off x="2529048" y="2157523"/>
            <a:ext cx="1517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2F07A1E-D1D2-7417-13DA-FC8F0963DCFB}"/>
              </a:ext>
            </a:extLst>
          </p:cNvPr>
          <p:cNvSpPr txBox="1"/>
          <p:nvPr/>
        </p:nvSpPr>
        <p:spPr>
          <a:xfrm>
            <a:off x="2819040" y="184974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点击规则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4799B3A-1994-ECC2-05FF-2F26AF425B0D}"/>
              </a:ext>
            </a:extLst>
          </p:cNvPr>
          <p:cNvCxnSpPr/>
          <p:nvPr/>
        </p:nvCxnSpPr>
        <p:spPr>
          <a:xfrm flipH="1">
            <a:off x="2529048" y="2500516"/>
            <a:ext cx="1517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3E9FEA-6662-40CC-BB16-FA807C734085}"/>
              </a:ext>
            </a:extLst>
          </p:cNvPr>
          <p:cNvSpPr txBox="1"/>
          <p:nvPr/>
        </p:nvSpPr>
        <p:spPr>
          <a:xfrm>
            <a:off x="2699958" y="2182232"/>
            <a:ext cx="1230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esc</a:t>
            </a:r>
            <a:r>
              <a:rPr lang="zh-CN" altLang="en-US" sz="1400" dirty="0"/>
              <a:t>返回首页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D6E5369-74DD-B709-9A8D-3AD1FC67A97C}"/>
              </a:ext>
            </a:extLst>
          </p:cNvPr>
          <p:cNvCxnSpPr>
            <a:cxnSpLocks/>
          </p:cNvCxnSpPr>
          <p:nvPr/>
        </p:nvCxnSpPr>
        <p:spPr>
          <a:xfrm>
            <a:off x="2529048" y="2933881"/>
            <a:ext cx="30349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098A862-B853-6AD2-3BAD-D99EBC60B8A1}"/>
              </a:ext>
            </a:extLst>
          </p:cNvPr>
          <p:cNvSpPr txBox="1"/>
          <p:nvPr/>
        </p:nvSpPr>
        <p:spPr>
          <a:xfrm>
            <a:off x="3599095" y="263945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点击图鉴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10C65CC-E3A1-0695-55EF-ADEDB3C92771}"/>
              </a:ext>
            </a:extLst>
          </p:cNvPr>
          <p:cNvCxnSpPr>
            <a:cxnSpLocks/>
          </p:cNvCxnSpPr>
          <p:nvPr/>
        </p:nvCxnSpPr>
        <p:spPr>
          <a:xfrm flipH="1">
            <a:off x="2531576" y="3242702"/>
            <a:ext cx="3032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429D4B4-29CA-C691-F90B-8CADF89C2763}"/>
              </a:ext>
            </a:extLst>
          </p:cNvPr>
          <p:cNvSpPr txBox="1"/>
          <p:nvPr/>
        </p:nvSpPr>
        <p:spPr>
          <a:xfrm>
            <a:off x="3490681" y="2933881"/>
            <a:ext cx="1204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esc</a:t>
            </a:r>
            <a:r>
              <a:rPr lang="zh-CN" altLang="en-US" sz="1400" dirty="0"/>
              <a:t>返回首页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D6C9A7-F5AD-DADE-6A86-59441C39407D}"/>
              </a:ext>
            </a:extLst>
          </p:cNvPr>
          <p:cNvCxnSpPr>
            <a:cxnSpLocks/>
          </p:cNvCxnSpPr>
          <p:nvPr/>
        </p:nvCxnSpPr>
        <p:spPr>
          <a:xfrm>
            <a:off x="5571273" y="3584016"/>
            <a:ext cx="1517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2752DFD-B441-9FA9-7A06-FC059DAF578D}"/>
              </a:ext>
            </a:extLst>
          </p:cNvPr>
          <p:cNvSpPr txBox="1"/>
          <p:nvPr/>
        </p:nvSpPr>
        <p:spPr>
          <a:xfrm>
            <a:off x="5861265" y="327623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点击武将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A226496-4568-929A-32F7-FF926D1856A1}"/>
              </a:ext>
            </a:extLst>
          </p:cNvPr>
          <p:cNvCxnSpPr/>
          <p:nvPr/>
        </p:nvCxnSpPr>
        <p:spPr>
          <a:xfrm flipH="1">
            <a:off x="5571273" y="3927009"/>
            <a:ext cx="15174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0BE8C05F-1FF1-4642-8FEC-58B134382B44}"/>
              </a:ext>
            </a:extLst>
          </p:cNvPr>
          <p:cNvSpPr txBox="1"/>
          <p:nvPr/>
        </p:nvSpPr>
        <p:spPr>
          <a:xfrm>
            <a:off x="5759700" y="3603355"/>
            <a:ext cx="112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esc</a:t>
            </a:r>
            <a:r>
              <a:rPr lang="zh-CN" altLang="en-US" sz="1400" dirty="0"/>
              <a:t>返回图鉴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28CC46D-E6A7-6221-3CDF-2EC40CC0FF9A}"/>
              </a:ext>
            </a:extLst>
          </p:cNvPr>
          <p:cNvCxnSpPr>
            <a:cxnSpLocks/>
          </p:cNvCxnSpPr>
          <p:nvPr/>
        </p:nvCxnSpPr>
        <p:spPr>
          <a:xfrm>
            <a:off x="5574343" y="4253193"/>
            <a:ext cx="30349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88C706E-8BF2-389E-7FBC-EDCB3061AAD3}"/>
              </a:ext>
            </a:extLst>
          </p:cNvPr>
          <p:cNvSpPr txBox="1"/>
          <p:nvPr/>
        </p:nvSpPr>
        <p:spPr>
          <a:xfrm>
            <a:off x="6644390" y="39587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点击卡牌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957B3EE-F9C0-7CFC-EC81-285CC47CB476}"/>
              </a:ext>
            </a:extLst>
          </p:cNvPr>
          <p:cNvCxnSpPr>
            <a:cxnSpLocks/>
          </p:cNvCxnSpPr>
          <p:nvPr/>
        </p:nvCxnSpPr>
        <p:spPr>
          <a:xfrm flipH="1">
            <a:off x="5576871" y="4562014"/>
            <a:ext cx="30324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3DF9488-8300-1940-00D4-6622464AB991}"/>
              </a:ext>
            </a:extLst>
          </p:cNvPr>
          <p:cNvSpPr txBox="1"/>
          <p:nvPr/>
        </p:nvSpPr>
        <p:spPr>
          <a:xfrm>
            <a:off x="6491981" y="4255422"/>
            <a:ext cx="1160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esc</a:t>
            </a:r>
            <a:r>
              <a:rPr lang="zh-CN" altLang="en-US" sz="1400" dirty="0"/>
              <a:t>返回图鉴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CBF2EF0-41E5-FD74-2CC3-1C6BB720623D}"/>
              </a:ext>
            </a:extLst>
          </p:cNvPr>
          <p:cNvCxnSpPr>
            <a:cxnSpLocks/>
          </p:cNvCxnSpPr>
          <p:nvPr/>
        </p:nvCxnSpPr>
        <p:spPr>
          <a:xfrm>
            <a:off x="2529048" y="4975029"/>
            <a:ext cx="76131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94B3AA2-E237-6764-E1A3-F0D58D99AEAE}"/>
              </a:ext>
            </a:extLst>
          </p:cNvPr>
          <p:cNvSpPr txBox="1"/>
          <p:nvPr/>
        </p:nvSpPr>
        <p:spPr>
          <a:xfrm>
            <a:off x="5860722" y="464884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点击开始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1838EED-0595-9F38-DECB-532DEDCC2EC4}"/>
              </a:ext>
            </a:extLst>
          </p:cNvPr>
          <p:cNvCxnSpPr/>
          <p:nvPr/>
        </p:nvCxnSpPr>
        <p:spPr>
          <a:xfrm flipH="1">
            <a:off x="2529048" y="5313054"/>
            <a:ext cx="76131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F63E7E26-1C31-FA78-C3DD-135C7D56A377}"/>
              </a:ext>
            </a:extLst>
          </p:cNvPr>
          <p:cNvSpPr txBox="1"/>
          <p:nvPr/>
        </p:nvSpPr>
        <p:spPr>
          <a:xfrm>
            <a:off x="5034541" y="4993436"/>
            <a:ext cx="256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一方阵亡结束或玩家按</a:t>
            </a:r>
            <a:r>
              <a:rPr lang="en-US" altLang="zh-CN" sz="1400" dirty="0"/>
              <a:t>esc</a:t>
            </a:r>
            <a:r>
              <a:rPr lang="zh-CN" altLang="en-US" sz="1400" dirty="0"/>
              <a:t>投降</a:t>
            </a:r>
          </a:p>
        </p:txBody>
      </p:sp>
    </p:spTree>
    <p:extLst>
      <p:ext uri="{BB962C8B-B14F-4D97-AF65-F5344CB8AC3E}">
        <p14:creationId xmlns:p14="http://schemas.microsoft.com/office/powerpoint/2010/main" val="392243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闫佳豪</dc:creator>
  <cp:lastModifiedBy>闫 佳豪</cp:lastModifiedBy>
  <cp:revision>57</cp:revision>
  <dcterms:created xsi:type="dcterms:W3CDTF">2023-09-08T05:47:03Z</dcterms:created>
  <dcterms:modified xsi:type="dcterms:W3CDTF">2023-09-08T06:08:35Z</dcterms:modified>
</cp:coreProperties>
</file>