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5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6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9C74B-DB6E-7140-8941-7D39315D0D94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D343-BAA4-2D47-B621-6E82B065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YSE_o_summa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639" y="1778000"/>
            <a:ext cx="4737100" cy="3289300"/>
          </a:xfrm>
          <a:prstGeom prst="rect">
            <a:avLst/>
          </a:prstGeom>
        </p:spPr>
      </p:pic>
      <p:pic>
        <p:nvPicPr>
          <p:cNvPr id="7" name="Picture 6" descr="NYSE_334_5018_summar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18" y="1778000"/>
            <a:ext cx="4889500" cy="3289300"/>
          </a:xfrm>
          <a:prstGeom prst="rect">
            <a:avLst/>
          </a:prstGeom>
        </p:spPr>
      </p:pic>
      <p:pic>
        <p:nvPicPr>
          <p:cNvPr id="8" name="Picture 7" descr="NASDAQ_101_5018_summar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6" y="1778000"/>
            <a:ext cx="4889500" cy="3289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437167" y="5213048"/>
            <a:ext cx="291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(a) NYSE-O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3838" y="5213048"/>
            <a:ext cx="329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(b) NYSE-R5018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6605" y="5213048"/>
            <a:ext cx="361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(c) NASDAQ-R5018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1145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743" y="1778000"/>
            <a:ext cx="4493307" cy="3289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4" y="1778000"/>
            <a:ext cx="4493307" cy="3289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680294" y="5213048"/>
            <a:ext cx="329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(a) NYSE-R1000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5937" y="5213048"/>
            <a:ext cx="361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(b) NASDAQ-R1000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1400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743" y="1911265"/>
            <a:ext cx="4493307" cy="30227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4" y="1911265"/>
            <a:ext cx="4493307" cy="30227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680294" y="5213048"/>
            <a:ext cx="329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(a) NYSE-R5018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5937" y="5213048"/>
            <a:ext cx="361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(b) NASDAQ-</a:t>
            </a:r>
            <a:r>
              <a:rPr lang="en-US" sz="2400" dirty="0" smtClean="0">
                <a:latin typeface="Helvetica"/>
                <a:cs typeface="Helvetica"/>
              </a:rPr>
              <a:t>R5018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3342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882" y="1911265"/>
            <a:ext cx="4341584" cy="30227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49" y="1911265"/>
            <a:ext cx="4263459" cy="30227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263954" y="5129764"/>
            <a:ext cx="228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(a) NYSE-O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4726" y="5129764"/>
            <a:ext cx="201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(b) NYSE-N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004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882" y="1962299"/>
            <a:ext cx="4341584" cy="29207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49" y="1988577"/>
            <a:ext cx="4263459" cy="28681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645337" y="5129764"/>
            <a:ext cx="272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(a) NYSE-R1000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3460" y="5129764"/>
            <a:ext cx="297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(b) NASDAQ-R1000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1200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6984" y="1962299"/>
            <a:ext cx="3989787" cy="29207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81" y="1988577"/>
            <a:ext cx="3917994" cy="28681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645337" y="5129764"/>
            <a:ext cx="272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(a) NYSE-R5018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3460" y="5129764"/>
            <a:ext cx="297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(b) NASDAQ-R5018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443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0049" y="1165990"/>
            <a:ext cx="7390142" cy="4122608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H="1">
            <a:off x="4683893" y="1165990"/>
            <a:ext cx="31227" cy="4122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5961" y="5351063"/>
            <a:ext cx="62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0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8991" y="5351063"/>
            <a:ext cx="62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w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9563" y="5352861"/>
            <a:ext cx="62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2w</a:t>
            </a:r>
            <a:endParaRPr lang="en-US" sz="2400" b="1" dirty="0">
              <a:latin typeface="Helvetica"/>
              <a:cs typeface="Helvetica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51802" y="1946960"/>
            <a:ext cx="3612108" cy="2401744"/>
          </a:xfrm>
          <a:prstGeom prst="straightConnector1">
            <a:avLst/>
          </a:prstGeom>
          <a:ln w="50800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723587" y="1957199"/>
            <a:ext cx="3652736" cy="2397855"/>
          </a:xfrm>
          <a:prstGeom prst="straightConnector1">
            <a:avLst/>
          </a:prstGeom>
          <a:ln w="50800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064502" y="1972360"/>
            <a:ext cx="3612108" cy="2401744"/>
          </a:xfrm>
          <a:prstGeom prst="straightConnector1">
            <a:avLst/>
          </a:prstGeom>
          <a:ln w="50800">
            <a:solidFill>
              <a:srgbClr val="0000FF"/>
            </a:solidFill>
            <a:prstDash val="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36287" y="1982599"/>
            <a:ext cx="3652736" cy="2397855"/>
          </a:xfrm>
          <a:prstGeom prst="straightConnector1">
            <a:avLst/>
          </a:prstGeom>
          <a:ln w="50800">
            <a:solidFill>
              <a:srgbClr val="0000FF"/>
            </a:solidFill>
            <a:prstDash val="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40480" y="3964632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Stock </a:t>
            </a:r>
            <a:r>
              <a:rPr lang="en-US" sz="2400" b="1" dirty="0">
                <a:latin typeface="Helvetica"/>
                <a:cs typeface="Helvetica"/>
              </a:rPr>
              <a:t>j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40480" y="1946960"/>
            <a:ext cx="149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Stock </a:t>
            </a:r>
            <a:r>
              <a:rPr lang="en-US" sz="2400" b="1" dirty="0" smtClean="0">
                <a:latin typeface="Helvetica"/>
                <a:cs typeface="Helvetica"/>
              </a:rPr>
              <a:t>i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8379" y="2917052"/>
            <a:ext cx="1181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Helvetica"/>
                <a:cs typeface="Helvetica"/>
              </a:rPr>
              <a:t>Price</a:t>
            </a:r>
            <a:endParaRPr lang="en-US" sz="3000" b="1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5480" y="5762693"/>
            <a:ext cx="3182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Helvetica"/>
                <a:cs typeface="Helvetica"/>
              </a:rPr>
              <a:t>Trading days</a:t>
            </a:r>
            <a:endParaRPr lang="en-US" sz="3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0301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0049" y="1165990"/>
            <a:ext cx="7390142" cy="4122608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439146" y="1165990"/>
            <a:ext cx="31227" cy="4122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5961" y="5351063"/>
            <a:ext cx="62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0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120" y="5351063"/>
            <a:ext cx="62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/>
                <a:cs typeface="Helvetica"/>
              </a:rPr>
              <a:t>1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1163" y="5352861"/>
            <a:ext cx="382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3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8379" y="2917052"/>
            <a:ext cx="1181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Helvetica"/>
                <a:cs typeface="Helvetica"/>
              </a:rPr>
              <a:t>Price</a:t>
            </a:r>
            <a:endParaRPr lang="en-US" sz="3000" b="1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5480" y="5762693"/>
            <a:ext cx="3182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Helvetica"/>
                <a:cs typeface="Helvetica"/>
              </a:rPr>
              <a:t>Trading days</a:t>
            </a:r>
            <a:endParaRPr lang="en-US" sz="3000" b="1" dirty="0">
              <a:latin typeface="Helvetica"/>
              <a:cs typeface="Helvetic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928493" y="1165990"/>
            <a:ext cx="31227" cy="4122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51802" y="2603500"/>
            <a:ext cx="2387344" cy="939800"/>
          </a:xfrm>
          <a:prstGeom prst="straightConnector1">
            <a:avLst/>
          </a:prstGeom>
          <a:ln w="50800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51802" y="2387936"/>
            <a:ext cx="2387344" cy="481928"/>
          </a:xfrm>
          <a:prstGeom prst="straightConnector1">
            <a:avLst/>
          </a:prstGeom>
          <a:ln w="50800">
            <a:solidFill>
              <a:srgbClr val="0000FF"/>
            </a:solidFill>
            <a:prstDash val="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051802" y="1676400"/>
            <a:ext cx="2387344" cy="496308"/>
          </a:xfrm>
          <a:prstGeom prst="straightConnector1">
            <a:avLst/>
          </a:prstGeom>
          <a:ln w="50800">
            <a:solidFill>
              <a:srgbClr val="008000"/>
            </a:solidFill>
            <a:prstDash val="sysDot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81333" y="5352861"/>
            <a:ext cx="62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2</a:t>
            </a:r>
            <a:endParaRPr lang="en-US" sz="2400" b="1" dirty="0">
              <a:latin typeface="Helvetica"/>
              <a:cs typeface="Helvetic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00866" y="2869864"/>
            <a:ext cx="2458854" cy="292436"/>
          </a:xfrm>
          <a:prstGeom prst="straightConnector1">
            <a:avLst/>
          </a:prstGeom>
          <a:ln w="50800">
            <a:solidFill>
              <a:srgbClr val="0000FF"/>
            </a:solidFill>
            <a:prstDash val="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00866" y="1676400"/>
            <a:ext cx="2427627" cy="2908300"/>
          </a:xfrm>
          <a:prstGeom prst="straightConnector1">
            <a:avLst/>
          </a:prstGeom>
          <a:ln w="50800">
            <a:solidFill>
              <a:srgbClr val="008000"/>
            </a:solidFill>
            <a:prstDash val="sysDot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85480" y="3543300"/>
            <a:ext cx="2443013" cy="381000"/>
          </a:xfrm>
          <a:prstGeom prst="straightConnector1">
            <a:avLst/>
          </a:prstGeom>
          <a:ln w="50800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959720" y="3033067"/>
            <a:ext cx="2450471" cy="129233"/>
          </a:xfrm>
          <a:prstGeom prst="straightConnector1">
            <a:avLst/>
          </a:prstGeom>
          <a:ln w="50800">
            <a:solidFill>
              <a:srgbClr val="0000FF"/>
            </a:solidFill>
            <a:prstDash val="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928493" y="3352800"/>
            <a:ext cx="2481698" cy="571500"/>
          </a:xfrm>
          <a:prstGeom prst="straightConnector1">
            <a:avLst/>
          </a:prstGeom>
          <a:ln w="50800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959720" y="3784602"/>
            <a:ext cx="2450471" cy="800098"/>
          </a:xfrm>
          <a:prstGeom prst="straightConnector1">
            <a:avLst/>
          </a:prstGeom>
          <a:ln w="50800">
            <a:solidFill>
              <a:srgbClr val="008000"/>
            </a:solidFill>
            <a:prstDash val="sysDot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57980" y="3033067"/>
            <a:ext cx="631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S1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6000" y="223397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S2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37620" y="1535475"/>
            <a:ext cx="64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/>
                <a:cs typeface="Helvetica"/>
              </a:rPr>
              <a:t>S3</a:t>
            </a:r>
            <a:endParaRPr lang="en-US" sz="24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938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tic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00" y="1562100"/>
            <a:ext cx="5946953" cy="3657600"/>
          </a:xfrm>
          <a:prstGeom prst="rect">
            <a:avLst/>
          </a:prstGeom>
        </p:spPr>
      </p:pic>
      <p:pic>
        <p:nvPicPr>
          <p:cNvPr id="5" name="Picture 4" descr="CWM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696" y="1562100"/>
            <a:ext cx="58932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4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98</Words>
  <Application>Microsoft Macintosh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Guangsha Shi</dc:creator>
  <cp:lastModifiedBy>Guangsha Shi</cp:lastModifiedBy>
  <cp:revision>22</cp:revision>
  <dcterms:created xsi:type="dcterms:W3CDTF">2014-12-08T21:58:12Z</dcterms:created>
  <dcterms:modified xsi:type="dcterms:W3CDTF">2014-12-11T03:41:27Z</dcterms:modified>
</cp:coreProperties>
</file>