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6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B6F3-284D-42C2-BC23-A166E883A111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F4DBC-8B25-4988-9B85-76648A960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7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F4DBC-8B25-4988-9B85-76648A9601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6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2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7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7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2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2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9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1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5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5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6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0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37CF-767F-43A7-8825-95E2DC6909A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D91F-0AFC-4D0D-A447-AE31F16C86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3">
            <a:extLst>
              <a:ext uri="{FF2B5EF4-FFF2-40B4-BE49-F238E27FC236}">
                <a16:creationId xmlns:a16="http://schemas.microsoft.com/office/drawing/2014/main" id="{07272356-D7D8-4DC4-BC6E-64C3BDFFD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766"/>
            <a:ext cx="9056224" cy="638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85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49">
            <a:extLst>
              <a:ext uri="{FF2B5EF4-FFF2-40B4-BE49-F238E27FC236}">
                <a16:creationId xmlns:a16="http://schemas.microsoft.com/office/drawing/2014/main" id="{A8246163-2207-4DDB-B6D9-9FD93C508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9098597" cy="553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68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20F1A8-5880-4A46-8BE6-0773DA27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9" y="341105"/>
            <a:ext cx="5649113" cy="1066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070B6A-FB22-4FA4-BCD8-4E3408A6B672}"/>
                  </a:ext>
                </a:extLst>
              </p:cNvPr>
              <p:cNvSpPr txBox="1"/>
              <p:nvPr/>
            </p:nvSpPr>
            <p:spPr>
              <a:xfrm>
                <a:off x="253670" y="1811102"/>
                <a:ext cx="8943423" cy="2306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的泰勒展开：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aseline="-25000" dirty="0"/>
              </a:p>
              <a:p>
                <a:endParaRPr lang="en-US" altLang="zh-CN" baseline="-25000" dirty="0"/>
              </a:p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代替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dirty="0"/>
                  <a:t>代替即可得到：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altLang="zh-CN" dirty="0"/>
                            <m:t>−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+{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070B6A-FB22-4FA4-BCD8-4E3408A6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70" y="1811102"/>
                <a:ext cx="8943423" cy="2306850"/>
              </a:xfrm>
              <a:prstGeom prst="rect">
                <a:avLst/>
              </a:prstGeom>
              <a:blipFill>
                <a:blip r:embed="rId3"/>
                <a:stretch>
                  <a:fillRect l="-613" t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D81B4F-95E4-46C5-9FDB-7DEB1A909DEF}"/>
                  </a:ext>
                </a:extLst>
              </p:cNvPr>
              <p:cNvSpPr txBox="1"/>
              <p:nvPr/>
            </p:nvSpPr>
            <p:spPr>
              <a:xfrm>
                <a:off x="1173972" y="3336085"/>
                <a:ext cx="727980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D81B4F-95E4-46C5-9FDB-7DEB1A909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72" y="3336085"/>
                <a:ext cx="727980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DA41864-D688-4E95-9D2C-A81B51FCF1C6}"/>
              </a:ext>
            </a:extLst>
          </p:cNvPr>
          <p:cNvSpPr txBox="1"/>
          <p:nvPr/>
        </p:nvSpPr>
        <p:spPr>
          <a:xfrm>
            <a:off x="6235618" y="341105"/>
            <a:ext cx="257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多元函数的泰勒展开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EE4967-1250-453D-8603-D1088F12C6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0"/>
          <a:stretch/>
        </p:blipFill>
        <p:spPr>
          <a:xfrm>
            <a:off x="36738" y="4461747"/>
            <a:ext cx="4977769" cy="17580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2D7067-3AFC-4412-A072-900DC00956E1}"/>
              </a:ext>
            </a:extLst>
          </p:cNvPr>
          <p:cNvSpPr txBox="1"/>
          <p:nvPr/>
        </p:nvSpPr>
        <p:spPr>
          <a:xfrm>
            <a:off x="351064" y="4123193"/>
            <a:ext cx="282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二元函数的泰勒展开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E6125A-3740-4209-8C1C-0491F6F94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874" y="4593064"/>
            <a:ext cx="4245918" cy="13974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A1287C5-0E5C-410E-91F1-907A2E114C0B}"/>
              </a:ext>
            </a:extLst>
          </p:cNvPr>
          <p:cNvSpPr txBox="1"/>
          <p:nvPr/>
        </p:nvSpPr>
        <p:spPr>
          <a:xfrm>
            <a:off x="4813874" y="4123193"/>
            <a:ext cx="2820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多元函数的泰勒展开</a:t>
            </a:r>
          </a:p>
        </p:txBody>
      </p:sp>
    </p:spTree>
    <p:extLst>
      <p:ext uri="{BB962C8B-B14F-4D97-AF65-F5344CB8AC3E}">
        <p14:creationId xmlns:p14="http://schemas.microsoft.com/office/powerpoint/2010/main" val="213373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55">
            <a:extLst>
              <a:ext uri="{FF2B5EF4-FFF2-40B4-BE49-F238E27FC236}">
                <a16:creationId xmlns:a16="http://schemas.microsoft.com/office/drawing/2014/main" id="{9E813CA5-82C5-4FB0-AB8E-0CBAFA7E5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175"/>
            <a:ext cx="9085821" cy="600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791D40-DDE3-4940-8AAF-AB905325D87E}"/>
                  </a:ext>
                </a:extLst>
              </p:cNvPr>
              <p:cNvSpPr txBox="1"/>
              <p:nvPr/>
            </p:nvSpPr>
            <p:spPr>
              <a:xfrm>
                <a:off x="4739354" y="2343598"/>
                <a:ext cx="345050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𝜑</m:t>
                    </m:r>
                    <m:acc>
                      <m:accPr>
                        <m:chr m:val="⃗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带入</a:t>
                </a:r>
                <a:r>
                  <a:rPr lang="en-US" altLang="zh-CN" dirty="0"/>
                  <a:t>Stokes</a:t>
                </a:r>
                <a:r>
                  <a:rPr lang="zh-CN" altLang="en-US" dirty="0"/>
                  <a:t>公式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9791D40-DDE3-4940-8AAF-AB905325D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354" y="2343598"/>
                <a:ext cx="3450502" cy="404791"/>
              </a:xfrm>
              <a:prstGeom prst="rect">
                <a:avLst/>
              </a:prstGeom>
              <a:blipFill>
                <a:blip r:embed="rId3"/>
                <a:stretch>
                  <a:fillRect l="-1413" t="-22388" b="-22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85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58">
            <a:extLst>
              <a:ext uri="{FF2B5EF4-FFF2-40B4-BE49-F238E27FC236}">
                <a16:creationId xmlns:a16="http://schemas.microsoft.com/office/drawing/2014/main" id="{B5060C89-DE65-4BB1-A801-4338CA00C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17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62CD935-A855-4B0F-B3C1-E8AB669D23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728"/>
          <a:stretch/>
        </p:blipFill>
        <p:spPr>
          <a:xfrm>
            <a:off x="4714875" y="79947"/>
            <a:ext cx="3288726" cy="60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4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1">
            <a:extLst>
              <a:ext uri="{FF2B5EF4-FFF2-40B4-BE49-F238E27FC236}">
                <a16:creationId xmlns:a16="http://schemas.microsoft.com/office/drawing/2014/main" id="{572A2DAA-5725-4258-95F2-5EBD3660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2"/>
            <a:ext cx="9124622" cy="542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>
            <a:extLst>
              <a:ext uri="{FF2B5EF4-FFF2-40B4-BE49-F238E27FC236}">
                <a16:creationId xmlns:a16="http://schemas.microsoft.com/office/drawing/2014/main" id="{376FC776-F5C3-484A-81CE-F08DD09F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8501"/>
            <a:ext cx="9110737" cy="613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8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6">
            <a:extLst>
              <a:ext uri="{FF2B5EF4-FFF2-40B4-BE49-F238E27FC236}">
                <a16:creationId xmlns:a16="http://schemas.microsoft.com/office/drawing/2014/main" id="{40D956EA-8EAA-4A29-AD05-F1E0E494E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174"/>
            <a:ext cx="9138347" cy="517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6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19">
            <a:extLst>
              <a:ext uri="{FF2B5EF4-FFF2-40B4-BE49-F238E27FC236}">
                <a16:creationId xmlns:a16="http://schemas.microsoft.com/office/drawing/2014/main" id="{036A0C2B-2BA3-42F8-9D13-FE2367AF5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97"/>
            <a:ext cx="7494145" cy="631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43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>
            <a:extLst>
              <a:ext uri="{FF2B5EF4-FFF2-40B4-BE49-F238E27FC236}">
                <a16:creationId xmlns:a16="http://schemas.microsoft.com/office/drawing/2014/main" id="{32279469-2867-4FB0-AC51-997E4AAE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" y="40821"/>
            <a:ext cx="9070057" cy="573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989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5">
            <a:extLst>
              <a:ext uri="{FF2B5EF4-FFF2-40B4-BE49-F238E27FC236}">
                <a16:creationId xmlns:a16="http://schemas.microsoft.com/office/drawing/2014/main" id="{3181E21E-9666-4CDE-9DC5-33D9FEAA8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0"/>
          <a:stretch/>
        </p:blipFill>
        <p:spPr bwMode="auto">
          <a:xfrm>
            <a:off x="4762" y="4763"/>
            <a:ext cx="9129558" cy="532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01E5DB-4F83-4D57-BB21-6EB993997476}"/>
              </a:ext>
            </a:extLst>
          </p:cNvPr>
          <p:cNvSpPr txBox="1"/>
          <p:nvPr/>
        </p:nvSpPr>
        <p:spPr>
          <a:xfrm>
            <a:off x="731520" y="5327117"/>
            <a:ext cx="701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将曲面化成小面元，每个小面元取环量，再积分相加，相邻面元公共边界方向相反，积分抵消，剩下最外面的大环路积分</a:t>
            </a:r>
          </a:p>
        </p:txBody>
      </p:sp>
    </p:spTree>
    <p:extLst>
      <p:ext uri="{BB962C8B-B14F-4D97-AF65-F5344CB8AC3E}">
        <p14:creationId xmlns:p14="http://schemas.microsoft.com/office/powerpoint/2010/main" val="387779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28">
            <a:extLst>
              <a:ext uri="{FF2B5EF4-FFF2-40B4-BE49-F238E27FC236}">
                <a16:creationId xmlns:a16="http://schemas.microsoft.com/office/drawing/2014/main" id="{EB20CD57-19DD-4C67-89DA-530F60E5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763"/>
            <a:ext cx="9099307" cy="517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29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31">
            <a:extLst>
              <a:ext uri="{FF2B5EF4-FFF2-40B4-BE49-F238E27FC236}">
                <a16:creationId xmlns:a16="http://schemas.microsoft.com/office/drawing/2014/main" id="{C4AE8AC1-A48B-4F9D-BA2B-DB9D2799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4763"/>
            <a:ext cx="9138834" cy="605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5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34">
            <a:extLst>
              <a:ext uri="{FF2B5EF4-FFF2-40B4-BE49-F238E27FC236}">
                <a16:creationId xmlns:a16="http://schemas.microsoft.com/office/drawing/2014/main" id="{90656CA1-99E6-422D-839C-C31563E6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36984" cy="4321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37">
            <a:extLst>
              <a:ext uri="{FF2B5EF4-FFF2-40B4-BE49-F238E27FC236}">
                <a16:creationId xmlns:a16="http://schemas.microsoft.com/office/drawing/2014/main" id="{412D7803-F5B4-4C4A-8BD9-864A9EDE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7" y="3744006"/>
            <a:ext cx="9086146" cy="3113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86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374</Words>
  <Application>Microsoft Office PowerPoint</Application>
  <PresentationFormat>全屏显示(4:3)</PresentationFormat>
  <Paragraphs>12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Czy</dc:creator>
  <cp:lastModifiedBy>浮焕然</cp:lastModifiedBy>
  <cp:revision>16</cp:revision>
  <dcterms:created xsi:type="dcterms:W3CDTF">2024-11-10T07:32:32Z</dcterms:created>
  <dcterms:modified xsi:type="dcterms:W3CDTF">2025-01-08T07:16:31Z</dcterms:modified>
</cp:coreProperties>
</file>