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8BA05-DA71-4DED-8268-6B7E1ADDC149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68634-CAC8-4964-AE20-A4BB2A8F33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7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8634-CAC8-4964-AE20-A4BB2A8F330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3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68634-CAC8-4964-AE20-A4BB2A8F330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84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D5671-C1B7-45C9-8A3D-CF8A9A774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45D37F-0C74-476C-88C6-1B05C6D98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B037-9830-4C3C-B428-4DDE21B20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07A71-E384-4A56-9763-3FEEEA9D8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1DA49-13D7-4B53-9721-AA01219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7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8C1C1-0392-4673-9BA8-A45CF0B53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2BF64A-FFE7-40B7-B571-D940F1D0A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2227B0-F201-4A1E-B46C-60F88B7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93EF6-2373-4D9A-976E-EBF429784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9D286-3D01-474B-BB2A-C44CAF9D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17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0E0592-F45E-4020-BFFB-D805D127A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54337-7951-4459-845C-43FEFB0D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78D42-4E3C-4D25-9E79-A3D9C450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26F50-90D8-484D-8431-041AC92E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4ACF-F0B1-4C56-8BC3-DB66CB4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38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A541-B7C5-4A55-A1D8-A9CC5C6E2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BC682C-1FC3-4E07-9F3B-60C367FF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6C4B5E-BC6B-4265-866C-5A89F5C2A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C8C6A3-1066-4E0D-A1F2-472C5F5D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6E2CC7-1843-442D-86C0-498C8716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0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8AEC-3EEF-47A4-A8F3-9B3E0661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69AEF-F4B6-4D10-8BD6-287003AA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9AB793-E6E7-4748-9FF9-D0787224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23C15-2926-487B-A133-CB30559C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FA2A3-3B3F-44C1-83DA-EBEEBFB4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9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D84B-A443-4675-80DE-109131AC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C78228-37AE-43D4-899D-1B6DE95B0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FC454-1E79-48D2-9086-E57901962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92DAD-13BB-4DCA-89AB-C9A7DD6B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14C93-4DF7-479E-85DF-567502C54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5FCCA-B823-4FEE-8E84-8596CEFA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878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3B377-C413-47D4-8EE1-5CC6E6A0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07185-3092-4841-8821-C79B479AC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97499-FEE6-4150-A770-A0DB3126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A1668D-74C9-4B52-B1CF-278584D7D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D62D9A-431A-411F-A605-6F0846F0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4B9A0D-CEEE-49CD-8E8B-3CF71374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443A23-14E0-4BCB-AE3E-16B0A126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B0EADF-B4B3-4131-A824-2CA8C184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36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60EAA-E23B-41E9-A708-EED2E5A5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D5B949-ED22-4DDE-AA05-A1790FCF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A6BD26-3357-40A6-9F6C-639F2D59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DD917E-6986-4530-A318-20A53CFA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CAFD7E-E91A-45C3-8379-8C7DB2DB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27B933-694F-41E5-9D56-7B10BD32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D8B5D-F106-4747-AB89-4B44A1F6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50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46869-3E84-4C15-B555-12CB20B5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B348B-B3DE-401A-8C6B-951D4EBFC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3E821-1341-4334-8259-65914D1D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EFFAC3-0F84-41D7-94B3-202C94F4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61A6D5-D900-4BB2-AF34-5BC430C0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E1655F-2B88-4959-9986-2B0D6ACFA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85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9DFAE-CF01-4A4A-9B97-F2A4D44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2AFB03-B4CC-42A0-AB2D-D72B61902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4619BB-AED6-4340-8DD9-935B04256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49D9C4-DE1F-4D48-BE19-89F64209E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D0691-73C5-45A3-A784-111B247DF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8E33D0-26DA-4C30-95F1-6131637C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2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19F9B9-9253-48E3-A9BA-DC295A83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7B969-5626-4644-8B34-C2280607E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402C3-4CA0-4B20-A6E9-CE8F41208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4EC4A-137D-43B2-A9B2-1D227ECE4AB3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F94DD-780F-4392-8A2B-C29DEC50D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F2B78-FDD2-48FC-9B4E-00EB6F160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E661-298A-4B71-9797-B48EE4675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1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07EA0-141F-4365-A78F-4DE81A2F2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24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9600" dirty="0"/>
              <a:t>第七章习题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38CB3E-34E2-4E40-9EA1-FA8A86401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7306" y="6107412"/>
            <a:ext cx="2941388" cy="424602"/>
          </a:xfrm>
        </p:spPr>
        <p:txBody>
          <a:bodyPr/>
          <a:lstStyle/>
          <a:p>
            <a:r>
              <a:rPr lang="en-US" altLang="zh-CN" dirty="0"/>
              <a:t>2024-12-20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25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79"/>
    </mc:Choice>
    <mc:Fallback xmlns="">
      <p:transition spd="slow" advTm="647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BB257D-E998-4742-96AA-CD3D856A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8" y="259146"/>
            <a:ext cx="11620500" cy="622935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A33F990-8177-4193-8F43-02DB9C36FA7C}"/>
              </a:ext>
            </a:extLst>
          </p:cNvPr>
          <p:cNvCxnSpPr/>
          <p:nvPr/>
        </p:nvCxnSpPr>
        <p:spPr>
          <a:xfrm>
            <a:off x="2175641" y="3484179"/>
            <a:ext cx="583325" cy="48084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9CB4B9-35B1-4EB8-8C31-1AB33103E002}"/>
                  </a:ext>
                </a:extLst>
              </p:cNvPr>
              <p:cNvSpPr txBox="1"/>
              <p:nvPr/>
            </p:nvSpPr>
            <p:spPr>
              <a:xfrm>
                <a:off x="2758966" y="3373821"/>
                <a:ext cx="847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9CB4B9-35B1-4EB8-8C31-1AB33103E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66" y="3373821"/>
                <a:ext cx="8471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5963422-73A3-448A-9085-5D579A10C378}"/>
              </a:ext>
            </a:extLst>
          </p:cNvPr>
          <p:cNvCxnSpPr/>
          <p:nvPr/>
        </p:nvCxnSpPr>
        <p:spPr>
          <a:xfrm>
            <a:off x="4997669" y="5320862"/>
            <a:ext cx="70945" cy="50449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6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49"/>
    </mc:Choice>
    <mc:Fallback xmlns="">
      <p:transition spd="slow" advTm="500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7255391-0AE8-469F-B078-43396F37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07"/>
            <a:ext cx="12192000" cy="94150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4DE4225-449B-4324-A8DA-9497B268F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20" y="1537137"/>
            <a:ext cx="4897495" cy="37285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7F470E-8710-418F-9F16-31549401A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577" y="1918088"/>
            <a:ext cx="6129685" cy="230351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8BFB2A-4F87-4320-944D-25843877FBD5}"/>
              </a:ext>
            </a:extLst>
          </p:cNvPr>
          <p:cNvSpPr txBox="1"/>
          <p:nvPr/>
        </p:nvSpPr>
        <p:spPr>
          <a:xfrm>
            <a:off x="4658710" y="1340069"/>
            <a:ext cx="249299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书上式</a:t>
            </a:r>
            <a:r>
              <a:rPr lang="en-US" altLang="zh-CN" dirty="0"/>
              <a:t>(7-60)+</a:t>
            </a:r>
            <a:r>
              <a:rPr lang="zh-CN" altLang="en-US" dirty="0"/>
              <a:t>式</a:t>
            </a:r>
            <a:r>
              <a:rPr lang="en-US" altLang="zh-CN" dirty="0"/>
              <a:t>(7-66)</a:t>
            </a:r>
            <a:endParaRPr lang="zh-CN" altLang="en-US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69ECBE7-0273-436D-AA2C-44A9A78A2B37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74477" y="1709401"/>
            <a:ext cx="1230728" cy="92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D7BD9E5-BE09-463E-91B2-EAF782DC6032}"/>
              </a:ext>
            </a:extLst>
          </p:cNvPr>
          <p:cNvSpPr txBox="1"/>
          <p:nvPr/>
        </p:nvSpPr>
        <p:spPr>
          <a:xfrm>
            <a:off x="4290848" y="6212770"/>
            <a:ext cx="149271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书上式</a:t>
            </a:r>
            <a:r>
              <a:rPr lang="en-US" altLang="zh-CN" dirty="0"/>
              <a:t>(7-67)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FB4AEEC-546D-4C3A-A604-D501081A11A7}"/>
              </a:ext>
            </a:extLst>
          </p:cNvPr>
          <p:cNvCxnSpPr>
            <a:cxnSpLocks/>
            <a:stCxn id="14" idx="1"/>
            <a:endCxn id="6" idx="2"/>
          </p:cNvCxnSpPr>
          <p:nvPr/>
        </p:nvCxnSpPr>
        <p:spPr>
          <a:xfrm flipH="1" flipV="1">
            <a:off x="2851568" y="5265682"/>
            <a:ext cx="1439280" cy="113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7ABB822-4803-4E70-A863-8C8F468B88F8}"/>
              </a:ext>
            </a:extLst>
          </p:cNvPr>
          <p:cNvSpPr/>
          <p:nvPr/>
        </p:nvSpPr>
        <p:spPr>
          <a:xfrm>
            <a:off x="1008993" y="3909848"/>
            <a:ext cx="504497" cy="311752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4A1D7CB-6215-4A05-AB64-3DAAE2B5A47D}"/>
                  </a:ext>
                </a:extLst>
              </p:cNvPr>
              <p:cNvSpPr/>
              <p:nvPr/>
            </p:nvSpPr>
            <p:spPr>
              <a:xfrm>
                <a:off x="208298" y="5628289"/>
                <a:ext cx="674572" cy="49325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𝜇𝜀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4A1D7CB-6215-4A05-AB64-3DAAE2B5A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98" y="5628289"/>
                <a:ext cx="674572" cy="493250"/>
              </a:xfrm>
              <a:prstGeom prst="rect">
                <a:avLst/>
              </a:prstGeom>
              <a:blipFill>
                <a:blip r:embed="rId5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62C3B5E-AB8D-4CF9-8DE0-51F8D9BF11BA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545584" y="4221600"/>
            <a:ext cx="715658" cy="140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35835D5-6ADB-4EE0-ABB0-384CCB38C23C}"/>
              </a:ext>
            </a:extLst>
          </p:cNvPr>
          <p:cNvSpPr txBox="1"/>
          <p:nvPr/>
        </p:nvSpPr>
        <p:spPr>
          <a:xfrm>
            <a:off x="7283669" y="3069844"/>
            <a:ext cx="1797269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7E61A6F-41C6-4563-8ACA-360D31BEA85F}"/>
              </a:ext>
            </a:extLst>
          </p:cNvPr>
          <p:cNvCxnSpPr>
            <a:cxnSpLocks/>
          </p:cNvCxnSpPr>
          <p:nvPr/>
        </p:nvCxnSpPr>
        <p:spPr>
          <a:xfrm>
            <a:off x="7945821" y="3340904"/>
            <a:ext cx="354724" cy="45858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ABDFC4B-45D9-48F3-A5EA-F5D222456EFA}"/>
              </a:ext>
            </a:extLst>
          </p:cNvPr>
          <p:cNvCxnSpPr/>
          <p:nvPr/>
        </p:nvCxnSpPr>
        <p:spPr>
          <a:xfrm flipH="1">
            <a:off x="7945821" y="3254510"/>
            <a:ext cx="409903" cy="54498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14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70"/>
    </mc:Choice>
    <mc:Fallback xmlns="">
      <p:transition spd="slow" advTm="5307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C2CF96C-8416-4BF0-A1EE-737BCAA8C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512" y="0"/>
            <a:ext cx="8804975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8C2D16-DD40-46E1-A424-E74287467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484" y="0"/>
            <a:ext cx="8804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18"/>
    </mc:Choice>
    <mc:Fallback xmlns="">
      <p:transition spd="slow" advTm="4791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81A297-C434-476E-9E6D-1715B4B6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36"/>
            <a:ext cx="12192000" cy="4786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4F05E-59FC-4D5C-9399-3961C3C121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4"/>
          <a:stretch/>
        </p:blipFill>
        <p:spPr>
          <a:xfrm>
            <a:off x="1524000" y="906516"/>
            <a:ext cx="9144000" cy="53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0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519"/>
    </mc:Choice>
    <mc:Fallback xmlns="">
      <p:transition spd="slow" advTm="83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83B4A2-C007-401C-8BAA-AD5BED0797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813"/>
          <a:stretch/>
        </p:blipFill>
        <p:spPr>
          <a:xfrm>
            <a:off x="0" y="70945"/>
            <a:ext cx="12182475" cy="930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B1A35C-D1A2-4D5E-AF44-4992872A86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6" b="26436"/>
          <a:stretch/>
        </p:blipFill>
        <p:spPr>
          <a:xfrm>
            <a:off x="112986" y="1876510"/>
            <a:ext cx="11966028" cy="31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366"/>
    </mc:Choice>
    <mc:Fallback xmlns="">
      <p:transition spd="slow" advTm="5536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41D511-9B77-42B5-919A-E1FC853D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81" y="168494"/>
            <a:ext cx="10172700" cy="14287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14D2E0-7154-4062-A2D4-0E478BE2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91" y="1974631"/>
            <a:ext cx="114585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020"/>
    </mc:Choice>
    <mc:Fallback xmlns="">
      <p:transition spd="slow" advTm="770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213FB7-815C-462C-AFD0-BF31AC3DE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918"/>
            <a:ext cx="12115800" cy="14573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E06636-1165-4C71-B32B-FBBCF1896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15" b="8621"/>
          <a:stretch/>
        </p:blipFill>
        <p:spPr>
          <a:xfrm>
            <a:off x="5569827" y="1891862"/>
            <a:ext cx="6481271" cy="44301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C01FBD-03E8-4219-8338-EF1F5758F7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3751" r="53146" b="76437"/>
          <a:stretch/>
        </p:blipFill>
        <p:spPr>
          <a:xfrm>
            <a:off x="591206" y="2734608"/>
            <a:ext cx="4146332" cy="263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361"/>
    </mc:Choice>
    <mc:Fallback xmlns="">
      <p:transition spd="slow" advTm="1033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857A1E-9DEB-4865-B05F-ADB300F8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38"/>
            <a:ext cx="12192000" cy="4842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78FAB0-DE2F-4FBB-82EE-0A96FFCA4D61}"/>
                  </a:ext>
                </a:extLst>
              </p:cNvPr>
              <p:cNvSpPr txBox="1"/>
              <p:nvPr/>
            </p:nvSpPr>
            <p:spPr>
              <a:xfrm>
                <a:off x="1722383" y="1671144"/>
                <a:ext cx="7892545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78FAB0-DE2F-4FBB-82EE-0A96FFCA4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3" y="1671144"/>
                <a:ext cx="7892545" cy="653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372B2B-1F79-4D6B-8667-61948CF8E16C}"/>
                  </a:ext>
                </a:extLst>
              </p:cNvPr>
              <p:cNvSpPr txBox="1"/>
              <p:nvPr/>
            </p:nvSpPr>
            <p:spPr>
              <a:xfrm>
                <a:off x="1722383" y="2698678"/>
                <a:ext cx="9257021" cy="2695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𝑘𝑧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372B2B-1F79-4D6B-8667-61948CF8E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83" y="2698678"/>
                <a:ext cx="9257021" cy="26956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2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233</Words>
  <Application>Microsoft Office PowerPoint</Application>
  <PresentationFormat>宽屏</PresentationFormat>
  <Paragraphs>12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第七章习题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第二章习题</dc:title>
  <dc:creator>user</dc:creator>
  <cp:lastModifiedBy>浮焕然</cp:lastModifiedBy>
  <cp:revision>33</cp:revision>
  <dcterms:created xsi:type="dcterms:W3CDTF">2024-11-10T06:24:13Z</dcterms:created>
  <dcterms:modified xsi:type="dcterms:W3CDTF">2025-01-08T23:39:17Z</dcterms:modified>
</cp:coreProperties>
</file>