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BA05-DA71-4DED-8268-6B7E1ADDC149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8634-CAC8-4964-AE20-A4BB2A8F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4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5671-C1B7-45C9-8A3D-CF8A9A77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5D37F-0C74-476C-88C6-1B05C6D9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B037-9830-4C3C-B428-4DDE21B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07A71-E384-4A56-9763-3FEEEA9D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1DA49-13D7-4B53-9721-AA01219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C1C1-0392-4673-9BA8-A45CF0B5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BF64A-FFE7-40B7-B571-D940F1D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227B0-F201-4A1E-B46C-60F88B7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3EF6-2373-4D9A-976E-EBF42978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D286-3D01-474B-BB2A-C44CAF9D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E0592-F45E-4020-BFFB-D805D127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54337-7951-4459-845C-43FEFB0D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78D42-4E3C-4D25-9E79-A3D9C450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26F50-90D8-484D-8431-041AC92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4ACF-F0B1-4C56-8BC3-DB66CB4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A541-B7C5-4A55-A1D8-A9CC5C6E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C682C-1FC3-4E07-9F3B-60C367F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4B5E-BC6B-4265-866C-5A89F5C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C6A3-1066-4E0D-A1F2-472C5F5D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E2CC7-1843-442D-86C0-498C8716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8AEC-3EEF-47A4-A8F3-9B3E0661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69AEF-F4B6-4D10-8BD6-287003AA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AB793-E6E7-4748-9FF9-D0787224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23C15-2926-487B-A133-CB30559C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A2A3-3B3F-44C1-83DA-EBEEBFB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D84B-A443-4675-80DE-109131AC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78228-37AE-43D4-899D-1B6DE95B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C454-1E79-48D2-9086-E5790196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2DAD-13BB-4DCA-89AB-C9A7DD6B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4C93-4DF7-479E-85DF-567502C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5FCCA-B823-4FEE-8E84-8596CEF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B377-C413-47D4-8EE1-5CC6E6A0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07185-3092-4841-8821-C79B479A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97499-FEE6-4150-A770-A0DB3126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1668D-74C9-4B52-B1CF-278584D7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D62D9A-431A-411F-A605-6F0846F0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B9A0D-CEEE-49CD-8E8B-3CF71374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443A23-14E0-4BCB-AE3E-16B0A12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0EADF-B4B3-4131-A824-2CA8C18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60EAA-E23B-41E9-A708-EED2E5A5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5B949-ED22-4DDE-AA05-A1790FC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6BD26-3357-40A6-9F6C-639F2D5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D917E-6986-4530-A318-20A53CFA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CAFD7E-E91A-45C3-8379-8C7DB2D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7B933-694F-41E5-9D56-7B10BD32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8B5D-F106-4747-AB89-4B44A1F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869-3E84-4C15-B555-12CB20B5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B348B-B3DE-401A-8C6B-951D4EBF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3E821-1341-4334-8259-65914D1D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FFAC3-0F84-41D7-94B3-202C94F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1A6D5-D900-4BB2-AF34-5BC430C0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1655F-2B88-4959-9986-2B0D6ACF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9DFAE-CF01-4A4A-9B97-F2A4D44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AFB03-B4CC-42A0-AB2D-D72B61902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619BB-AED6-4340-8DD9-935B0425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9D9C4-DE1F-4D48-BE19-89F6420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D0691-73C5-45A3-A784-111B247D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E33D0-26DA-4C30-95F1-6131637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9F9B9-9253-48E3-A9BA-DC295A83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7B969-5626-4644-8B34-C2280607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402C3-4CA0-4B20-A6E9-CE8F41208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C4A-137D-43B2-A9B2-1D227ECE4AB3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94DD-780F-4392-8A2B-C29DEC50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2B78-FDD2-48FC-9B4E-00EB6F160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jpg"/><Relationship Id="rId7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7EA0-141F-4365-A78F-4DE81A2F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4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第二章习题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8CB3E-34E2-4E40-9EA1-FA8A8640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7306" y="6107412"/>
            <a:ext cx="2941388" cy="424602"/>
          </a:xfrm>
        </p:spPr>
        <p:txBody>
          <a:bodyPr/>
          <a:lstStyle/>
          <a:p>
            <a:r>
              <a:rPr lang="en-US" altLang="zh-CN" dirty="0"/>
              <a:t>2024-11-10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5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1">
            <a:extLst>
              <a:ext uri="{FF2B5EF4-FFF2-40B4-BE49-F238E27FC236}">
                <a16:creationId xmlns:a16="http://schemas.microsoft.com/office/drawing/2014/main" id="{1D4E677F-E11A-49F2-86BF-A33CC216A3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6167" y="801052"/>
            <a:ext cx="7479665" cy="52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84D0C-DB04-46AF-AA24-698BC4A5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88" y="0"/>
            <a:ext cx="876782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782179-5ED3-428E-8363-B9B1652E52BF}"/>
              </a:ext>
            </a:extLst>
          </p:cNvPr>
          <p:cNvSpPr txBox="1"/>
          <p:nvPr/>
        </p:nvSpPr>
        <p:spPr>
          <a:xfrm>
            <a:off x="8979982" y="6154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</a:p>
        </p:txBody>
      </p:sp>
    </p:spTree>
    <p:extLst>
      <p:ext uri="{BB962C8B-B14F-4D97-AF65-F5344CB8AC3E}">
        <p14:creationId xmlns:p14="http://schemas.microsoft.com/office/powerpoint/2010/main" val="129085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782179-5ED3-428E-8363-B9B1652E52BF}"/>
              </a:ext>
            </a:extLst>
          </p:cNvPr>
          <p:cNvSpPr txBox="1"/>
          <p:nvPr/>
        </p:nvSpPr>
        <p:spPr>
          <a:xfrm>
            <a:off x="8979982" y="61547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</a:p>
        </p:txBody>
      </p:sp>
      <p:pic>
        <p:nvPicPr>
          <p:cNvPr id="4" name="Picture 753">
            <a:extLst>
              <a:ext uri="{FF2B5EF4-FFF2-40B4-BE49-F238E27FC236}">
                <a16:creationId xmlns:a16="http://schemas.microsoft.com/office/drawing/2014/main" id="{92A09CAD-7826-4012-99CC-C7E875499A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3472" y="569963"/>
            <a:ext cx="9658954" cy="53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9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58">
            <a:extLst>
              <a:ext uri="{FF2B5EF4-FFF2-40B4-BE49-F238E27FC236}">
                <a16:creationId xmlns:a16="http://schemas.microsoft.com/office/drawing/2014/main" id="{652914D9-591A-40A7-8C82-623F0A329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297" y="370489"/>
            <a:ext cx="9439592" cy="639247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1DDD61-E884-40F7-8DE9-ECBFB69130B1}"/>
              </a:ext>
            </a:extLst>
          </p:cNvPr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</a:p>
        </p:txBody>
      </p:sp>
    </p:spTree>
    <p:extLst>
      <p:ext uri="{BB962C8B-B14F-4D97-AF65-F5344CB8AC3E}">
        <p14:creationId xmlns:p14="http://schemas.microsoft.com/office/powerpoint/2010/main" val="151101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63">
            <a:extLst>
              <a:ext uri="{FF2B5EF4-FFF2-40B4-BE49-F238E27FC236}">
                <a16:creationId xmlns:a16="http://schemas.microsoft.com/office/drawing/2014/main" id="{0EBD2ABA-3A37-41AA-95E5-5EAC151AF3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1332" y="1344930"/>
            <a:ext cx="6109335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68">
            <a:extLst>
              <a:ext uri="{FF2B5EF4-FFF2-40B4-BE49-F238E27FC236}">
                <a16:creationId xmlns:a16="http://schemas.microsoft.com/office/drawing/2014/main" id="{A45311A8-89DC-4344-8CA6-553C14EB9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797" y="497599"/>
            <a:ext cx="10712406" cy="58628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88ADC0-592B-4E88-9F00-44D78241CA35}"/>
              </a:ext>
            </a:extLst>
          </p:cNvPr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</a:p>
        </p:txBody>
      </p:sp>
    </p:spTree>
    <p:extLst>
      <p:ext uri="{BB962C8B-B14F-4D97-AF65-F5344CB8AC3E}">
        <p14:creationId xmlns:p14="http://schemas.microsoft.com/office/powerpoint/2010/main" val="216451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88ADC0-592B-4E88-9F00-44D78241CA35}"/>
              </a:ext>
            </a:extLst>
          </p:cNvPr>
          <p:cNvSpPr txBox="1"/>
          <p:nvPr/>
        </p:nvSpPr>
        <p:spPr>
          <a:xfrm>
            <a:off x="10729954" y="61181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不用讲！</a:t>
            </a:r>
          </a:p>
        </p:txBody>
      </p:sp>
      <p:pic>
        <p:nvPicPr>
          <p:cNvPr id="6" name="Picture 773">
            <a:extLst>
              <a:ext uri="{FF2B5EF4-FFF2-40B4-BE49-F238E27FC236}">
                <a16:creationId xmlns:a16="http://schemas.microsoft.com/office/drawing/2014/main" id="{EADD6DDD-8F56-4ADE-B61B-0ADF435739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9861" y="517545"/>
            <a:ext cx="9275379" cy="956529"/>
          </a:xfrm>
          <a:prstGeom prst="rect">
            <a:avLst/>
          </a:prstGeom>
        </p:spPr>
      </p:pic>
      <p:pic>
        <p:nvPicPr>
          <p:cNvPr id="7" name="Picture 775">
            <a:extLst>
              <a:ext uri="{FF2B5EF4-FFF2-40B4-BE49-F238E27FC236}">
                <a16:creationId xmlns:a16="http://schemas.microsoft.com/office/drawing/2014/main" id="{3319C301-E8F8-4C5D-9FCB-07FE0880F3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9150" y="1758269"/>
            <a:ext cx="6845300" cy="43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80">
            <a:extLst>
              <a:ext uri="{FF2B5EF4-FFF2-40B4-BE49-F238E27FC236}">
                <a16:creationId xmlns:a16="http://schemas.microsoft.com/office/drawing/2014/main" id="{1B217E82-E9F4-4E26-8E7B-58D28E72C3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2268" y="244366"/>
            <a:ext cx="9765939" cy="6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6">
            <a:extLst>
              <a:ext uri="{FF2B5EF4-FFF2-40B4-BE49-F238E27FC236}">
                <a16:creationId xmlns:a16="http://schemas.microsoft.com/office/drawing/2014/main" id="{F39B5910-4DA4-4BD0-AC55-7542116B44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730" y="50512"/>
            <a:ext cx="5716270" cy="41490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E8B18C-4E76-4F6A-86FF-4CD904A1A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900" y="447885"/>
            <a:ext cx="5178867" cy="2546491"/>
          </a:xfrm>
          <a:prstGeom prst="rect">
            <a:avLst/>
          </a:prstGeom>
        </p:spPr>
      </p:pic>
      <p:pic>
        <p:nvPicPr>
          <p:cNvPr id="16" name="Picture 98">
            <a:extLst>
              <a:ext uri="{FF2B5EF4-FFF2-40B4-BE49-F238E27FC236}">
                <a16:creationId xmlns:a16="http://schemas.microsoft.com/office/drawing/2014/main" id="{F195ED28-DC55-4EBA-B63C-D36CBD899710}"/>
              </a:ext>
            </a:extLst>
          </p:cNvPr>
          <p:cNvPicPr/>
          <p:nvPr/>
        </p:nvPicPr>
        <p:blipFill rotWithShape="1">
          <a:blip r:embed="rId5"/>
          <a:srcRect b="40131"/>
          <a:stretch/>
        </p:blipFill>
        <p:spPr>
          <a:xfrm>
            <a:off x="884084" y="4135023"/>
            <a:ext cx="4337531" cy="1630207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8247EC1-DFBA-40AC-8D6D-C3C13540D5FF}"/>
              </a:ext>
            </a:extLst>
          </p:cNvPr>
          <p:cNvCxnSpPr/>
          <p:nvPr/>
        </p:nvCxnSpPr>
        <p:spPr>
          <a:xfrm flipV="1">
            <a:off x="3237865" y="1373650"/>
            <a:ext cx="3429464" cy="120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F85FB73-332E-4BBE-8386-4A7BFC899690}"/>
              </a:ext>
            </a:extLst>
          </p:cNvPr>
          <p:cNvSpPr txBox="1"/>
          <p:nvPr/>
        </p:nvSpPr>
        <p:spPr>
          <a:xfrm>
            <a:off x="3136843" y="5266881"/>
            <a:ext cx="1010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EBAE05B-1DE7-49CC-AB87-95E5C25B5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829" y="5790095"/>
            <a:ext cx="860960" cy="40454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BA07FB1-0411-476D-976B-5495D407DE1C}"/>
              </a:ext>
            </a:extLst>
          </p:cNvPr>
          <p:cNvSpPr txBox="1"/>
          <p:nvPr/>
        </p:nvSpPr>
        <p:spPr>
          <a:xfrm>
            <a:off x="6600354" y="38982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：直接用泊松方程</a:t>
            </a:r>
          </a:p>
        </p:txBody>
      </p:sp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C9131FC6-03E1-4F5B-81AC-129ACBA04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47056"/>
              </p:ext>
            </p:extLst>
          </p:nvPr>
        </p:nvGraphicFramePr>
        <p:xfrm>
          <a:off x="6256338" y="4584301"/>
          <a:ext cx="58674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7" imgW="7725517" imgH="1952589" progId="Word.Document.8">
                  <p:embed/>
                </p:oleObj>
              </mc:Choice>
              <mc:Fallback>
                <p:oleObj name="Document" r:id="rId7" imgW="7725517" imgH="1952589" progId="Word.Document.8">
                  <p:embed/>
                  <p:pic>
                    <p:nvPicPr>
                      <p:cNvPr id="15365" name="Object 7">
                        <a:extLst>
                          <a:ext uri="{FF2B5EF4-FFF2-40B4-BE49-F238E27FC236}">
                            <a16:creationId xmlns:a16="http://schemas.microsoft.com/office/drawing/2014/main" id="{091C36FC-F1E1-4228-84E1-C82F69B6B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4584301"/>
                        <a:ext cx="58674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>
            <a:extLst>
              <a:ext uri="{FF2B5EF4-FFF2-40B4-BE49-F238E27FC236}">
                <a16:creationId xmlns:a16="http://schemas.microsoft.com/office/drawing/2014/main" id="{F8A8DBE2-C2F2-4552-818A-E8A57C68C62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346"/>
          <a:stretch/>
        </p:blipFill>
        <p:spPr>
          <a:xfrm>
            <a:off x="6782142" y="5868763"/>
            <a:ext cx="2680558" cy="61257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BFBA3DB-7EC3-4B7D-8275-DF2ED5A5A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414" y="5231326"/>
            <a:ext cx="5003914" cy="5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4">
            <a:extLst>
              <a:ext uri="{FF2B5EF4-FFF2-40B4-BE49-F238E27FC236}">
                <a16:creationId xmlns:a16="http://schemas.microsoft.com/office/drawing/2014/main" id="{E48617C5-0297-4560-B29E-3D8E5D2A9A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124" y="1122237"/>
            <a:ext cx="7195113" cy="51214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758074-09F5-4682-B007-AE3AC92C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36"/>
            <a:ext cx="12192000" cy="851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5CE649-4538-4213-9A04-16678F54F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25321" r="8599" b="8958"/>
          <a:stretch/>
        </p:blipFill>
        <p:spPr>
          <a:xfrm>
            <a:off x="9480237" y="3058934"/>
            <a:ext cx="2247591" cy="24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B04656-7833-40E1-AEE0-917F5BBF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8" y="29378"/>
            <a:ext cx="11936405" cy="875846"/>
          </a:xfrm>
          <a:prstGeom prst="rect">
            <a:avLst/>
          </a:prstGeom>
        </p:spPr>
      </p:pic>
      <p:grpSp>
        <p:nvGrpSpPr>
          <p:cNvPr id="9" name="Group 4150">
            <a:extLst>
              <a:ext uri="{FF2B5EF4-FFF2-40B4-BE49-F238E27FC236}">
                <a16:creationId xmlns:a16="http://schemas.microsoft.com/office/drawing/2014/main" id="{8D954945-5B8F-4535-B3B0-51DE9712F6F2}"/>
              </a:ext>
            </a:extLst>
          </p:cNvPr>
          <p:cNvGrpSpPr/>
          <p:nvPr/>
        </p:nvGrpSpPr>
        <p:grpSpPr>
          <a:xfrm>
            <a:off x="2148344" y="1033310"/>
            <a:ext cx="8035860" cy="5240375"/>
            <a:chOff x="0" y="0"/>
            <a:chExt cx="8705088" cy="6601969"/>
          </a:xfrm>
        </p:grpSpPr>
        <p:pic>
          <p:nvPicPr>
            <p:cNvPr id="10" name="Picture 129">
              <a:extLst>
                <a:ext uri="{FF2B5EF4-FFF2-40B4-BE49-F238E27FC236}">
                  <a16:creationId xmlns:a16="http://schemas.microsoft.com/office/drawing/2014/main" id="{D8F7BFED-5715-4926-A09E-84777190A3C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874764" cy="4645152"/>
            </a:xfrm>
            <a:prstGeom prst="rect">
              <a:avLst/>
            </a:prstGeom>
          </p:spPr>
        </p:pic>
        <p:pic>
          <p:nvPicPr>
            <p:cNvPr id="11" name="Picture 131">
              <a:extLst>
                <a:ext uri="{FF2B5EF4-FFF2-40B4-BE49-F238E27FC236}">
                  <a16:creationId xmlns:a16="http://schemas.microsoft.com/office/drawing/2014/main" id="{353C0CEB-3DAA-463D-ADE7-496F1F0EABB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10896" y="4564381"/>
              <a:ext cx="5157216" cy="2037588"/>
            </a:xfrm>
            <a:prstGeom prst="rect">
              <a:avLst/>
            </a:prstGeom>
          </p:spPr>
        </p:pic>
        <p:pic>
          <p:nvPicPr>
            <p:cNvPr id="13" name="Picture 133">
              <a:extLst>
                <a:ext uri="{FF2B5EF4-FFF2-40B4-BE49-F238E27FC236}">
                  <a16:creationId xmlns:a16="http://schemas.microsoft.com/office/drawing/2014/main" id="{D634F27F-52BA-4F0B-8314-F16C422B3D3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916168" y="3249168"/>
              <a:ext cx="2788920" cy="2630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6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8">
            <a:extLst>
              <a:ext uri="{FF2B5EF4-FFF2-40B4-BE49-F238E27FC236}">
                <a16:creationId xmlns:a16="http://schemas.microsoft.com/office/drawing/2014/main" id="{2DC8DB0D-50CD-4C33-B62B-58884E4B3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426" y="422347"/>
            <a:ext cx="9675146" cy="63094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A65D061-4B80-41A8-A56E-2ED7FDA917B1}"/>
              </a:ext>
            </a:extLst>
          </p:cNvPr>
          <p:cNvSpPr txBox="1"/>
          <p:nvPr/>
        </p:nvSpPr>
        <p:spPr>
          <a:xfrm>
            <a:off x="10312628" y="92260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</a:t>
            </a:r>
            <a:r>
              <a:rPr lang="en-US" altLang="zh-CN" dirty="0"/>
              <a:t>2</a:t>
            </a:r>
            <a:r>
              <a:rPr lang="zh-CN" altLang="en-US" dirty="0"/>
              <a:t>：泊松方程</a:t>
            </a:r>
          </a:p>
        </p:txBody>
      </p:sp>
    </p:spTree>
    <p:extLst>
      <p:ext uri="{BB962C8B-B14F-4D97-AF65-F5344CB8AC3E}">
        <p14:creationId xmlns:p14="http://schemas.microsoft.com/office/powerpoint/2010/main" val="404450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51">
            <a:extLst>
              <a:ext uri="{FF2B5EF4-FFF2-40B4-BE49-F238E27FC236}">
                <a16:creationId xmlns:a16="http://schemas.microsoft.com/office/drawing/2014/main" id="{663E1EAA-1A15-46D8-AE87-43EB45C301AE}"/>
              </a:ext>
            </a:extLst>
          </p:cNvPr>
          <p:cNvGrpSpPr/>
          <p:nvPr/>
        </p:nvGrpSpPr>
        <p:grpSpPr>
          <a:xfrm>
            <a:off x="1206226" y="434647"/>
            <a:ext cx="10320134" cy="5682029"/>
            <a:chOff x="0" y="0"/>
            <a:chExt cx="8804149" cy="5195316"/>
          </a:xfrm>
        </p:grpSpPr>
        <p:pic>
          <p:nvPicPr>
            <p:cNvPr id="5" name="Picture 143">
              <a:extLst>
                <a:ext uri="{FF2B5EF4-FFF2-40B4-BE49-F238E27FC236}">
                  <a16:creationId xmlns:a16="http://schemas.microsoft.com/office/drawing/2014/main" id="{199EAB23-758C-4318-8168-797C8396189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446264" cy="4812792"/>
            </a:xfrm>
            <a:prstGeom prst="rect">
              <a:avLst/>
            </a:prstGeom>
          </p:spPr>
        </p:pic>
        <p:pic>
          <p:nvPicPr>
            <p:cNvPr id="8" name="Picture 145">
              <a:extLst>
                <a:ext uri="{FF2B5EF4-FFF2-40B4-BE49-F238E27FC236}">
                  <a16:creationId xmlns:a16="http://schemas.microsoft.com/office/drawing/2014/main" id="{A4FA7FDD-FAE2-46B3-BF99-AC672D082C6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50764" y="3000756"/>
              <a:ext cx="3453385" cy="219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9A02832-B364-4BBA-A861-DD5AD29E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834" y="992307"/>
            <a:ext cx="5419350" cy="50456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A4C4E2-46EC-4459-8A97-075E47FA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6" y="762682"/>
            <a:ext cx="5160191" cy="52752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2D24337-B935-4835-8A39-A1CEB8E518BF}"/>
              </a:ext>
            </a:extLst>
          </p:cNvPr>
          <p:cNvSpPr txBox="1"/>
          <p:nvPr/>
        </p:nvSpPr>
        <p:spPr>
          <a:xfrm>
            <a:off x="418246" y="26653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教材</a:t>
            </a:r>
            <a:r>
              <a:rPr lang="en-US" altLang="zh-CN" dirty="0"/>
              <a:t>2-14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31">
            <a:extLst>
              <a:ext uri="{FF2B5EF4-FFF2-40B4-BE49-F238E27FC236}">
                <a16:creationId xmlns:a16="http://schemas.microsoft.com/office/drawing/2014/main" id="{BF773EB4-5D6D-4270-A1DA-733F2C5E5B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0262" y="202882"/>
            <a:ext cx="7991475" cy="64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36">
            <a:extLst>
              <a:ext uri="{FF2B5EF4-FFF2-40B4-BE49-F238E27FC236}">
                <a16:creationId xmlns:a16="http://schemas.microsoft.com/office/drawing/2014/main" id="{CA346E39-3BF0-4AA3-A4F4-6E7DB28AC7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6259" y="1324303"/>
            <a:ext cx="11014817" cy="44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</Words>
  <Application>Microsoft Office PowerPoint</Application>
  <PresentationFormat>宽屏</PresentationFormat>
  <Paragraphs>12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Microsoft Word 97 - 2003 文档</vt:lpstr>
      <vt:lpstr>第二章习题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</dc:title>
  <dc:creator>user</dc:creator>
  <cp:lastModifiedBy>user</cp:lastModifiedBy>
  <cp:revision>15</cp:revision>
  <dcterms:created xsi:type="dcterms:W3CDTF">2024-11-10T06:24:13Z</dcterms:created>
  <dcterms:modified xsi:type="dcterms:W3CDTF">2024-11-10T09:12:34Z</dcterms:modified>
</cp:coreProperties>
</file>