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sldIdLst>
    <p:sldId id="295" r:id="rId2"/>
    <p:sldId id="657" r:id="rId3"/>
    <p:sldId id="296" r:id="rId4"/>
    <p:sldId id="775" r:id="rId5"/>
    <p:sldId id="773" r:id="rId6"/>
    <p:sldId id="658" r:id="rId7"/>
    <p:sldId id="659" r:id="rId8"/>
    <p:sldId id="660" r:id="rId9"/>
    <p:sldId id="661" r:id="rId10"/>
    <p:sldId id="662" r:id="rId11"/>
    <p:sldId id="663" r:id="rId12"/>
    <p:sldId id="664" r:id="rId13"/>
    <p:sldId id="665" r:id="rId14"/>
    <p:sldId id="666" r:id="rId15"/>
    <p:sldId id="667" r:id="rId16"/>
    <p:sldId id="668" r:id="rId17"/>
    <p:sldId id="669" r:id="rId18"/>
    <p:sldId id="673" r:id="rId19"/>
    <p:sldId id="674" r:id="rId20"/>
    <p:sldId id="675" r:id="rId21"/>
    <p:sldId id="676" r:id="rId22"/>
    <p:sldId id="677" r:id="rId23"/>
    <p:sldId id="678" r:id="rId24"/>
    <p:sldId id="679" r:id="rId25"/>
    <p:sldId id="680" r:id="rId26"/>
    <p:sldId id="681" r:id="rId27"/>
    <p:sldId id="682" r:id="rId28"/>
    <p:sldId id="683" r:id="rId29"/>
    <p:sldId id="684" r:id="rId30"/>
    <p:sldId id="685" r:id="rId31"/>
    <p:sldId id="688" r:id="rId32"/>
    <p:sldId id="689" r:id="rId33"/>
    <p:sldId id="690" r:id="rId34"/>
    <p:sldId id="691" r:id="rId35"/>
    <p:sldId id="692" r:id="rId36"/>
    <p:sldId id="693" r:id="rId37"/>
    <p:sldId id="694" r:id="rId38"/>
    <p:sldId id="695" r:id="rId39"/>
    <p:sldId id="696" r:id="rId40"/>
    <p:sldId id="697" r:id="rId41"/>
    <p:sldId id="700" r:id="rId42"/>
    <p:sldId id="701" r:id="rId43"/>
    <p:sldId id="702" r:id="rId44"/>
    <p:sldId id="703" r:id="rId45"/>
    <p:sldId id="704" r:id="rId46"/>
    <p:sldId id="705" r:id="rId47"/>
    <p:sldId id="706" r:id="rId48"/>
    <p:sldId id="707" r:id="rId49"/>
    <p:sldId id="708" r:id="rId50"/>
    <p:sldId id="709" r:id="rId51"/>
    <p:sldId id="710" r:id="rId52"/>
    <p:sldId id="711" r:id="rId53"/>
    <p:sldId id="712" r:id="rId54"/>
    <p:sldId id="713" r:id="rId55"/>
    <p:sldId id="714" r:id="rId56"/>
    <p:sldId id="716" r:id="rId57"/>
    <p:sldId id="717" r:id="rId58"/>
    <p:sldId id="718" r:id="rId59"/>
    <p:sldId id="719" r:id="rId60"/>
    <p:sldId id="720" r:id="rId61"/>
    <p:sldId id="721" r:id="rId62"/>
    <p:sldId id="722" r:id="rId63"/>
    <p:sldId id="715" r:id="rId64"/>
    <p:sldId id="698" r:id="rId65"/>
    <p:sldId id="723" r:id="rId66"/>
    <p:sldId id="724" r:id="rId67"/>
    <p:sldId id="729" r:id="rId68"/>
    <p:sldId id="725" r:id="rId69"/>
    <p:sldId id="726" r:id="rId70"/>
    <p:sldId id="727" r:id="rId71"/>
    <p:sldId id="728" r:id="rId72"/>
    <p:sldId id="730" r:id="rId73"/>
    <p:sldId id="731" r:id="rId74"/>
    <p:sldId id="732" r:id="rId75"/>
    <p:sldId id="733" r:id="rId76"/>
    <p:sldId id="735" r:id="rId77"/>
    <p:sldId id="736" r:id="rId78"/>
    <p:sldId id="737" r:id="rId79"/>
    <p:sldId id="738" r:id="rId80"/>
    <p:sldId id="739" r:id="rId81"/>
    <p:sldId id="740" r:id="rId82"/>
    <p:sldId id="747" r:id="rId83"/>
    <p:sldId id="748" r:id="rId84"/>
    <p:sldId id="749" r:id="rId85"/>
    <p:sldId id="750" r:id="rId86"/>
    <p:sldId id="751" r:id="rId87"/>
    <p:sldId id="752" r:id="rId88"/>
    <p:sldId id="759" r:id="rId89"/>
    <p:sldId id="760" r:id="rId90"/>
    <p:sldId id="762" r:id="rId91"/>
    <p:sldId id="763" r:id="rId92"/>
    <p:sldId id="765" r:id="rId93"/>
    <p:sldId id="766" r:id="rId94"/>
    <p:sldId id="767" r:id="rId95"/>
    <p:sldId id="768" r:id="rId96"/>
    <p:sldId id="769" r:id="rId97"/>
    <p:sldId id="753" r:id="rId98"/>
    <p:sldId id="754" r:id="rId99"/>
    <p:sldId id="755" r:id="rId100"/>
    <p:sldId id="699" r:id="rId101"/>
    <p:sldId id="758" r:id="rId102"/>
    <p:sldId id="770" r:id="rId103"/>
    <p:sldId id="771" r:id="rId104"/>
    <p:sldId id="772" r:id="rId105"/>
    <p:sldId id="774" r:id="rId106"/>
    <p:sldId id="776" r:id="rId107"/>
  </p:sldIdLst>
  <p:sldSz cx="9144000" cy="6858000" type="screen4x3"/>
  <p:notesSz cx="6858000" cy="9144000"/>
  <p:defaultTextStyle>
    <a:defPPr>
      <a:defRPr lang="zh-CN"/>
    </a:defPPr>
    <a:lvl1pPr algn="ctr" rtl="0" fontAlgn="base">
      <a:spcBef>
        <a:spcPct val="0"/>
      </a:spcBef>
      <a:spcAft>
        <a:spcPct val="0"/>
      </a:spcAft>
      <a:defRPr sz="3000"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sz="3000"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sz="3000"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sz="3000"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sz="30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0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0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0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0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5050"/>
    <a:srgbClr val="FF00FF"/>
    <a:srgbClr val="00FF99"/>
    <a:srgbClr val="33CCFF"/>
    <a:srgbClr val="3333FF"/>
    <a:srgbClr val="00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004" autoAdjust="0"/>
    <p:restoredTop sz="96679" autoAdjust="0"/>
  </p:normalViewPr>
  <p:slideViewPr>
    <p:cSldViewPr>
      <p:cViewPr varScale="1">
        <p:scale>
          <a:sx n="96" d="100"/>
          <a:sy n="96" d="100"/>
        </p:scale>
        <p:origin x="2036" y="52"/>
      </p:cViewPr>
      <p:guideLst>
        <p:guide orient="horz" pos="2160"/>
        <p:guide pos="2880"/>
      </p:guideLst>
    </p:cSldViewPr>
  </p:slideViewPr>
  <p:outlineViewPr>
    <p:cViewPr>
      <p:scale>
        <a:sx n="66" d="100"/>
        <a:sy n="66" d="100"/>
      </p:scale>
      <p:origin x="0" y="0"/>
    </p:cViewPr>
  </p:outlin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emf"/><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emf"/><Relationship Id="rId1" Type="http://schemas.openxmlformats.org/officeDocument/2006/relationships/image" Target="../media/image60.e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wmf"/><Relationship Id="rId1" Type="http://schemas.openxmlformats.org/officeDocument/2006/relationships/image" Target="../media/image75.emf"/><Relationship Id="rId4" Type="http://schemas.openxmlformats.org/officeDocument/2006/relationships/image" Target="../media/image7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image" Target="../media/image87.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54.v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image" Target="../media/image102.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15.e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64.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25.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image" Target="../media/image127.wmf"/><Relationship Id="rId1" Type="http://schemas.openxmlformats.org/officeDocument/2006/relationships/image" Target="../media/image126.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30.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133.wmf"/><Relationship Id="rId1" Type="http://schemas.openxmlformats.org/officeDocument/2006/relationships/image" Target="../media/image132.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38.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39.wmf"/></Relationships>
</file>

<file path=ppt/drawings/_rels/vmlDrawing76.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79.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48.wmf"/></Relationships>
</file>

<file path=ppt/drawings/_rels/vmlDrawing81.v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wmf"/><Relationship Id="rId1" Type="http://schemas.openxmlformats.org/officeDocument/2006/relationships/image" Target="../media/image149.wmf"/><Relationship Id="rId5" Type="http://schemas.openxmlformats.org/officeDocument/2006/relationships/image" Target="../media/image153.wmf"/><Relationship Id="rId4" Type="http://schemas.openxmlformats.org/officeDocument/2006/relationships/image" Target="../media/image152.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55.w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56.w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57.wmf"/></Relationships>
</file>

<file path=ppt/drawings/_rels/vmlDrawing86.vml.rels><?xml version="1.0" encoding="UTF-8" standalone="yes"?>
<Relationships xmlns="http://schemas.openxmlformats.org/package/2006/relationships"><Relationship Id="rId1" Type="http://schemas.openxmlformats.org/officeDocument/2006/relationships/image" Target="../media/image158.wmf"/></Relationships>
</file>

<file path=ppt/drawings/_rels/vmlDrawing87.vml.rels><?xml version="1.0" encoding="UTF-8" standalone="yes"?>
<Relationships xmlns="http://schemas.openxmlformats.org/package/2006/relationships"><Relationship Id="rId1" Type="http://schemas.openxmlformats.org/officeDocument/2006/relationships/image" Target="../media/image159.wmf"/></Relationships>
</file>

<file path=ppt/drawings/_rels/vmlDrawing88.vml.rels><?xml version="1.0" encoding="UTF-8" standalone="yes"?>
<Relationships xmlns="http://schemas.openxmlformats.org/package/2006/relationships"><Relationship Id="rId1" Type="http://schemas.openxmlformats.org/officeDocument/2006/relationships/image" Target="../media/image160.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16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90.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 Id="rId5" Type="http://schemas.openxmlformats.org/officeDocument/2006/relationships/image" Target="../media/image166.wmf"/><Relationship Id="rId4" Type="http://schemas.openxmlformats.org/officeDocument/2006/relationships/image" Target="../media/image165.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emf"/></Relationships>
</file>

<file path=ppt/drawings/_rels/vmlDrawing92.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93.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94.vml.rels><?xml version="1.0" encoding="UTF-8" standalone="yes"?>
<Relationships xmlns="http://schemas.openxmlformats.org/package/2006/relationships"><Relationship Id="rId1" Type="http://schemas.openxmlformats.org/officeDocument/2006/relationships/image" Target="../media/image17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lang="zh-CN" altLang="en-US"/>
            </a:p>
          </p:txBody>
        </p:sp>
      </p:grpSp>
      <p:sp>
        <p:nvSpPr>
          <p:cNvPr id="202764"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20276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A07508D5-8085-40EE-A261-37663C464A60}" type="slidenum">
              <a:rPr lang="en-US" altLang="zh-CN"/>
              <a:pPr/>
              <a:t>‹#›</a:t>
            </a:fld>
            <a:endParaRPr lang="en-US" altLang="zh-CN"/>
          </a:p>
        </p:txBody>
      </p:sp>
    </p:spTree>
    <p:extLst>
      <p:ext uri="{BB962C8B-B14F-4D97-AF65-F5344CB8AC3E}">
        <p14:creationId xmlns:p14="http://schemas.microsoft.com/office/powerpoint/2010/main" val="38051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p>
        </p:txBody>
      </p:sp>
      <p:sp>
        <p:nvSpPr>
          <p:cNvPr id="6" name="Rectangle 1037"/>
          <p:cNvSpPr>
            <a:spLocks noGrp="1" noChangeArrowheads="1"/>
          </p:cNvSpPr>
          <p:nvPr>
            <p:ph type="sldNum" sz="quarter" idx="12"/>
          </p:nvPr>
        </p:nvSpPr>
        <p:spPr>
          <a:ln/>
        </p:spPr>
        <p:txBody>
          <a:bodyPr/>
          <a:lstStyle>
            <a:lvl1pPr>
              <a:defRPr/>
            </a:lvl1pPr>
          </a:lstStyle>
          <a:p>
            <a:fld id="{F09DA3C1-16A0-4318-965E-9A81AE97AD6E}" type="slidenum">
              <a:rPr lang="en-US" altLang="zh-CN"/>
              <a:pPr/>
              <a:t>‹#›</a:t>
            </a:fld>
            <a:endParaRPr lang="en-US" altLang="zh-CN"/>
          </a:p>
        </p:txBody>
      </p:sp>
    </p:spTree>
    <p:extLst>
      <p:ext uri="{BB962C8B-B14F-4D97-AF65-F5344CB8AC3E}">
        <p14:creationId xmlns:p14="http://schemas.microsoft.com/office/powerpoint/2010/main" val="332873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4650" y="152400"/>
            <a:ext cx="2038350"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52400"/>
            <a:ext cx="5962650"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p>
        </p:txBody>
      </p:sp>
      <p:sp>
        <p:nvSpPr>
          <p:cNvPr id="6" name="Rectangle 1037"/>
          <p:cNvSpPr>
            <a:spLocks noGrp="1" noChangeArrowheads="1"/>
          </p:cNvSpPr>
          <p:nvPr>
            <p:ph type="sldNum" sz="quarter" idx="12"/>
          </p:nvPr>
        </p:nvSpPr>
        <p:spPr>
          <a:ln/>
        </p:spPr>
        <p:txBody>
          <a:bodyPr/>
          <a:lstStyle>
            <a:lvl1pPr>
              <a:defRPr/>
            </a:lvl1pPr>
          </a:lstStyle>
          <a:p>
            <a:fld id="{78FA9A26-D036-4880-BF2B-098C858D3F7B}" type="slidenum">
              <a:rPr lang="en-US" altLang="zh-CN"/>
              <a:pPr/>
              <a:t>‹#›</a:t>
            </a:fld>
            <a:endParaRPr lang="en-US" altLang="zh-CN"/>
          </a:p>
        </p:txBody>
      </p:sp>
    </p:spTree>
    <p:extLst>
      <p:ext uri="{BB962C8B-B14F-4D97-AF65-F5344CB8AC3E}">
        <p14:creationId xmlns:p14="http://schemas.microsoft.com/office/powerpoint/2010/main" val="2468203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152400"/>
            <a:ext cx="8153400" cy="6019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35"/>
          <p:cNvSpPr>
            <a:spLocks noGrp="1" noChangeArrowheads="1"/>
          </p:cNvSpPr>
          <p:nvPr>
            <p:ph type="dt" sz="half" idx="10"/>
          </p:nvPr>
        </p:nvSpPr>
        <p:spPr>
          <a:ln/>
        </p:spPr>
        <p:txBody>
          <a:bodyPr/>
          <a:lstStyle>
            <a:lvl1pPr>
              <a:defRPr/>
            </a:lvl1pPr>
          </a:lstStyle>
          <a:p>
            <a:pPr>
              <a:defRPr/>
            </a:pPr>
            <a:endParaRPr lang="en-US"/>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p>
        </p:txBody>
      </p:sp>
      <p:sp>
        <p:nvSpPr>
          <p:cNvPr id="5" name="Rectangle 1037"/>
          <p:cNvSpPr>
            <a:spLocks noGrp="1" noChangeArrowheads="1"/>
          </p:cNvSpPr>
          <p:nvPr>
            <p:ph type="sldNum" sz="quarter" idx="12"/>
          </p:nvPr>
        </p:nvSpPr>
        <p:spPr>
          <a:ln/>
        </p:spPr>
        <p:txBody>
          <a:bodyPr/>
          <a:lstStyle>
            <a:lvl1pPr>
              <a:defRPr/>
            </a:lvl1pPr>
          </a:lstStyle>
          <a:p>
            <a:fld id="{A70727BE-E046-4EF8-8D2F-C6AD91E53322}" type="slidenum">
              <a:rPr lang="en-US" altLang="zh-CN"/>
              <a:pPr/>
              <a:t>‹#›</a:t>
            </a:fld>
            <a:endParaRPr lang="en-US" altLang="zh-CN"/>
          </a:p>
        </p:txBody>
      </p:sp>
    </p:spTree>
    <p:extLst>
      <p:ext uri="{BB962C8B-B14F-4D97-AF65-F5344CB8AC3E}">
        <p14:creationId xmlns:p14="http://schemas.microsoft.com/office/powerpoint/2010/main" val="297773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371600" y="152400"/>
            <a:ext cx="7391400" cy="914400"/>
          </a:xfrm>
        </p:spPr>
        <p:txBody>
          <a:bodyPr/>
          <a:lstStyle/>
          <a:p>
            <a:r>
              <a:rPr lang="zh-CN" altLang="en-US"/>
              <a:t>单击此处编辑母版标题样式</a:t>
            </a:r>
          </a:p>
        </p:txBody>
      </p:sp>
      <p:sp>
        <p:nvSpPr>
          <p:cNvPr id="3" name="内容占位符 2"/>
          <p:cNvSpPr>
            <a:spLocks noGrp="1"/>
          </p:cNvSpPr>
          <p:nvPr>
            <p:ph sz="half" idx="1"/>
          </p:nvPr>
        </p:nvSpPr>
        <p:spPr>
          <a:xfrm>
            <a:off x="609600" y="1371600"/>
            <a:ext cx="3886200" cy="4800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71600"/>
            <a:ext cx="38862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848100"/>
            <a:ext cx="3886200" cy="2324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035"/>
          <p:cNvSpPr>
            <a:spLocks noGrp="1" noChangeArrowheads="1"/>
          </p:cNvSpPr>
          <p:nvPr>
            <p:ph type="dt" sz="half" idx="10"/>
          </p:nvPr>
        </p:nvSpPr>
        <p:spPr>
          <a:ln/>
        </p:spPr>
        <p:txBody>
          <a:bodyPr/>
          <a:lstStyle>
            <a:lvl1pPr>
              <a:defRPr/>
            </a:lvl1pPr>
          </a:lstStyle>
          <a:p>
            <a:pPr>
              <a:defRPr/>
            </a:pPr>
            <a:endParaRPr lang="en-US"/>
          </a:p>
        </p:txBody>
      </p:sp>
      <p:sp>
        <p:nvSpPr>
          <p:cNvPr id="7" name="Rectangle 1036"/>
          <p:cNvSpPr>
            <a:spLocks noGrp="1" noChangeArrowheads="1"/>
          </p:cNvSpPr>
          <p:nvPr>
            <p:ph type="ftr" sz="quarter" idx="11"/>
          </p:nvPr>
        </p:nvSpPr>
        <p:spPr>
          <a:ln/>
        </p:spPr>
        <p:txBody>
          <a:bodyPr/>
          <a:lstStyle>
            <a:lvl1pPr>
              <a:defRPr/>
            </a:lvl1pPr>
          </a:lstStyle>
          <a:p>
            <a:pPr>
              <a:defRPr/>
            </a:pPr>
            <a:endParaRPr lang="en-US"/>
          </a:p>
        </p:txBody>
      </p:sp>
      <p:sp>
        <p:nvSpPr>
          <p:cNvPr id="8" name="Rectangle 1037"/>
          <p:cNvSpPr>
            <a:spLocks noGrp="1" noChangeArrowheads="1"/>
          </p:cNvSpPr>
          <p:nvPr>
            <p:ph type="sldNum" sz="quarter" idx="12"/>
          </p:nvPr>
        </p:nvSpPr>
        <p:spPr>
          <a:ln/>
        </p:spPr>
        <p:txBody>
          <a:bodyPr/>
          <a:lstStyle>
            <a:lvl1pPr>
              <a:defRPr/>
            </a:lvl1pPr>
          </a:lstStyle>
          <a:p>
            <a:fld id="{7C781F7E-0A23-4AF6-9593-CB77E3E8BE58}" type="slidenum">
              <a:rPr lang="en-US" altLang="zh-CN"/>
              <a:pPr/>
              <a:t>‹#›</a:t>
            </a:fld>
            <a:endParaRPr lang="en-US" altLang="zh-CN"/>
          </a:p>
        </p:txBody>
      </p:sp>
    </p:spTree>
    <p:extLst>
      <p:ext uri="{BB962C8B-B14F-4D97-AF65-F5344CB8AC3E}">
        <p14:creationId xmlns:p14="http://schemas.microsoft.com/office/powerpoint/2010/main" val="3128512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p>
        </p:txBody>
      </p:sp>
      <p:sp>
        <p:nvSpPr>
          <p:cNvPr id="6" name="Rectangle 1037"/>
          <p:cNvSpPr>
            <a:spLocks noGrp="1" noChangeArrowheads="1"/>
          </p:cNvSpPr>
          <p:nvPr>
            <p:ph type="sldNum" sz="quarter" idx="12"/>
          </p:nvPr>
        </p:nvSpPr>
        <p:spPr>
          <a:ln/>
        </p:spPr>
        <p:txBody>
          <a:bodyPr/>
          <a:lstStyle>
            <a:lvl1pPr>
              <a:defRPr/>
            </a:lvl1pPr>
          </a:lstStyle>
          <a:p>
            <a:fld id="{01AE0EFF-985A-491C-B217-CDDF52078921}" type="slidenum">
              <a:rPr lang="en-US" altLang="zh-CN"/>
              <a:pPr/>
              <a:t>‹#›</a:t>
            </a:fld>
            <a:endParaRPr lang="en-US" altLang="zh-CN"/>
          </a:p>
        </p:txBody>
      </p:sp>
    </p:spTree>
    <p:extLst>
      <p:ext uri="{BB962C8B-B14F-4D97-AF65-F5344CB8AC3E}">
        <p14:creationId xmlns:p14="http://schemas.microsoft.com/office/powerpoint/2010/main" val="99665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p>
        </p:txBody>
      </p:sp>
      <p:sp>
        <p:nvSpPr>
          <p:cNvPr id="6" name="Rectangle 1037"/>
          <p:cNvSpPr>
            <a:spLocks noGrp="1" noChangeArrowheads="1"/>
          </p:cNvSpPr>
          <p:nvPr>
            <p:ph type="sldNum" sz="quarter" idx="12"/>
          </p:nvPr>
        </p:nvSpPr>
        <p:spPr>
          <a:ln/>
        </p:spPr>
        <p:txBody>
          <a:bodyPr/>
          <a:lstStyle>
            <a:lvl1pPr>
              <a:defRPr/>
            </a:lvl1pPr>
          </a:lstStyle>
          <a:p>
            <a:fld id="{5EF5040C-DABB-47FD-B928-18C30540982E}" type="slidenum">
              <a:rPr lang="en-US" altLang="zh-CN"/>
              <a:pPr/>
              <a:t>‹#›</a:t>
            </a:fld>
            <a:endParaRPr lang="en-US" altLang="zh-CN"/>
          </a:p>
        </p:txBody>
      </p:sp>
    </p:spTree>
    <p:extLst>
      <p:ext uri="{BB962C8B-B14F-4D97-AF65-F5344CB8AC3E}">
        <p14:creationId xmlns:p14="http://schemas.microsoft.com/office/powerpoint/2010/main" val="309895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71600"/>
            <a:ext cx="3886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1600"/>
            <a:ext cx="38862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p>
        </p:txBody>
      </p:sp>
      <p:sp>
        <p:nvSpPr>
          <p:cNvPr id="7" name="Rectangle 1037"/>
          <p:cNvSpPr>
            <a:spLocks noGrp="1" noChangeArrowheads="1"/>
          </p:cNvSpPr>
          <p:nvPr>
            <p:ph type="sldNum" sz="quarter" idx="12"/>
          </p:nvPr>
        </p:nvSpPr>
        <p:spPr>
          <a:ln/>
        </p:spPr>
        <p:txBody>
          <a:bodyPr/>
          <a:lstStyle>
            <a:lvl1pPr>
              <a:defRPr/>
            </a:lvl1pPr>
          </a:lstStyle>
          <a:p>
            <a:fld id="{C393289C-8AF5-4E63-BA25-640F170069C8}" type="slidenum">
              <a:rPr lang="en-US" altLang="zh-CN"/>
              <a:pPr/>
              <a:t>‹#›</a:t>
            </a:fld>
            <a:endParaRPr lang="en-US" altLang="zh-CN"/>
          </a:p>
        </p:txBody>
      </p:sp>
    </p:spTree>
    <p:extLst>
      <p:ext uri="{BB962C8B-B14F-4D97-AF65-F5344CB8AC3E}">
        <p14:creationId xmlns:p14="http://schemas.microsoft.com/office/powerpoint/2010/main" val="1429357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5"/>
          <p:cNvSpPr>
            <a:spLocks noGrp="1" noChangeArrowheads="1"/>
          </p:cNvSpPr>
          <p:nvPr>
            <p:ph type="dt" sz="half" idx="10"/>
          </p:nvPr>
        </p:nvSpPr>
        <p:spPr>
          <a:ln/>
        </p:spPr>
        <p:txBody>
          <a:bodyPr/>
          <a:lstStyle>
            <a:lvl1pPr>
              <a:defRPr/>
            </a:lvl1pPr>
          </a:lstStyle>
          <a:p>
            <a:pPr>
              <a:defRPr/>
            </a:pPr>
            <a:endParaRPr lang="en-US"/>
          </a:p>
        </p:txBody>
      </p:sp>
      <p:sp>
        <p:nvSpPr>
          <p:cNvPr id="8" name="Rectangle 1036"/>
          <p:cNvSpPr>
            <a:spLocks noGrp="1" noChangeArrowheads="1"/>
          </p:cNvSpPr>
          <p:nvPr>
            <p:ph type="ftr" sz="quarter" idx="11"/>
          </p:nvPr>
        </p:nvSpPr>
        <p:spPr>
          <a:ln/>
        </p:spPr>
        <p:txBody>
          <a:bodyPr/>
          <a:lstStyle>
            <a:lvl1pPr>
              <a:defRPr/>
            </a:lvl1pPr>
          </a:lstStyle>
          <a:p>
            <a:pPr>
              <a:defRPr/>
            </a:pPr>
            <a:endParaRPr lang="en-US"/>
          </a:p>
        </p:txBody>
      </p:sp>
      <p:sp>
        <p:nvSpPr>
          <p:cNvPr id="9" name="Rectangle 1037"/>
          <p:cNvSpPr>
            <a:spLocks noGrp="1" noChangeArrowheads="1"/>
          </p:cNvSpPr>
          <p:nvPr>
            <p:ph type="sldNum" sz="quarter" idx="12"/>
          </p:nvPr>
        </p:nvSpPr>
        <p:spPr>
          <a:ln/>
        </p:spPr>
        <p:txBody>
          <a:bodyPr/>
          <a:lstStyle>
            <a:lvl1pPr>
              <a:defRPr/>
            </a:lvl1pPr>
          </a:lstStyle>
          <a:p>
            <a:fld id="{D60066B9-E56A-487C-9B93-DB926B0426B9}" type="slidenum">
              <a:rPr lang="en-US" altLang="zh-CN"/>
              <a:pPr/>
              <a:t>‹#›</a:t>
            </a:fld>
            <a:endParaRPr lang="en-US" altLang="zh-CN"/>
          </a:p>
        </p:txBody>
      </p:sp>
    </p:spTree>
    <p:extLst>
      <p:ext uri="{BB962C8B-B14F-4D97-AF65-F5344CB8AC3E}">
        <p14:creationId xmlns:p14="http://schemas.microsoft.com/office/powerpoint/2010/main" val="407144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5"/>
          <p:cNvSpPr>
            <a:spLocks noGrp="1" noChangeArrowheads="1"/>
          </p:cNvSpPr>
          <p:nvPr>
            <p:ph type="dt" sz="half" idx="10"/>
          </p:nvPr>
        </p:nvSpPr>
        <p:spPr>
          <a:ln/>
        </p:spPr>
        <p:txBody>
          <a:bodyPr/>
          <a:lstStyle>
            <a:lvl1pPr>
              <a:defRPr/>
            </a:lvl1pPr>
          </a:lstStyle>
          <a:p>
            <a:pPr>
              <a:defRPr/>
            </a:pPr>
            <a:endParaRPr lang="en-US"/>
          </a:p>
        </p:txBody>
      </p:sp>
      <p:sp>
        <p:nvSpPr>
          <p:cNvPr id="4" name="Rectangle 1036"/>
          <p:cNvSpPr>
            <a:spLocks noGrp="1" noChangeArrowheads="1"/>
          </p:cNvSpPr>
          <p:nvPr>
            <p:ph type="ftr" sz="quarter" idx="11"/>
          </p:nvPr>
        </p:nvSpPr>
        <p:spPr>
          <a:ln/>
        </p:spPr>
        <p:txBody>
          <a:bodyPr/>
          <a:lstStyle>
            <a:lvl1pPr>
              <a:defRPr/>
            </a:lvl1pPr>
          </a:lstStyle>
          <a:p>
            <a:pPr>
              <a:defRPr/>
            </a:pPr>
            <a:endParaRPr lang="en-US"/>
          </a:p>
        </p:txBody>
      </p:sp>
      <p:sp>
        <p:nvSpPr>
          <p:cNvPr id="5" name="Rectangle 1037"/>
          <p:cNvSpPr>
            <a:spLocks noGrp="1" noChangeArrowheads="1"/>
          </p:cNvSpPr>
          <p:nvPr>
            <p:ph type="sldNum" sz="quarter" idx="12"/>
          </p:nvPr>
        </p:nvSpPr>
        <p:spPr>
          <a:ln/>
        </p:spPr>
        <p:txBody>
          <a:bodyPr/>
          <a:lstStyle>
            <a:lvl1pPr>
              <a:defRPr/>
            </a:lvl1pPr>
          </a:lstStyle>
          <a:p>
            <a:fld id="{136EDAC0-08A3-4D8F-ADBC-746C4A57BA38}" type="slidenum">
              <a:rPr lang="en-US" altLang="zh-CN"/>
              <a:pPr/>
              <a:t>‹#›</a:t>
            </a:fld>
            <a:endParaRPr lang="en-US" altLang="zh-CN"/>
          </a:p>
        </p:txBody>
      </p:sp>
    </p:spTree>
    <p:extLst>
      <p:ext uri="{BB962C8B-B14F-4D97-AF65-F5344CB8AC3E}">
        <p14:creationId xmlns:p14="http://schemas.microsoft.com/office/powerpoint/2010/main" val="372742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a:ln/>
        </p:spPr>
        <p:txBody>
          <a:bodyPr/>
          <a:lstStyle>
            <a:lvl1pPr>
              <a:defRPr/>
            </a:lvl1pPr>
          </a:lstStyle>
          <a:p>
            <a:pPr>
              <a:defRPr/>
            </a:pPr>
            <a:endParaRPr lang="en-US"/>
          </a:p>
        </p:txBody>
      </p:sp>
      <p:sp>
        <p:nvSpPr>
          <p:cNvPr id="3" name="Rectangle 1036"/>
          <p:cNvSpPr>
            <a:spLocks noGrp="1" noChangeArrowheads="1"/>
          </p:cNvSpPr>
          <p:nvPr>
            <p:ph type="ftr" sz="quarter" idx="11"/>
          </p:nvPr>
        </p:nvSpPr>
        <p:spPr>
          <a:ln/>
        </p:spPr>
        <p:txBody>
          <a:bodyPr/>
          <a:lstStyle>
            <a:lvl1pPr>
              <a:defRPr/>
            </a:lvl1pPr>
          </a:lstStyle>
          <a:p>
            <a:pPr>
              <a:defRPr/>
            </a:pPr>
            <a:endParaRPr lang="en-US"/>
          </a:p>
        </p:txBody>
      </p:sp>
      <p:sp>
        <p:nvSpPr>
          <p:cNvPr id="4" name="Rectangle 1037"/>
          <p:cNvSpPr>
            <a:spLocks noGrp="1" noChangeArrowheads="1"/>
          </p:cNvSpPr>
          <p:nvPr>
            <p:ph type="sldNum" sz="quarter" idx="12"/>
          </p:nvPr>
        </p:nvSpPr>
        <p:spPr>
          <a:ln/>
        </p:spPr>
        <p:txBody>
          <a:bodyPr/>
          <a:lstStyle>
            <a:lvl1pPr>
              <a:defRPr/>
            </a:lvl1pPr>
          </a:lstStyle>
          <a:p>
            <a:fld id="{1B2890EC-F1C9-4490-8810-CC03D4A04DB8}" type="slidenum">
              <a:rPr lang="en-US" altLang="zh-CN"/>
              <a:pPr/>
              <a:t>‹#›</a:t>
            </a:fld>
            <a:endParaRPr lang="en-US" altLang="zh-CN"/>
          </a:p>
        </p:txBody>
      </p:sp>
    </p:spTree>
    <p:extLst>
      <p:ext uri="{BB962C8B-B14F-4D97-AF65-F5344CB8AC3E}">
        <p14:creationId xmlns:p14="http://schemas.microsoft.com/office/powerpoint/2010/main" val="103718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p>
        </p:txBody>
      </p:sp>
      <p:sp>
        <p:nvSpPr>
          <p:cNvPr id="7" name="Rectangle 1037"/>
          <p:cNvSpPr>
            <a:spLocks noGrp="1" noChangeArrowheads="1"/>
          </p:cNvSpPr>
          <p:nvPr>
            <p:ph type="sldNum" sz="quarter" idx="12"/>
          </p:nvPr>
        </p:nvSpPr>
        <p:spPr>
          <a:ln/>
        </p:spPr>
        <p:txBody>
          <a:bodyPr/>
          <a:lstStyle>
            <a:lvl1pPr>
              <a:defRPr/>
            </a:lvl1pPr>
          </a:lstStyle>
          <a:p>
            <a:fld id="{EC2E9C6C-003C-4108-96AF-D6137E7284E9}" type="slidenum">
              <a:rPr lang="en-US" altLang="zh-CN"/>
              <a:pPr/>
              <a:t>‹#›</a:t>
            </a:fld>
            <a:endParaRPr lang="en-US" altLang="zh-CN"/>
          </a:p>
        </p:txBody>
      </p:sp>
    </p:spTree>
    <p:extLst>
      <p:ext uri="{BB962C8B-B14F-4D97-AF65-F5344CB8AC3E}">
        <p14:creationId xmlns:p14="http://schemas.microsoft.com/office/powerpoint/2010/main" val="2851221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5"/>
          <p:cNvSpPr>
            <a:spLocks noGrp="1" noChangeArrowheads="1"/>
          </p:cNvSpPr>
          <p:nvPr>
            <p:ph type="dt" sz="half" idx="10"/>
          </p:nvPr>
        </p:nvSpPr>
        <p:spPr>
          <a:ln/>
        </p:spPr>
        <p:txBody>
          <a:bodyPr/>
          <a:lstStyle>
            <a:lvl1pPr>
              <a:defRPr/>
            </a:lvl1pPr>
          </a:lstStyle>
          <a:p>
            <a:pPr>
              <a:defRPr/>
            </a:pPr>
            <a:endParaRPr lang="en-US"/>
          </a:p>
        </p:txBody>
      </p:sp>
      <p:sp>
        <p:nvSpPr>
          <p:cNvPr id="6" name="Rectangle 1036"/>
          <p:cNvSpPr>
            <a:spLocks noGrp="1" noChangeArrowheads="1"/>
          </p:cNvSpPr>
          <p:nvPr>
            <p:ph type="ftr" sz="quarter" idx="11"/>
          </p:nvPr>
        </p:nvSpPr>
        <p:spPr>
          <a:ln/>
        </p:spPr>
        <p:txBody>
          <a:bodyPr/>
          <a:lstStyle>
            <a:lvl1pPr>
              <a:defRPr/>
            </a:lvl1pPr>
          </a:lstStyle>
          <a:p>
            <a:pPr>
              <a:defRPr/>
            </a:pPr>
            <a:endParaRPr lang="en-US"/>
          </a:p>
        </p:txBody>
      </p:sp>
      <p:sp>
        <p:nvSpPr>
          <p:cNvPr id="7" name="Rectangle 1037"/>
          <p:cNvSpPr>
            <a:spLocks noGrp="1" noChangeArrowheads="1"/>
          </p:cNvSpPr>
          <p:nvPr>
            <p:ph type="sldNum" sz="quarter" idx="12"/>
          </p:nvPr>
        </p:nvSpPr>
        <p:spPr>
          <a:ln/>
        </p:spPr>
        <p:txBody>
          <a:bodyPr/>
          <a:lstStyle>
            <a:lvl1pPr>
              <a:defRPr/>
            </a:lvl1pPr>
          </a:lstStyle>
          <a:p>
            <a:fld id="{B743214C-FC18-4EB3-BF07-70270EDC3A62}" type="slidenum">
              <a:rPr lang="en-US" altLang="zh-CN"/>
              <a:pPr/>
              <a:t>‹#›</a:t>
            </a:fld>
            <a:endParaRPr lang="en-US" altLang="zh-CN"/>
          </a:p>
        </p:txBody>
      </p:sp>
    </p:spTree>
    <p:extLst>
      <p:ext uri="{BB962C8B-B14F-4D97-AF65-F5344CB8AC3E}">
        <p14:creationId xmlns:p14="http://schemas.microsoft.com/office/powerpoint/2010/main" val="384007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ltGray">
          <a:xfrm>
            <a:off x="431800" y="384175"/>
            <a:ext cx="438150" cy="474663"/>
          </a:xfrm>
          <a:prstGeom prst="rect">
            <a:avLst/>
          </a:prstGeom>
          <a:solidFill>
            <a:schemeClr val="accent2"/>
          </a:solidFill>
          <a:ln w="9525">
            <a:noFill/>
            <a:miter lim="800000"/>
            <a:headEnd/>
            <a:tailEnd/>
          </a:ln>
        </p:spPr>
        <p:txBody>
          <a:bodyPr wrap="none" anchor="ctr"/>
          <a:lstStyle/>
          <a:p>
            <a:pPr>
              <a:defRPr/>
            </a:pPr>
            <a:endParaRPr kumimoji="1" lang="en-US" altLang="zh-CN" sz="2400" b="0">
              <a:latin typeface="Tahoma" pitchFamily="34" charset="0"/>
            </a:endParaRPr>
          </a:p>
        </p:txBody>
      </p:sp>
      <p:sp>
        <p:nvSpPr>
          <p:cNvPr id="1027" name="Rectangle 1027"/>
          <p:cNvSpPr>
            <a:spLocks noChangeArrowheads="1"/>
          </p:cNvSpPr>
          <p:nvPr/>
        </p:nvSpPr>
        <p:spPr bwMode="ltGray">
          <a:xfrm>
            <a:off x="814388" y="384175"/>
            <a:ext cx="328612" cy="474663"/>
          </a:xfrm>
          <a:prstGeom prst="rect">
            <a:avLst/>
          </a:prstGeom>
          <a:gradFill rotWithShape="0">
            <a:gsLst>
              <a:gs pos="0">
                <a:schemeClr val="accent2"/>
              </a:gs>
              <a:gs pos="100000">
                <a:schemeClr val="bg1"/>
              </a:gs>
            </a:gsLst>
            <a:lin ang="0" scaled="1"/>
          </a:gradFill>
          <a:ln w="9525">
            <a:noFill/>
            <a:miter lim="800000"/>
            <a:headEnd/>
            <a:tailEnd/>
          </a:ln>
        </p:spPr>
        <p:txBody>
          <a:bodyPr wrap="none" anchor="ctr"/>
          <a:lstStyle/>
          <a:p>
            <a:pPr>
              <a:defRPr/>
            </a:pPr>
            <a:endParaRPr kumimoji="1" lang="en-US" altLang="zh-CN" sz="2400" b="0">
              <a:latin typeface="Tahoma" pitchFamily="34" charset="0"/>
            </a:endParaRPr>
          </a:p>
        </p:txBody>
      </p:sp>
      <p:sp>
        <p:nvSpPr>
          <p:cNvPr id="1028" name="Rectangle 1028"/>
          <p:cNvSpPr>
            <a:spLocks noChangeArrowheads="1"/>
          </p:cNvSpPr>
          <p:nvPr/>
        </p:nvSpPr>
        <p:spPr bwMode="ltGray">
          <a:xfrm>
            <a:off x="555625" y="806450"/>
            <a:ext cx="422275" cy="474663"/>
          </a:xfrm>
          <a:prstGeom prst="rect">
            <a:avLst/>
          </a:prstGeom>
          <a:solidFill>
            <a:schemeClr val="folHlink"/>
          </a:solidFill>
          <a:ln w="9525">
            <a:noFill/>
            <a:miter lim="800000"/>
            <a:headEnd/>
            <a:tailEnd/>
          </a:ln>
        </p:spPr>
        <p:txBody>
          <a:bodyPr wrap="none" anchor="ctr"/>
          <a:lstStyle/>
          <a:p>
            <a:pPr>
              <a:defRPr/>
            </a:pPr>
            <a:endParaRPr kumimoji="1" lang="en-US" altLang="zh-CN" sz="2400" b="0">
              <a:latin typeface="Tahoma" pitchFamily="34" charset="0"/>
            </a:endParaRPr>
          </a:p>
        </p:txBody>
      </p:sp>
      <p:sp>
        <p:nvSpPr>
          <p:cNvPr id="1029" name="Rectangle 1029"/>
          <p:cNvSpPr>
            <a:spLocks noChangeArrowheads="1"/>
          </p:cNvSpPr>
          <p:nvPr/>
        </p:nvSpPr>
        <p:spPr bwMode="ltGray">
          <a:xfrm>
            <a:off x="925513" y="806450"/>
            <a:ext cx="368300" cy="474663"/>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defRPr/>
            </a:pPr>
            <a:endParaRPr kumimoji="1" lang="en-US" altLang="zh-CN" sz="2400" b="0">
              <a:latin typeface="Tahoma" pitchFamily="34" charset="0"/>
            </a:endParaRPr>
          </a:p>
        </p:txBody>
      </p:sp>
      <p:sp>
        <p:nvSpPr>
          <p:cNvPr id="1030" name="Rectangle 1030"/>
          <p:cNvSpPr>
            <a:spLocks noChangeArrowheads="1"/>
          </p:cNvSpPr>
          <p:nvPr/>
        </p:nvSpPr>
        <p:spPr bwMode="ltGray">
          <a:xfrm>
            <a:off x="141288" y="733425"/>
            <a:ext cx="560387" cy="422275"/>
          </a:xfrm>
          <a:prstGeom prst="rect">
            <a:avLst/>
          </a:prstGeom>
          <a:gradFill rotWithShape="0">
            <a:gsLst>
              <a:gs pos="0">
                <a:schemeClr val="bg1"/>
              </a:gs>
              <a:gs pos="100000">
                <a:schemeClr val="hlink"/>
              </a:gs>
            </a:gsLst>
            <a:lin ang="18900000" scaled="1"/>
          </a:gradFill>
          <a:ln w="9525">
            <a:noFill/>
            <a:miter lim="800000"/>
            <a:headEnd/>
            <a:tailEnd/>
          </a:ln>
        </p:spPr>
        <p:txBody>
          <a:bodyPr wrap="none" anchor="ctr"/>
          <a:lstStyle/>
          <a:p>
            <a:pPr>
              <a:defRPr/>
            </a:pPr>
            <a:endParaRPr kumimoji="1" lang="en-US" altLang="zh-CN" sz="2400" b="0">
              <a:latin typeface="Tahoma" pitchFamily="34" charset="0"/>
            </a:endParaRPr>
          </a:p>
        </p:txBody>
      </p:sp>
      <p:sp>
        <p:nvSpPr>
          <p:cNvPr id="1031" name="Rectangle 1031"/>
          <p:cNvSpPr>
            <a:spLocks noChangeArrowheads="1"/>
          </p:cNvSpPr>
          <p:nvPr/>
        </p:nvSpPr>
        <p:spPr bwMode="gray">
          <a:xfrm>
            <a:off x="776288" y="276225"/>
            <a:ext cx="31750" cy="1052513"/>
          </a:xfrm>
          <a:prstGeom prst="rect">
            <a:avLst/>
          </a:prstGeom>
          <a:solidFill>
            <a:schemeClr val="bg2"/>
          </a:solidFill>
          <a:ln w="9525">
            <a:noFill/>
            <a:miter lim="800000"/>
            <a:headEnd/>
            <a:tailEnd/>
          </a:ln>
        </p:spPr>
        <p:txBody>
          <a:bodyPr wrap="none" anchor="ctr"/>
          <a:lstStyle/>
          <a:p>
            <a:pPr>
              <a:defRPr/>
            </a:pPr>
            <a:endParaRPr kumimoji="1" lang="en-US" altLang="zh-CN" sz="2400" b="0">
              <a:latin typeface="Tahoma" pitchFamily="34" charset="0"/>
            </a:endParaRPr>
          </a:p>
        </p:txBody>
      </p:sp>
      <p:sp>
        <p:nvSpPr>
          <p:cNvPr id="1032" name="Rectangle 1032"/>
          <p:cNvSpPr>
            <a:spLocks noChangeArrowheads="1"/>
          </p:cNvSpPr>
          <p:nvPr/>
        </p:nvSpPr>
        <p:spPr bwMode="gray">
          <a:xfrm>
            <a:off x="457200" y="1066800"/>
            <a:ext cx="8226425" cy="31750"/>
          </a:xfrm>
          <a:prstGeom prst="rect">
            <a:avLst/>
          </a:prstGeom>
          <a:gradFill rotWithShape="0">
            <a:gsLst>
              <a:gs pos="0">
                <a:schemeClr val="bg2"/>
              </a:gs>
              <a:gs pos="100000">
                <a:schemeClr val="bg1"/>
              </a:gs>
            </a:gsLst>
            <a:lin ang="0" scaled="1"/>
          </a:gradFill>
          <a:ln w="9525">
            <a:noFill/>
            <a:miter lim="800000"/>
            <a:headEnd/>
            <a:tailEnd/>
          </a:ln>
        </p:spPr>
        <p:txBody>
          <a:bodyPr wrap="none" anchor="ctr"/>
          <a:lstStyle/>
          <a:p>
            <a:pPr>
              <a:defRPr/>
            </a:pPr>
            <a:endParaRPr kumimoji="1" lang="en-US" altLang="zh-CN" sz="2400" b="0">
              <a:latin typeface="Tahoma" pitchFamily="34" charset="0"/>
            </a:endParaRPr>
          </a:p>
        </p:txBody>
      </p:sp>
      <p:sp>
        <p:nvSpPr>
          <p:cNvPr id="102409" name="Rectangle 1033"/>
          <p:cNvSpPr>
            <a:spLocks noGrp="1" noChangeArrowheads="1"/>
          </p:cNvSpPr>
          <p:nvPr>
            <p:ph type="title"/>
          </p:nvPr>
        </p:nvSpPr>
        <p:spPr bwMode="auto">
          <a:xfrm>
            <a:off x="1371600" y="152400"/>
            <a:ext cx="7391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410" name="Rectangle 1034"/>
          <p:cNvSpPr>
            <a:spLocks noGrp="1" noChangeArrowheads="1"/>
          </p:cNvSpPr>
          <p:nvPr>
            <p:ph type="body" idx="1"/>
          </p:nvPr>
        </p:nvSpPr>
        <p:spPr bwMode="auto">
          <a:xfrm>
            <a:off x="609600" y="1371600"/>
            <a:ext cx="7924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1739"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b="0">
                <a:latin typeface="+mn-lt"/>
              </a:defRPr>
            </a:lvl1pPr>
          </a:lstStyle>
          <a:p>
            <a:pPr>
              <a:defRPr/>
            </a:pPr>
            <a:endParaRPr lang="en-US"/>
          </a:p>
        </p:txBody>
      </p:sp>
      <p:sp>
        <p:nvSpPr>
          <p:cNvPr id="201740"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b="0">
                <a:latin typeface="+mn-lt"/>
              </a:defRPr>
            </a:lvl1pPr>
          </a:lstStyle>
          <a:p>
            <a:pPr>
              <a:defRPr/>
            </a:pPr>
            <a:endParaRPr lang="en-US"/>
          </a:p>
        </p:txBody>
      </p:sp>
      <p:sp>
        <p:nvSpPr>
          <p:cNvPr id="201741"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0">
                <a:latin typeface="Tahoma" panose="020B0604030504040204" pitchFamily="34" charset="0"/>
              </a:defRPr>
            </a:lvl1pPr>
          </a:lstStyle>
          <a:p>
            <a:fld id="{F2F39B46-47C7-4919-8DDC-BD222609AF6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807"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3.gi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2.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9.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2.bin"/></Relationships>
</file>

<file path=ppt/slides/_rels/slide100.xml.rels><?xml version="1.0" encoding="UTF-8" standalone="yes"?>
<Relationships xmlns="http://schemas.openxmlformats.org/package/2006/relationships"><Relationship Id="rId8" Type="http://schemas.openxmlformats.org/officeDocument/2006/relationships/image" Target="../media/image164.w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66.wmf"/><Relationship Id="rId2" Type="http://schemas.openxmlformats.org/officeDocument/2006/relationships/slideLayout" Target="../slideLayouts/slideLayout2.xml"/><Relationship Id="rId1" Type="http://schemas.openxmlformats.org/officeDocument/2006/relationships/vmlDrawing" Target="../drawings/vmlDrawing90.vml"/><Relationship Id="rId6" Type="http://schemas.openxmlformats.org/officeDocument/2006/relationships/image" Target="../media/image163.wmf"/><Relationship Id="rId11" Type="http://schemas.openxmlformats.org/officeDocument/2006/relationships/oleObject" Target="../embeddings/oleObject146.bin"/><Relationship Id="rId5" Type="http://schemas.openxmlformats.org/officeDocument/2006/relationships/oleObject" Target="../embeddings/oleObject143.bin"/><Relationship Id="rId10" Type="http://schemas.openxmlformats.org/officeDocument/2006/relationships/image" Target="../media/image165.wmf"/><Relationship Id="rId4" Type="http://schemas.openxmlformats.org/officeDocument/2006/relationships/image" Target="../media/image162.wmf"/><Relationship Id="rId9" Type="http://schemas.openxmlformats.org/officeDocument/2006/relationships/oleObject" Target="../embeddings/oleObject145.bin"/></Relationships>
</file>

<file path=ppt/slides/_rels/slide101.xml.rels><?xml version="1.0" encoding="UTF-8" standalone="yes"?>
<Relationships xmlns="http://schemas.openxmlformats.org/package/2006/relationships"><Relationship Id="rId8" Type="http://schemas.openxmlformats.org/officeDocument/2006/relationships/image" Target="../media/image169.e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71.png"/><Relationship Id="rId2" Type="http://schemas.openxmlformats.org/officeDocument/2006/relationships/slideLayout" Target="../slideLayouts/slideLayout12.xml"/><Relationship Id="rId1" Type="http://schemas.openxmlformats.org/officeDocument/2006/relationships/vmlDrawing" Target="../drawings/vmlDrawing91.vml"/><Relationship Id="rId6" Type="http://schemas.openxmlformats.org/officeDocument/2006/relationships/image" Target="../media/image168.wmf"/><Relationship Id="rId11" Type="http://schemas.openxmlformats.org/officeDocument/2006/relationships/slide" Target="slide38.xml"/><Relationship Id="rId5" Type="http://schemas.openxmlformats.org/officeDocument/2006/relationships/oleObject" Target="../embeddings/oleObject148.bin"/><Relationship Id="rId10" Type="http://schemas.openxmlformats.org/officeDocument/2006/relationships/image" Target="../media/image170.emf"/><Relationship Id="rId4" Type="http://schemas.openxmlformats.org/officeDocument/2006/relationships/image" Target="../media/image167.wmf"/><Relationship Id="rId9" Type="http://schemas.openxmlformats.org/officeDocument/2006/relationships/oleObject" Target="../embeddings/oleObject150.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92.vml"/><Relationship Id="rId6" Type="http://schemas.openxmlformats.org/officeDocument/2006/relationships/image" Target="../media/image173.wmf"/><Relationship Id="rId5" Type="http://schemas.openxmlformats.org/officeDocument/2006/relationships/oleObject" Target="../embeddings/oleObject152.bin"/><Relationship Id="rId4" Type="http://schemas.openxmlformats.org/officeDocument/2006/relationships/image" Target="../media/image172.w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153.bin"/><Relationship Id="rId2" Type="http://schemas.openxmlformats.org/officeDocument/2006/relationships/slideLayout" Target="../slideLayouts/slideLayout7.xml"/><Relationship Id="rId1" Type="http://schemas.openxmlformats.org/officeDocument/2006/relationships/vmlDrawing" Target="../drawings/vmlDrawing93.vml"/><Relationship Id="rId4" Type="http://schemas.openxmlformats.org/officeDocument/2006/relationships/image" Target="../media/image174.w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7.xml"/><Relationship Id="rId1" Type="http://schemas.openxmlformats.org/officeDocument/2006/relationships/vmlDrawing" Target="../drawings/vmlDrawing94.vml"/><Relationship Id="rId4" Type="http://schemas.openxmlformats.org/officeDocument/2006/relationships/image" Target="../media/image175.wmf"/></Relationships>
</file>

<file path=ppt/slides/_rels/slide10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0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2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2.wmf"/><Relationship Id="rId5" Type="http://schemas.openxmlformats.org/officeDocument/2006/relationships/oleObject" Target="../embeddings/oleObject21.bin"/><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2.xml"/><Relationship Id="rId1" Type="http://schemas.openxmlformats.org/officeDocument/2006/relationships/vmlDrawing" Target="../drawings/vmlDrawing14.vml"/><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15.vml"/><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37.wmf"/><Relationship Id="rId5" Type="http://schemas.openxmlformats.org/officeDocument/2006/relationships/oleObject" Target="../embeddings/oleObject26.bin"/><Relationship Id="rId4" Type="http://schemas.openxmlformats.org/officeDocument/2006/relationships/image" Target="../media/image3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40.wmf"/><Relationship Id="rId5" Type="http://schemas.openxmlformats.org/officeDocument/2006/relationships/oleObject" Target="../embeddings/oleObject29.bin"/><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42.emf"/><Relationship Id="rId5" Type="http://schemas.openxmlformats.org/officeDocument/2006/relationships/oleObject" Target="../embeddings/oleObject31.bin"/><Relationship Id="rId4" Type="http://schemas.openxmlformats.org/officeDocument/2006/relationships/image" Target="../media/image4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21.vml"/><Relationship Id="rId4" Type="http://schemas.openxmlformats.org/officeDocument/2006/relationships/image" Target="../media/image4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image" Target="../media/image4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23.vml"/><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48.wmf"/><Relationship Id="rId5" Type="http://schemas.openxmlformats.org/officeDocument/2006/relationships/oleObject" Target="../embeddings/oleObject37.bin"/><Relationship Id="rId4" Type="http://schemas.openxmlformats.org/officeDocument/2006/relationships/image" Target="../media/image47.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25.vml"/><Relationship Id="rId4" Type="http://schemas.openxmlformats.org/officeDocument/2006/relationships/image" Target="../media/image5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2.xml"/><Relationship Id="rId1" Type="http://schemas.openxmlformats.org/officeDocument/2006/relationships/vmlDrawing" Target="../drawings/vmlDrawing26.vml"/><Relationship Id="rId4" Type="http://schemas.openxmlformats.org/officeDocument/2006/relationships/image" Target="../media/image5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image" Target="../media/image53.wmf"/><Relationship Id="rId5" Type="http://schemas.openxmlformats.org/officeDocument/2006/relationships/oleObject" Target="../embeddings/oleObject42.bin"/><Relationship Id="rId4" Type="http://schemas.openxmlformats.org/officeDocument/2006/relationships/image" Target="../media/image52.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28.vml"/><Relationship Id="rId6" Type="http://schemas.openxmlformats.org/officeDocument/2006/relationships/image" Target="../media/image55.wmf"/><Relationship Id="rId5" Type="http://schemas.openxmlformats.org/officeDocument/2006/relationships/oleObject" Target="../embeddings/oleObject44.bin"/><Relationship Id="rId4" Type="http://schemas.openxmlformats.org/officeDocument/2006/relationships/image" Target="../media/image54.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2.xml"/><Relationship Id="rId1" Type="http://schemas.openxmlformats.org/officeDocument/2006/relationships/vmlDrawing" Target="../drawings/vmlDrawing29.vml"/><Relationship Id="rId4" Type="http://schemas.openxmlformats.org/officeDocument/2006/relationships/image" Target="../media/image56.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58.wmf"/><Relationship Id="rId5" Type="http://schemas.openxmlformats.org/officeDocument/2006/relationships/oleObject" Target="../embeddings/oleObject47.bin"/><Relationship Id="rId4" Type="http://schemas.openxmlformats.org/officeDocument/2006/relationships/image" Target="../media/image57.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2.xml"/><Relationship Id="rId1" Type="http://schemas.openxmlformats.org/officeDocument/2006/relationships/vmlDrawing" Target="../drawings/vmlDrawing31.vml"/><Relationship Id="rId4" Type="http://schemas.openxmlformats.org/officeDocument/2006/relationships/image" Target="../media/image59.wmf"/></Relationships>
</file>

<file path=ppt/slides/_rels/slide38.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oleObject" Target="../embeddings/oleObject53.bin"/><Relationship Id="rId3" Type="http://schemas.openxmlformats.org/officeDocument/2006/relationships/oleObject" Target="../embeddings/oleObject49.bin"/><Relationship Id="rId7" Type="http://schemas.openxmlformats.org/officeDocument/2006/relationships/image" Target="../media/image61.emf"/><Relationship Id="rId12" Type="http://schemas.openxmlformats.org/officeDocument/2006/relationships/image" Target="../media/image63.wmf"/><Relationship Id="rId2" Type="http://schemas.openxmlformats.org/officeDocument/2006/relationships/slideLayout" Target="../slideLayouts/slideLayout12.xml"/><Relationship Id="rId16" Type="http://schemas.openxmlformats.org/officeDocument/2006/relationships/image" Target="../media/image65.wmf"/><Relationship Id="rId1" Type="http://schemas.openxmlformats.org/officeDocument/2006/relationships/vmlDrawing" Target="../drawings/vmlDrawing32.vml"/><Relationship Id="rId6" Type="http://schemas.openxmlformats.org/officeDocument/2006/relationships/oleObject" Target="../embeddings/oleObject50.bin"/><Relationship Id="rId11" Type="http://schemas.openxmlformats.org/officeDocument/2006/relationships/oleObject" Target="../embeddings/oleObject52.bin"/><Relationship Id="rId5" Type="http://schemas.openxmlformats.org/officeDocument/2006/relationships/slide" Target="slide100.xml"/><Relationship Id="rId15" Type="http://schemas.openxmlformats.org/officeDocument/2006/relationships/oleObject" Target="../embeddings/oleObject54.bin"/><Relationship Id="rId10" Type="http://schemas.openxmlformats.org/officeDocument/2006/relationships/image" Target="../media/image62.wmf"/><Relationship Id="rId4" Type="http://schemas.openxmlformats.org/officeDocument/2006/relationships/image" Target="../media/image60.emf"/><Relationship Id="rId9" Type="http://schemas.openxmlformats.org/officeDocument/2006/relationships/oleObject" Target="../embeddings/oleObject51.bin"/><Relationship Id="rId14" Type="http://schemas.openxmlformats.org/officeDocument/2006/relationships/image" Target="../media/image64.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12.xml"/><Relationship Id="rId1" Type="http://schemas.openxmlformats.org/officeDocument/2006/relationships/vmlDrawing" Target="../drawings/vmlDrawing33.vml"/><Relationship Id="rId4" Type="http://schemas.openxmlformats.org/officeDocument/2006/relationships/image" Target="../media/image67.wm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34.vml"/><Relationship Id="rId4" Type="http://schemas.openxmlformats.org/officeDocument/2006/relationships/image" Target="../media/image68.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2.xml"/><Relationship Id="rId1" Type="http://schemas.openxmlformats.org/officeDocument/2006/relationships/vmlDrawing" Target="../drawings/vmlDrawing35.vml"/><Relationship Id="rId4" Type="http://schemas.openxmlformats.org/officeDocument/2006/relationships/image" Target="../media/image69.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12.xml"/><Relationship Id="rId1" Type="http://schemas.openxmlformats.org/officeDocument/2006/relationships/vmlDrawing" Target="../drawings/vmlDrawing36.vml"/><Relationship Id="rId4" Type="http://schemas.openxmlformats.org/officeDocument/2006/relationships/image" Target="../media/image70.wmf"/></Relationships>
</file>

<file path=ppt/slides/_rels/slide4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image" Target="../media/image73.wmf"/><Relationship Id="rId5" Type="http://schemas.openxmlformats.org/officeDocument/2006/relationships/oleObject" Target="../embeddings/oleObject60.bin"/><Relationship Id="rId4" Type="http://schemas.openxmlformats.org/officeDocument/2006/relationships/image" Target="../media/image7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2.xml"/><Relationship Id="rId1" Type="http://schemas.openxmlformats.org/officeDocument/2006/relationships/vmlDrawing" Target="../drawings/vmlDrawing38.vml"/><Relationship Id="rId4" Type="http://schemas.openxmlformats.org/officeDocument/2006/relationships/image" Target="../media/image74.wmf"/></Relationships>
</file>

<file path=ppt/slides/_rels/slide46.xml.rels><?xml version="1.0" encoding="UTF-8" standalone="yes"?>
<Relationships xmlns="http://schemas.openxmlformats.org/package/2006/relationships"><Relationship Id="rId8" Type="http://schemas.openxmlformats.org/officeDocument/2006/relationships/image" Target="../media/image77.emf"/><Relationship Id="rId3" Type="http://schemas.openxmlformats.org/officeDocument/2006/relationships/oleObject" Target="../embeddings/oleObject62.bin"/><Relationship Id="rId7" Type="http://schemas.openxmlformats.org/officeDocument/2006/relationships/oleObject" Target="../embeddings/oleObject64.bin"/><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image" Target="../media/image76.wmf"/><Relationship Id="rId5" Type="http://schemas.openxmlformats.org/officeDocument/2006/relationships/oleObject" Target="../embeddings/oleObject63.bin"/><Relationship Id="rId10" Type="http://schemas.openxmlformats.org/officeDocument/2006/relationships/image" Target="../media/image78.wmf"/><Relationship Id="rId4" Type="http://schemas.openxmlformats.org/officeDocument/2006/relationships/image" Target="../media/image75.emf"/><Relationship Id="rId9" Type="http://schemas.openxmlformats.org/officeDocument/2006/relationships/oleObject" Target="../embeddings/oleObject65.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12.xml"/><Relationship Id="rId1" Type="http://schemas.openxmlformats.org/officeDocument/2006/relationships/vmlDrawing" Target="../drawings/vmlDrawing40.vml"/><Relationship Id="rId4" Type="http://schemas.openxmlformats.org/officeDocument/2006/relationships/image" Target="../media/image79.wmf"/></Relationships>
</file>

<file path=ppt/slides/_rels/slide48.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12.xml"/><Relationship Id="rId1" Type="http://schemas.openxmlformats.org/officeDocument/2006/relationships/vmlDrawing" Target="../drawings/vmlDrawing41.vml"/><Relationship Id="rId6" Type="http://schemas.openxmlformats.org/officeDocument/2006/relationships/image" Target="../media/image81.wmf"/><Relationship Id="rId5" Type="http://schemas.openxmlformats.org/officeDocument/2006/relationships/oleObject" Target="../embeddings/oleObject68.bin"/><Relationship Id="rId4" Type="http://schemas.openxmlformats.org/officeDocument/2006/relationships/image" Target="../media/image80.emf"/><Relationship Id="rId9" Type="http://schemas.openxmlformats.org/officeDocument/2006/relationships/image" Target="../media/image83.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4.xml"/><Relationship Id="rId1" Type="http://schemas.openxmlformats.org/officeDocument/2006/relationships/vmlDrawing" Target="../drawings/vmlDrawing42.vml"/><Relationship Id="rId6" Type="http://schemas.openxmlformats.org/officeDocument/2006/relationships/image" Target="../media/image85.wmf"/><Relationship Id="rId5" Type="http://schemas.openxmlformats.org/officeDocument/2006/relationships/oleObject" Target="../embeddings/oleObject71.bin"/><Relationship Id="rId4" Type="http://schemas.openxmlformats.org/officeDocument/2006/relationships/image" Target="../media/image84.wmf"/></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12.xml"/><Relationship Id="rId1" Type="http://schemas.openxmlformats.org/officeDocument/2006/relationships/vmlDrawing" Target="../drawings/vmlDrawing43.vml"/><Relationship Id="rId4" Type="http://schemas.openxmlformats.org/officeDocument/2006/relationships/image" Target="../media/image86.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4.xml"/><Relationship Id="rId1" Type="http://schemas.openxmlformats.org/officeDocument/2006/relationships/vmlDrawing" Target="../drawings/vmlDrawing44.vml"/><Relationship Id="rId6" Type="http://schemas.openxmlformats.org/officeDocument/2006/relationships/image" Target="../media/image88.emf"/><Relationship Id="rId5" Type="http://schemas.openxmlformats.org/officeDocument/2006/relationships/oleObject" Target="../embeddings/oleObject74.bin"/><Relationship Id="rId4" Type="http://schemas.openxmlformats.org/officeDocument/2006/relationships/image" Target="../media/image8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4.xml"/><Relationship Id="rId1" Type="http://schemas.openxmlformats.org/officeDocument/2006/relationships/vmlDrawing" Target="../drawings/vmlDrawing45.vml"/><Relationship Id="rId6" Type="http://schemas.openxmlformats.org/officeDocument/2006/relationships/image" Target="../media/image90.wmf"/><Relationship Id="rId5" Type="http://schemas.openxmlformats.org/officeDocument/2006/relationships/oleObject" Target="../embeddings/oleObject76.bin"/><Relationship Id="rId4" Type="http://schemas.openxmlformats.org/officeDocument/2006/relationships/image" Target="../media/image89.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2.xml"/><Relationship Id="rId1" Type="http://schemas.openxmlformats.org/officeDocument/2006/relationships/vmlDrawing" Target="../drawings/vmlDrawing46.vml"/><Relationship Id="rId5" Type="http://schemas.openxmlformats.org/officeDocument/2006/relationships/image" Target="../media/image66.png"/><Relationship Id="rId4" Type="http://schemas.openxmlformats.org/officeDocument/2006/relationships/image" Target="../media/image91.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2.xml"/><Relationship Id="rId1" Type="http://schemas.openxmlformats.org/officeDocument/2006/relationships/vmlDrawing" Target="../drawings/vmlDrawing47.vml"/><Relationship Id="rId4" Type="http://schemas.openxmlformats.org/officeDocument/2006/relationships/image" Target="../media/image92.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2.xml"/><Relationship Id="rId1" Type="http://schemas.openxmlformats.org/officeDocument/2006/relationships/vmlDrawing" Target="../drawings/vmlDrawing48.vml"/><Relationship Id="rId4" Type="http://schemas.openxmlformats.org/officeDocument/2006/relationships/image" Target="../media/image93.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12.xml"/><Relationship Id="rId1" Type="http://schemas.openxmlformats.org/officeDocument/2006/relationships/vmlDrawing" Target="../drawings/vmlDrawing49.vml"/><Relationship Id="rId4" Type="http://schemas.openxmlformats.org/officeDocument/2006/relationships/image" Target="../media/image94.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12.xml"/><Relationship Id="rId1" Type="http://schemas.openxmlformats.org/officeDocument/2006/relationships/vmlDrawing" Target="../drawings/vmlDrawing50.vml"/><Relationship Id="rId6" Type="http://schemas.openxmlformats.org/officeDocument/2006/relationships/image" Target="../media/image96.wmf"/><Relationship Id="rId5" Type="http://schemas.openxmlformats.org/officeDocument/2006/relationships/oleObject" Target="../embeddings/oleObject82.bin"/><Relationship Id="rId4" Type="http://schemas.openxmlformats.org/officeDocument/2006/relationships/image" Target="../media/image95.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12.xml"/><Relationship Id="rId1" Type="http://schemas.openxmlformats.org/officeDocument/2006/relationships/vmlDrawing" Target="../drawings/vmlDrawing51.vml"/><Relationship Id="rId4" Type="http://schemas.openxmlformats.org/officeDocument/2006/relationships/image" Target="../media/image97.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2.xml"/><Relationship Id="rId1" Type="http://schemas.openxmlformats.org/officeDocument/2006/relationships/vmlDrawing" Target="../drawings/vmlDrawing52.vml"/><Relationship Id="rId4" Type="http://schemas.openxmlformats.org/officeDocument/2006/relationships/image" Target="../media/image98.wmf"/></Relationships>
</file>

<file path=ppt/slides/_rels/slide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 Id="rId9"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12.xml"/><Relationship Id="rId1" Type="http://schemas.openxmlformats.org/officeDocument/2006/relationships/vmlDrawing" Target="../drawings/vmlDrawing53.vml"/><Relationship Id="rId5" Type="http://schemas.openxmlformats.org/officeDocument/2006/relationships/image" Target="../media/image100.png"/><Relationship Id="rId4" Type="http://schemas.openxmlformats.org/officeDocument/2006/relationships/image" Target="../media/image99.wmf"/></Relationships>
</file>

<file path=ppt/slides/_rels/slide6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12.xml"/><Relationship Id="rId1" Type="http://schemas.openxmlformats.org/officeDocument/2006/relationships/vmlDrawing" Target="../drawings/vmlDrawing54.vml"/><Relationship Id="rId6" Type="http://schemas.openxmlformats.org/officeDocument/2006/relationships/image" Target="../media/image103.emf"/><Relationship Id="rId5" Type="http://schemas.openxmlformats.org/officeDocument/2006/relationships/oleObject" Target="../embeddings/oleObject87.bin"/><Relationship Id="rId4" Type="http://schemas.openxmlformats.org/officeDocument/2006/relationships/image" Target="../media/image102.wmf"/></Relationships>
</file>

<file path=ppt/slides/_rels/slide63.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slideLayout" Target="../slideLayouts/slideLayout4.xml"/><Relationship Id="rId5" Type="http://schemas.openxmlformats.org/officeDocument/2006/relationships/image" Target="../media/image107.png"/><Relationship Id="rId4" Type="http://schemas.openxmlformats.org/officeDocument/2006/relationships/image" Target="../media/image106.png"/></Relationships>
</file>

<file path=ppt/slides/_rels/slide64.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slideLayout" Target="../slideLayouts/slideLayout12.xml"/><Relationship Id="rId1" Type="http://schemas.openxmlformats.org/officeDocument/2006/relationships/vmlDrawing" Target="../drawings/vmlDrawing55.vml"/><Relationship Id="rId6" Type="http://schemas.openxmlformats.org/officeDocument/2006/relationships/image" Target="../media/image109.wmf"/><Relationship Id="rId5" Type="http://schemas.openxmlformats.org/officeDocument/2006/relationships/oleObject" Target="../embeddings/oleObject89.bin"/><Relationship Id="rId4" Type="http://schemas.openxmlformats.org/officeDocument/2006/relationships/image" Target="../media/image108.wmf"/></Relationships>
</file>

<file path=ppt/slides/_rels/slide65.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4.xml"/><Relationship Id="rId1" Type="http://schemas.openxmlformats.org/officeDocument/2006/relationships/vmlDrawing" Target="../drawings/vmlDrawing56.vml"/><Relationship Id="rId6" Type="http://schemas.openxmlformats.org/officeDocument/2006/relationships/image" Target="../media/image112.wmf"/><Relationship Id="rId5" Type="http://schemas.openxmlformats.org/officeDocument/2006/relationships/oleObject" Target="../embeddings/oleObject92.bin"/><Relationship Id="rId4" Type="http://schemas.openxmlformats.org/officeDocument/2006/relationships/image" Target="../media/image111.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Layout" Target="../slideLayouts/slideLayout12.xml"/><Relationship Id="rId1" Type="http://schemas.openxmlformats.org/officeDocument/2006/relationships/vmlDrawing" Target="../drawings/vmlDrawing57.vml"/><Relationship Id="rId4" Type="http://schemas.openxmlformats.org/officeDocument/2006/relationships/image" Target="../media/image114.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12.xml"/><Relationship Id="rId1" Type="http://schemas.openxmlformats.org/officeDocument/2006/relationships/vmlDrawing" Target="../drawings/vmlDrawing58.vml"/><Relationship Id="rId4" Type="http://schemas.openxmlformats.org/officeDocument/2006/relationships/image" Target="../media/image115.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3.xml"/><Relationship Id="rId1" Type="http://schemas.openxmlformats.org/officeDocument/2006/relationships/vmlDrawing" Target="../drawings/vmlDrawing59.vml"/><Relationship Id="rId6" Type="http://schemas.openxmlformats.org/officeDocument/2006/relationships/image" Target="../media/image117.wmf"/><Relationship Id="rId5" Type="http://schemas.openxmlformats.org/officeDocument/2006/relationships/oleObject" Target="../embeddings/oleObject97.bin"/><Relationship Id="rId4" Type="http://schemas.openxmlformats.org/officeDocument/2006/relationships/image" Target="../media/image116.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12.xml"/><Relationship Id="rId1" Type="http://schemas.openxmlformats.org/officeDocument/2006/relationships/vmlDrawing" Target="../drawings/vmlDrawing60.vml"/><Relationship Id="rId4" Type="http://schemas.openxmlformats.org/officeDocument/2006/relationships/image" Target="../media/image11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7.bin"/><Relationship Id="rId4" Type="http://schemas.openxmlformats.org/officeDocument/2006/relationships/image" Target="../media/image13.w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12.xml"/><Relationship Id="rId1" Type="http://schemas.openxmlformats.org/officeDocument/2006/relationships/vmlDrawing" Target="../drawings/vmlDrawing61.vml"/><Relationship Id="rId4" Type="http://schemas.openxmlformats.org/officeDocument/2006/relationships/image" Target="../media/image119.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00.bin"/><Relationship Id="rId2" Type="http://schemas.openxmlformats.org/officeDocument/2006/relationships/slideLayout" Target="../slideLayouts/slideLayout12.xml"/><Relationship Id="rId1" Type="http://schemas.openxmlformats.org/officeDocument/2006/relationships/vmlDrawing" Target="../drawings/vmlDrawing62.vml"/><Relationship Id="rId4" Type="http://schemas.openxmlformats.org/officeDocument/2006/relationships/image" Target="../media/image120.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12.xml"/><Relationship Id="rId1" Type="http://schemas.openxmlformats.org/officeDocument/2006/relationships/vmlDrawing" Target="../drawings/vmlDrawing63.vml"/><Relationship Id="rId4" Type="http://schemas.openxmlformats.org/officeDocument/2006/relationships/image" Target="../media/image121.wmf"/></Relationships>
</file>

<file path=ppt/slides/_rels/slide73.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12.xml"/><Relationship Id="rId1" Type="http://schemas.openxmlformats.org/officeDocument/2006/relationships/vmlDrawing" Target="../drawings/vmlDrawing64.vml"/><Relationship Id="rId6" Type="http://schemas.openxmlformats.org/officeDocument/2006/relationships/image" Target="../media/image123.wmf"/><Relationship Id="rId5" Type="http://schemas.openxmlformats.org/officeDocument/2006/relationships/oleObject" Target="../embeddings/oleObject103.bin"/><Relationship Id="rId4" Type="http://schemas.openxmlformats.org/officeDocument/2006/relationships/image" Target="../media/image122.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12.xml"/><Relationship Id="rId1" Type="http://schemas.openxmlformats.org/officeDocument/2006/relationships/vmlDrawing" Target="../drawings/vmlDrawing65.vml"/><Relationship Id="rId4" Type="http://schemas.openxmlformats.org/officeDocument/2006/relationships/image" Target="../media/image125.wmf"/></Relationships>
</file>

<file path=ppt/slides/_rels/slide75.xml.rels><?xml version="1.0" encoding="UTF-8" standalone="yes"?>
<Relationships xmlns="http://schemas.openxmlformats.org/package/2006/relationships"><Relationship Id="rId8" Type="http://schemas.openxmlformats.org/officeDocument/2006/relationships/image" Target="../media/image128.e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12.xml"/><Relationship Id="rId1" Type="http://schemas.openxmlformats.org/officeDocument/2006/relationships/vmlDrawing" Target="../drawings/vmlDrawing66.vml"/><Relationship Id="rId6" Type="http://schemas.openxmlformats.org/officeDocument/2006/relationships/image" Target="../media/image127.wmf"/><Relationship Id="rId5" Type="http://schemas.openxmlformats.org/officeDocument/2006/relationships/oleObject" Target="../embeddings/oleObject107.bin"/><Relationship Id="rId4" Type="http://schemas.openxmlformats.org/officeDocument/2006/relationships/image" Target="../media/image126.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09.bin"/><Relationship Id="rId2" Type="http://schemas.openxmlformats.org/officeDocument/2006/relationships/slideLayout" Target="../slideLayouts/slideLayout12.xml"/><Relationship Id="rId1" Type="http://schemas.openxmlformats.org/officeDocument/2006/relationships/vmlDrawing" Target="../drawings/vmlDrawing67.vml"/><Relationship Id="rId4" Type="http://schemas.openxmlformats.org/officeDocument/2006/relationships/image" Target="../media/image129.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Layout" Target="../slideLayouts/slideLayout12.xml"/><Relationship Id="rId1" Type="http://schemas.openxmlformats.org/officeDocument/2006/relationships/vmlDrawing" Target="../drawings/vmlDrawing68.vml"/><Relationship Id="rId4" Type="http://schemas.openxmlformats.org/officeDocument/2006/relationships/image" Target="../media/image130.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12.xml"/><Relationship Id="rId1" Type="http://schemas.openxmlformats.org/officeDocument/2006/relationships/vmlDrawing" Target="../drawings/vmlDrawing69.vml"/><Relationship Id="rId4" Type="http://schemas.openxmlformats.org/officeDocument/2006/relationships/image" Target="../media/image131.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4.xml"/><Relationship Id="rId1" Type="http://schemas.openxmlformats.org/officeDocument/2006/relationships/vmlDrawing" Target="../drawings/vmlDrawing70.vml"/><Relationship Id="rId6" Type="http://schemas.openxmlformats.org/officeDocument/2006/relationships/image" Target="../media/image133.wmf"/><Relationship Id="rId5" Type="http://schemas.openxmlformats.org/officeDocument/2006/relationships/oleObject" Target="../embeddings/oleObject113.bin"/><Relationship Id="rId4" Type="http://schemas.openxmlformats.org/officeDocument/2006/relationships/image" Target="../media/image132.wmf"/></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4.bin"/><Relationship Id="rId2" Type="http://schemas.openxmlformats.org/officeDocument/2006/relationships/slideLayout" Target="../slideLayouts/slideLayout12.xml"/><Relationship Id="rId1" Type="http://schemas.openxmlformats.org/officeDocument/2006/relationships/vmlDrawing" Target="../drawings/vmlDrawing71.vml"/><Relationship Id="rId4" Type="http://schemas.openxmlformats.org/officeDocument/2006/relationships/image" Target="../media/image134.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4.xml"/><Relationship Id="rId1" Type="http://schemas.openxmlformats.org/officeDocument/2006/relationships/vmlDrawing" Target="../drawings/vmlDrawing72.vml"/><Relationship Id="rId6" Type="http://schemas.openxmlformats.org/officeDocument/2006/relationships/image" Target="../media/image136.wmf"/><Relationship Id="rId5" Type="http://schemas.openxmlformats.org/officeDocument/2006/relationships/oleObject" Target="../embeddings/oleObject116.bin"/><Relationship Id="rId4" Type="http://schemas.openxmlformats.org/officeDocument/2006/relationships/image" Target="../media/image135.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12.xml"/><Relationship Id="rId1" Type="http://schemas.openxmlformats.org/officeDocument/2006/relationships/vmlDrawing" Target="../drawings/vmlDrawing73.vml"/><Relationship Id="rId4" Type="http://schemas.openxmlformats.org/officeDocument/2006/relationships/image" Target="../media/image137.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12.xml"/><Relationship Id="rId1" Type="http://schemas.openxmlformats.org/officeDocument/2006/relationships/vmlDrawing" Target="../drawings/vmlDrawing74.vml"/><Relationship Id="rId4" Type="http://schemas.openxmlformats.org/officeDocument/2006/relationships/image" Target="../media/image138.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12.xml"/><Relationship Id="rId1" Type="http://schemas.openxmlformats.org/officeDocument/2006/relationships/vmlDrawing" Target="../drawings/vmlDrawing75.vml"/><Relationship Id="rId4" Type="http://schemas.openxmlformats.org/officeDocument/2006/relationships/image" Target="../media/image139.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20.bin"/><Relationship Id="rId7" Type="http://schemas.openxmlformats.org/officeDocument/2006/relationships/image" Target="../media/image141.wmf"/><Relationship Id="rId2" Type="http://schemas.openxmlformats.org/officeDocument/2006/relationships/slideLayout" Target="../slideLayouts/slideLayout4.xml"/><Relationship Id="rId1" Type="http://schemas.openxmlformats.org/officeDocument/2006/relationships/vmlDrawing" Target="../drawings/vmlDrawing76.vml"/><Relationship Id="rId6" Type="http://schemas.openxmlformats.org/officeDocument/2006/relationships/oleObject" Target="../embeddings/oleObject121.bin"/><Relationship Id="rId5" Type="http://schemas.openxmlformats.org/officeDocument/2006/relationships/image" Target="../media/image142.png"/><Relationship Id="rId4" Type="http://schemas.openxmlformats.org/officeDocument/2006/relationships/image" Target="../media/image140.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22.bin"/><Relationship Id="rId2" Type="http://schemas.openxmlformats.org/officeDocument/2006/relationships/slideLayout" Target="../slideLayouts/slideLayout12.xml"/><Relationship Id="rId1" Type="http://schemas.openxmlformats.org/officeDocument/2006/relationships/vmlDrawing" Target="../drawings/vmlDrawing77.vml"/><Relationship Id="rId5" Type="http://schemas.openxmlformats.org/officeDocument/2006/relationships/image" Target="../media/image144.png"/><Relationship Id="rId4" Type="http://schemas.openxmlformats.org/officeDocument/2006/relationships/image" Target="../media/image143.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12.xml"/><Relationship Id="rId1" Type="http://schemas.openxmlformats.org/officeDocument/2006/relationships/vmlDrawing" Target="../drawings/vmlDrawing78.vml"/><Relationship Id="rId4" Type="http://schemas.openxmlformats.org/officeDocument/2006/relationships/image" Target="../media/image145.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24.bin"/><Relationship Id="rId2" Type="http://schemas.openxmlformats.org/officeDocument/2006/relationships/slideLayout" Target="../slideLayouts/slideLayout12.xml"/><Relationship Id="rId1" Type="http://schemas.openxmlformats.org/officeDocument/2006/relationships/vmlDrawing" Target="../drawings/vmlDrawing79.vml"/><Relationship Id="rId6" Type="http://schemas.openxmlformats.org/officeDocument/2006/relationships/image" Target="../media/image147.wmf"/><Relationship Id="rId5" Type="http://schemas.openxmlformats.org/officeDocument/2006/relationships/oleObject" Target="../embeddings/oleObject125.bin"/><Relationship Id="rId4" Type="http://schemas.openxmlformats.org/officeDocument/2006/relationships/image" Target="../media/image146.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12.xml"/><Relationship Id="rId1" Type="http://schemas.openxmlformats.org/officeDocument/2006/relationships/vmlDrawing" Target="../drawings/vmlDrawing80.vml"/><Relationship Id="rId4" Type="http://schemas.openxmlformats.org/officeDocument/2006/relationships/image" Target="../media/image148.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image" Target="../media/image153.wmf"/><Relationship Id="rId3" Type="http://schemas.openxmlformats.org/officeDocument/2006/relationships/oleObject" Target="../embeddings/oleObject127.bin"/><Relationship Id="rId7" Type="http://schemas.openxmlformats.org/officeDocument/2006/relationships/oleObject" Target="../embeddings/oleObject129.bin"/><Relationship Id="rId12" Type="http://schemas.openxmlformats.org/officeDocument/2006/relationships/oleObject" Target="../embeddings/oleObject132.bin"/><Relationship Id="rId2" Type="http://schemas.openxmlformats.org/officeDocument/2006/relationships/slideLayout" Target="../slideLayouts/slideLayout12.xml"/><Relationship Id="rId1" Type="http://schemas.openxmlformats.org/officeDocument/2006/relationships/vmlDrawing" Target="../drawings/vmlDrawing81.vml"/><Relationship Id="rId6" Type="http://schemas.openxmlformats.org/officeDocument/2006/relationships/image" Target="../media/image150.wmf"/><Relationship Id="rId11" Type="http://schemas.openxmlformats.org/officeDocument/2006/relationships/image" Target="../media/image152.wmf"/><Relationship Id="rId5" Type="http://schemas.openxmlformats.org/officeDocument/2006/relationships/oleObject" Target="../embeddings/oleObject128.bin"/><Relationship Id="rId10" Type="http://schemas.openxmlformats.org/officeDocument/2006/relationships/oleObject" Target="../embeddings/oleObject131.bin"/><Relationship Id="rId4" Type="http://schemas.openxmlformats.org/officeDocument/2006/relationships/image" Target="../media/image149.wmf"/><Relationship Id="rId9" Type="http://schemas.openxmlformats.org/officeDocument/2006/relationships/oleObject" Target="../embeddings/oleObject130.bin"/><Relationship Id="rId14" Type="http://schemas.openxmlformats.org/officeDocument/2006/relationships/oleObject" Target="../embeddings/oleObject133.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12.xml"/><Relationship Id="rId1" Type="http://schemas.openxmlformats.org/officeDocument/2006/relationships/vmlDrawing" Target="../drawings/vmlDrawing82.vml"/><Relationship Id="rId4" Type="http://schemas.openxmlformats.org/officeDocument/2006/relationships/image" Target="../media/image154.w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12.xml"/><Relationship Id="rId1" Type="http://schemas.openxmlformats.org/officeDocument/2006/relationships/vmlDrawing" Target="../drawings/vmlDrawing83.vml"/><Relationship Id="rId4" Type="http://schemas.openxmlformats.org/officeDocument/2006/relationships/image" Target="../media/image155.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12.xml"/><Relationship Id="rId1" Type="http://schemas.openxmlformats.org/officeDocument/2006/relationships/vmlDrawing" Target="../drawings/vmlDrawing84.vml"/><Relationship Id="rId4" Type="http://schemas.openxmlformats.org/officeDocument/2006/relationships/image" Target="../media/image156.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12.xml"/><Relationship Id="rId1" Type="http://schemas.openxmlformats.org/officeDocument/2006/relationships/vmlDrawing" Target="../drawings/vmlDrawing85.vml"/><Relationship Id="rId4" Type="http://schemas.openxmlformats.org/officeDocument/2006/relationships/image" Target="../media/image157.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38.bin"/><Relationship Id="rId2" Type="http://schemas.openxmlformats.org/officeDocument/2006/relationships/slideLayout" Target="../slideLayouts/slideLayout12.xml"/><Relationship Id="rId1" Type="http://schemas.openxmlformats.org/officeDocument/2006/relationships/vmlDrawing" Target="../drawings/vmlDrawing86.vml"/><Relationship Id="rId4" Type="http://schemas.openxmlformats.org/officeDocument/2006/relationships/image" Target="../media/image158.w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12.xml"/><Relationship Id="rId1" Type="http://schemas.openxmlformats.org/officeDocument/2006/relationships/vmlDrawing" Target="../drawings/vmlDrawing87.vml"/><Relationship Id="rId4" Type="http://schemas.openxmlformats.org/officeDocument/2006/relationships/image" Target="../media/image159.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12.xml"/><Relationship Id="rId1" Type="http://schemas.openxmlformats.org/officeDocument/2006/relationships/vmlDrawing" Target="../drawings/vmlDrawing88.vml"/><Relationship Id="rId4" Type="http://schemas.openxmlformats.org/officeDocument/2006/relationships/image" Target="../media/image160.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12.xml"/><Relationship Id="rId1" Type="http://schemas.openxmlformats.org/officeDocument/2006/relationships/vmlDrawing" Target="../drawings/vmlDrawing89.vml"/><Relationship Id="rId4" Type="http://schemas.openxmlformats.org/officeDocument/2006/relationships/image" Target="../media/image16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9"/>
          <p:cNvSpPr txBox="1">
            <a:spLocks noChangeArrowheads="1"/>
          </p:cNvSpPr>
          <p:nvPr/>
        </p:nvSpPr>
        <p:spPr bwMode="auto">
          <a:xfrm>
            <a:off x="533400" y="2667000"/>
            <a:ext cx="678180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dirty="0"/>
              <a:t>§6.1 </a:t>
            </a:r>
            <a:r>
              <a:rPr lang="zh-CN" altLang="en-US" dirty="0"/>
              <a:t>麦克斯韦方程</a:t>
            </a:r>
          </a:p>
          <a:p>
            <a:pPr algn="just" eaLnBrk="1" hangingPunct="1">
              <a:spcBef>
                <a:spcPct val="25000"/>
              </a:spcBef>
            </a:pPr>
            <a:r>
              <a:rPr lang="en-US" altLang="zh-CN" dirty="0"/>
              <a:t>§6.2 </a:t>
            </a:r>
            <a:r>
              <a:rPr lang="zh-CN" altLang="en-US" dirty="0"/>
              <a:t>电磁场的位函数表示</a:t>
            </a:r>
          </a:p>
          <a:p>
            <a:pPr algn="just" eaLnBrk="1" hangingPunct="1">
              <a:spcBef>
                <a:spcPct val="25000"/>
              </a:spcBef>
            </a:pPr>
            <a:r>
              <a:rPr lang="en-US" altLang="zh-CN" dirty="0"/>
              <a:t>§6.3 </a:t>
            </a:r>
            <a:r>
              <a:rPr lang="zh-CN" altLang="en-US" dirty="0"/>
              <a:t>达朗贝尔方程的解</a:t>
            </a:r>
          </a:p>
          <a:p>
            <a:pPr algn="just" eaLnBrk="1" hangingPunct="1">
              <a:spcBef>
                <a:spcPct val="25000"/>
              </a:spcBef>
            </a:pPr>
            <a:r>
              <a:rPr lang="en-US" altLang="zh-CN" dirty="0"/>
              <a:t>§6.4 </a:t>
            </a:r>
            <a:r>
              <a:rPr lang="zh-CN" altLang="en-US" dirty="0"/>
              <a:t>坡印亭定理</a:t>
            </a:r>
          </a:p>
          <a:p>
            <a:pPr algn="just" eaLnBrk="1" hangingPunct="1">
              <a:spcBef>
                <a:spcPct val="25000"/>
              </a:spcBef>
            </a:pPr>
            <a:r>
              <a:rPr lang="en-US" altLang="zh-CN" dirty="0"/>
              <a:t>§6.5 </a:t>
            </a:r>
            <a:r>
              <a:rPr lang="zh-CN" altLang="en-US" dirty="0"/>
              <a:t>唯一性定理</a:t>
            </a:r>
          </a:p>
          <a:p>
            <a:pPr algn="just" eaLnBrk="1" hangingPunct="1">
              <a:spcBef>
                <a:spcPct val="25000"/>
              </a:spcBef>
            </a:pPr>
            <a:r>
              <a:rPr lang="en-US" altLang="zh-CN" dirty="0"/>
              <a:t>§6.6 </a:t>
            </a:r>
            <a:r>
              <a:rPr lang="zh-CN" altLang="en-US" dirty="0"/>
              <a:t>准静态场与准静态近似</a:t>
            </a:r>
          </a:p>
          <a:p>
            <a:pPr algn="just" eaLnBrk="1" hangingPunct="1">
              <a:spcBef>
                <a:spcPct val="25000"/>
              </a:spcBef>
            </a:pPr>
            <a:r>
              <a:rPr lang="en-US" altLang="zh-CN" dirty="0"/>
              <a:t>§6.6 </a:t>
            </a:r>
            <a:r>
              <a:rPr lang="zh-CN" altLang="en-US" dirty="0"/>
              <a:t>广义麦克斯韦方程组及对偶原理</a:t>
            </a:r>
          </a:p>
        </p:txBody>
      </p:sp>
      <p:sp>
        <p:nvSpPr>
          <p:cNvPr id="1028" name="Text Box 40"/>
          <p:cNvSpPr txBox="1">
            <a:spLocks noChangeArrowheads="1"/>
          </p:cNvSpPr>
          <p:nvPr/>
        </p:nvSpPr>
        <p:spPr bwMode="auto">
          <a:xfrm>
            <a:off x="533400" y="1676400"/>
            <a:ext cx="2362200" cy="6413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t>本章目录：</a:t>
            </a:r>
            <a:r>
              <a:rPr lang="zh-CN" altLang="en-US" sz="3600"/>
              <a:t> </a:t>
            </a:r>
          </a:p>
        </p:txBody>
      </p:sp>
      <p:sp>
        <p:nvSpPr>
          <p:cNvPr id="1029" name="Text Box 43"/>
          <p:cNvSpPr txBox="1">
            <a:spLocks noChangeArrowheads="1"/>
          </p:cNvSpPr>
          <p:nvPr/>
        </p:nvSpPr>
        <p:spPr bwMode="auto">
          <a:xfrm>
            <a:off x="2743200" y="457200"/>
            <a:ext cx="472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b="0"/>
          </a:p>
        </p:txBody>
      </p:sp>
      <p:sp>
        <p:nvSpPr>
          <p:cNvPr id="1030" name="Text Box 45"/>
          <p:cNvSpPr txBox="1">
            <a:spLocks noChangeArrowheads="1"/>
          </p:cNvSpPr>
          <p:nvPr/>
        </p:nvSpPr>
        <p:spPr bwMode="auto">
          <a:xfrm>
            <a:off x="2667000" y="457200"/>
            <a:ext cx="4191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b="0"/>
          </a:p>
        </p:txBody>
      </p:sp>
      <p:sp>
        <p:nvSpPr>
          <p:cNvPr id="1031" name="Text Box 47"/>
          <p:cNvSpPr txBox="1">
            <a:spLocks noChangeArrowheads="1"/>
          </p:cNvSpPr>
          <p:nvPr/>
        </p:nvSpPr>
        <p:spPr bwMode="auto">
          <a:xfrm>
            <a:off x="1066800" y="457200"/>
            <a:ext cx="7848600" cy="8334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4800">
                <a:solidFill>
                  <a:srgbClr val="0000FF"/>
                </a:solidFill>
                <a:latin typeface="Tahoma" panose="020B0604030504040204" pitchFamily="34" charset="0"/>
              </a:rPr>
              <a:t>第六章 时变电磁场</a:t>
            </a:r>
          </a:p>
        </p:txBody>
      </p:sp>
      <p:graphicFrame>
        <p:nvGraphicFramePr>
          <p:cNvPr id="1026" name="Object 55"/>
          <p:cNvGraphicFramePr>
            <a:graphicFrameLocks noGrp="1" noChangeAspect="1"/>
          </p:cNvGraphicFramePr>
          <p:nvPr>
            <p:ph/>
          </p:nvPr>
        </p:nvGraphicFramePr>
        <p:xfrm>
          <a:off x="5791200" y="1981200"/>
          <a:ext cx="3078163" cy="3517900"/>
        </p:xfrm>
        <a:graphic>
          <a:graphicData uri="http://schemas.openxmlformats.org/presentationml/2006/ole">
            <mc:AlternateContent xmlns:mc="http://schemas.openxmlformats.org/markup-compatibility/2006">
              <mc:Choice xmlns:v="urn:schemas-microsoft-com:vml" Requires="v">
                <p:oleObj spid="_x0000_s1038" name="Equation" r:id="rId3" imgW="1155700" imgH="1320800" progId="Equation.DSMT4">
                  <p:embed/>
                </p:oleObj>
              </mc:Choice>
              <mc:Fallback>
                <p:oleObj name="Equation" r:id="rId3" imgW="1155700" imgH="1320800" progId="Equation.DSMT4">
                  <p:embed/>
                  <p:pic>
                    <p:nvPicPr>
                      <p:cNvPr id="0" name="Picture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981200"/>
                        <a:ext cx="3078163" cy="351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603140" name="Object 4"/>
          <p:cNvGraphicFramePr>
            <a:graphicFrameLocks noChangeAspect="1"/>
          </p:cNvGraphicFramePr>
          <p:nvPr/>
        </p:nvGraphicFramePr>
        <p:xfrm>
          <a:off x="1600200" y="3286125"/>
          <a:ext cx="3429000" cy="901700"/>
        </p:xfrm>
        <a:graphic>
          <a:graphicData uri="http://schemas.openxmlformats.org/presentationml/2006/ole">
            <mc:AlternateContent xmlns:mc="http://schemas.openxmlformats.org/markup-compatibility/2006">
              <mc:Choice xmlns:v="urn:schemas-microsoft-com:vml" Requires="v">
                <p:oleObj spid="_x0000_s6189" name="Equation" r:id="rId3" imgW="1612900" imgH="393700" progId="Equation.DSMT4">
                  <p:embed/>
                </p:oleObj>
              </mc:Choice>
              <mc:Fallback>
                <p:oleObj name="Equation" r:id="rId3" imgW="1612900" imgH="3937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286125"/>
                        <a:ext cx="34290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3141" name="Text Box 5"/>
          <p:cNvSpPr txBox="1">
            <a:spLocks noChangeArrowheads="1"/>
          </p:cNvSpPr>
          <p:nvPr/>
        </p:nvSpPr>
        <p:spPr bwMode="auto">
          <a:xfrm>
            <a:off x="152400" y="4283075"/>
            <a:ext cx="2743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solidFill>
                  <a:srgbClr val="FF5050"/>
                </a:solidFill>
                <a:latin typeface="幼圆" panose="02010509060101010101" pitchFamily="49" charset="-122"/>
                <a:ea typeface="幼圆" panose="02010509060101010101" pitchFamily="49" charset="-122"/>
              </a:rPr>
              <a:t>位移电流密度</a:t>
            </a:r>
          </a:p>
        </p:txBody>
      </p:sp>
      <p:sp>
        <p:nvSpPr>
          <p:cNvPr id="603142" name="Text Box 6"/>
          <p:cNvSpPr txBox="1">
            <a:spLocks noChangeArrowheads="1"/>
          </p:cNvSpPr>
          <p:nvPr/>
        </p:nvSpPr>
        <p:spPr bwMode="auto">
          <a:xfrm>
            <a:off x="152400" y="5384800"/>
            <a:ext cx="19700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solidFill>
                  <a:srgbClr val="FF5050"/>
                </a:solidFill>
                <a:latin typeface="幼圆" panose="02010509060101010101" pitchFamily="49" charset="-122"/>
                <a:ea typeface="幼圆" panose="02010509060101010101" pitchFamily="49" charset="-122"/>
              </a:rPr>
              <a:t>位移电流</a:t>
            </a:r>
          </a:p>
        </p:txBody>
      </p:sp>
      <p:graphicFrame>
        <p:nvGraphicFramePr>
          <p:cNvPr id="603143" name="Object 7"/>
          <p:cNvGraphicFramePr>
            <a:graphicFrameLocks noChangeAspect="1"/>
          </p:cNvGraphicFramePr>
          <p:nvPr/>
        </p:nvGraphicFramePr>
        <p:xfrm>
          <a:off x="2286000" y="4559300"/>
          <a:ext cx="2743200" cy="976313"/>
        </p:xfrm>
        <a:graphic>
          <a:graphicData uri="http://schemas.openxmlformats.org/presentationml/2006/ole">
            <mc:AlternateContent xmlns:mc="http://schemas.openxmlformats.org/markup-compatibility/2006">
              <mc:Choice xmlns:v="urn:schemas-microsoft-com:vml" Requires="v">
                <p:oleObj spid="_x0000_s6190" name="公式" r:id="rId5" imgW="1193800" imgH="393700" progId="Equation.3">
                  <p:embed/>
                </p:oleObj>
              </mc:Choice>
              <mc:Fallback>
                <p:oleObj name="公式" r:id="rId5" imgW="1193800" imgH="39370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559300"/>
                        <a:ext cx="2743200"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3144" name="Object 8"/>
          <p:cNvGraphicFramePr>
            <a:graphicFrameLocks noChangeAspect="1"/>
          </p:cNvGraphicFramePr>
          <p:nvPr/>
        </p:nvGraphicFramePr>
        <p:xfrm>
          <a:off x="457200" y="5824538"/>
          <a:ext cx="4648200" cy="898525"/>
        </p:xfrm>
        <a:graphic>
          <a:graphicData uri="http://schemas.openxmlformats.org/presentationml/2006/ole">
            <mc:AlternateContent xmlns:mc="http://schemas.openxmlformats.org/markup-compatibility/2006">
              <mc:Choice xmlns:v="urn:schemas-microsoft-com:vml" Requires="v">
                <p:oleObj spid="_x0000_s6191" name="公式" r:id="rId7" imgW="2197100" imgH="393700" progId="Equation.3">
                  <p:embed/>
                </p:oleObj>
              </mc:Choice>
              <mc:Fallback>
                <p:oleObj name="公式" r:id="rId7" imgW="2197100" imgH="393700" progId="Equation.3">
                  <p:embed/>
                  <p:pic>
                    <p:nvPicPr>
                      <p:cNvPr id="0" name="Picture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5824538"/>
                        <a:ext cx="4648200"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54" name="Group 16"/>
          <p:cNvGrpSpPr>
            <a:grpSpLocks/>
          </p:cNvGrpSpPr>
          <p:nvPr/>
        </p:nvGrpSpPr>
        <p:grpSpPr bwMode="auto">
          <a:xfrm>
            <a:off x="228600" y="1295400"/>
            <a:ext cx="8534400" cy="1920875"/>
            <a:chOff x="144" y="816"/>
            <a:chExt cx="5376" cy="1210"/>
          </a:xfrm>
        </p:grpSpPr>
        <p:sp>
          <p:nvSpPr>
            <p:cNvPr id="6157" name="Text Box 3"/>
            <p:cNvSpPr txBox="1">
              <a:spLocks noChangeArrowheads="1"/>
            </p:cNvSpPr>
            <p:nvPr/>
          </p:nvSpPr>
          <p:spPr bwMode="auto">
            <a:xfrm>
              <a:off x="144" y="1680"/>
              <a:ext cx="403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solidFill>
                    <a:srgbClr val="3333FF"/>
                  </a:solidFill>
                  <a:latin typeface="幼圆" panose="02010509060101010101" pitchFamily="49" charset="-122"/>
                  <a:ea typeface="幼圆" panose="02010509060101010101" pitchFamily="49" charset="-122"/>
                </a:rPr>
                <a:t>解：</a:t>
              </a:r>
              <a:r>
                <a:rPr kumimoji="1" lang="zh-CN" altLang="en-US" b="0">
                  <a:latin typeface="幼圆" panose="02010509060101010101" pitchFamily="49" charset="-122"/>
                  <a:ea typeface="幼圆" panose="02010509060101010101" pitchFamily="49" charset="-122"/>
                </a:rPr>
                <a:t>忽略极板的边缘效应和感应电场</a:t>
              </a:r>
            </a:p>
          </p:txBody>
        </p:sp>
        <p:graphicFrame>
          <p:nvGraphicFramePr>
            <p:cNvPr id="6149" name="Object 9"/>
            <p:cNvGraphicFramePr>
              <a:graphicFrameLocks noChangeAspect="1"/>
            </p:cNvGraphicFramePr>
            <p:nvPr/>
          </p:nvGraphicFramePr>
          <p:xfrm>
            <a:off x="2764" y="1740"/>
            <a:ext cx="67" cy="135"/>
          </p:xfrm>
          <a:graphic>
            <a:graphicData uri="http://schemas.openxmlformats.org/presentationml/2006/ole">
              <mc:AlternateContent xmlns:mc="http://schemas.openxmlformats.org/markup-compatibility/2006">
                <mc:Choice xmlns:v="urn:schemas-microsoft-com:vml" Requires="v">
                  <p:oleObj spid="_x0000_s6192" name="公式" r:id="rId9" imgW="114151" imgH="215619" progId="Equation.3">
                    <p:embed/>
                  </p:oleObj>
                </mc:Choice>
                <mc:Fallback>
                  <p:oleObj name="公式" r:id="rId9" imgW="114151" imgH="215619" progId="Equation.3">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4" y="1740"/>
                          <a:ext cx="67" cy="1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8" name="Text Box 10"/>
            <p:cNvSpPr txBox="1">
              <a:spLocks noChangeArrowheads="1"/>
            </p:cNvSpPr>
            <p:nvPr/>
          </p:nvSpPr>
          <p:spPr bwMode="auto">
            <a:xfrm>
              <a:off x="144" y="816"/>
              <a:ext cx="537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80000"/>
                </a:lnSpc>
              </a:pPr>
              <a:r>
                <a:rPr kumimoji="1" lang="en-US" altLang="zh-CN" b="0" dirty="0">
                  <a:solidFill>
                    <a:srgbClr val="990000"/>
                  </a:solidFill>
                  <a:latin typeface="幼圆" panose="02010509060101010101" pitchFamily="49" charset="-122"/>
                  <a:ea typeface="幼圆" panose="02010509060101010101" pitchFamily="49" charset="-122"/>
                </a:rPr>
                <a:t>    </a:t>
              </a:r>
              <a:r>
                <a:rPr kumimoji="1" lang="zh-CN" altLang="en-US" b="0" dirty="0">
                  <a:solidFill>
                    <a:srgbClr val="FF0000"/>
                  </a:solidFill>
                  <a:latin typeface="幼圆" panose="02010509060101010101" pitchFamily="49" charset="-122"/>
                  <a:ea typeface="幼圆" panose="02010509060101010101" pitchFamily="49" charset="-122"/>
                </a:rPr>
                <a:t>例 </a:t>
              </a:r>
              <a:r>
                <a:rPr kumimoji="1" lang="zh-CN" altLang="en-US" b="0" dirty="0">
                  <a:latin typeface="幼圆" panose="02010509060101010101" pitchFamily="49" charset="-122"/>
                  <a:ea typeface="幼圆" panose="02010509060101010101" pitchFamily="49" charset="-122"/>
                </a:rPr>
                <a:t>已知平板电容器的面积为 </a:t>
              </a:r>
              <a:r>
                <a:rPr kumimoji="1" lang="en-US" altLang="zh-CN" b="0" i="1" dirty="0">
                  <a:latin typeface="幼圆" panose="02010509060101010101" pitchFamily="49" charset="-122"/>
                  <a:ea typeface="幼圆" panose="02010509060101010101" pitchFamily="49" charset="-122"/>
                </a:rPr>
                <a:t>S</a:t>
              </a:r>
              <a:r>
                <a:rPr kumimoji="1" lang="en-US" altLang="zh-CN" b="0" dirty="0">
                  <a:latin typeface="幼圆" panose="02010509060101010101" pitchFamily="49" charset="-122"/>
                  <a:ea typeface="幼圆" panose="02010509060101010101" pitchFamily="49" charset="-122"/>
                </a:rPr>
                <a:t> , </a:t>
              </a:r>
              <a:r>
                <a:rPr kumimoji="1" lang="zh-CN" altLang="en-US" b="0" dirty="0">
                  <a:latin typeface="幼圆" panose="02010509060101010101" pitchFamily="49" charset="-122"/>
                  <a:ea typeface="幼圆" panose="02010509060101010101" pitchFamily="49" charset="-122"/>
                </a:rPr>
                <a:t>相距为 </a:t>
              </a:r>
              <a:r>
                <a:rPr kumimoji="1" lang="en-US" altLang="zh-CN" b="0" i="1" dirty="0">
                  <a:latin typeface="幼圆" panose="02010509060101010101" pitchFamily="49" charset="-122"/>
                  <a:ea typeface="幼圆" panose="02010509060101010101" pitchFamily="49" charset="-122"/>
                </a:rPr>
                <a:t>d</a:t>
              </a:r>
              <a:r>
                <a:rPr kumimoji="1" lang="en-US" altLang="zh-CN" b="0" dirty="0">
                  <a:latin typeface="幼圆" panose="02010509060101010101" pitchFamily="49" charset="-122"/>
                  <a:ea typeface="幼圆" panose="02010509060101010101" pitchFamily="49" charset="-122"/>
                </a:rPr>
                <a:t> , </a:t>
              </a:r>
              <a:r>
                <a:rPr kumimoji="1" lang="zh-CN" altLang="en-US" b="0" dirty="0">
                  <a:latin typeface="幼圆" panose="02010509060101010101" pitchFamily="49" charset="-122"/>
                  <a:ea typeface="幼圆" panose="02010509060101010101" pitchFamily="49" charset="-122"/>
                </a:rPr>
                <a:t>介质的介电常数   ，极板间电压为 </a:t>
              </a:r>
              <a:r>
                <a:rPr kumimoji="1" lang="en-US" altLang="zh-CN" b="0" i="1" dirty="0">
                  <a:latin typeface="幼圆" panose="02010509060101010101" pitchFamily="49" charset="-122"/>
                  <a:ea typeface="幼圆" panose="02010509060101010101" pitchFamily="49" charset="-122"/>
                </a:rPr>
                <a:t>u(t)</a:t>
              </a:r>
              <a:r>
                <a:rPr kumimoji="1" lang="zh-CN" altLang="en-US" b="0" i="1" dirty="0">
                  <a:latin typeface="幼圆" panose="02010509060101010101" pitchFamily="49" charset="-122"/>
                  <a:ea typeface="幼圆" panose="02010509060101010101" pitchFamily="49" charset="-122"/>
                </a:rPr>
                <a:t>。</a:t>
              </a:r>
              <a:r>
                <a:rPr kumimoji="1" lang="zh-CN" altLang="en-US" b="0" dirty="0">
                  <a:latin typeface="幼圆" panose="02010509060101010101" pitchFamily="49" charset="-122"/>
                  <a:ea typeface="幼圆" panose="02010509060101010101" pitchFamily="49" charset="-122"/>
                </a:rPr>
                <a:t>试求位移电流 </a:t>
              </a:r>
              <a:r>
                <a:rPr kumimoji="1" lang="en-US" altLang="zh-CN" b="0" i="1" dirty="0">
                  <a:latin typeface="幼圆" panose="02010509060101010101" pitchFamily="49" charset="-122"/>
                  <a:ea typeface="幼圆" panose="02010509060101010101" pitchFamily="49" charset="-122"/>
                </a:rPr>
                <a:t>i</a:t>
              </a:r>
              <a:r>
                <a:rPr kumimoji="1" lang="en-US" altLang="zh-CN" b="0" i="1" baseline="-25000" dirty="0">
                  <a:latin typeface="幼圆" panose="02010509060101010101" pitchFamily="49" charset="-122"/>
                  <a:ea typeface="幼圆" panose="02010509060101010101" pitchFamily="49" charset="-122"/>
                </a:rPr>
                <a:t>D</a:t>
              </a:r>
              <a:r>
                <a:rPr kumimoji="1" lang="zh-CN" altLang="en-US" b="0" i="1" baseline="-25000" dirty="0">
                  <a:latin typeface="幼圆" panose="02010509060101010101" pitchFamily="49" charset="-122"/>
                  <a:ea typeface="幼圆" panose="02010509060101010101" pitchFamily="49" charset="-122"/>
                </a:rPr>
                <a:t>；</a:t>
              </a:r>
              <a:r>
                <a:rPr kumimoji="1" lang="zh-CN" altLang="en-US" b="0" dirty="0">
                  <a:latin typeface="幼圆" panose="02010509060101010101" pitchFamily="49" charset="-122"/>
                  <a:ea typeface="幼圆" panose="02010509060101010101" pitchFamily="49" charset="-122"/>
                </a:rPr>
                <a:t>传导电流 </a:t>
              </a:r>
              <a:r>
                <a:rPr kumimoji="1" lang="en-US" altLang="zh-CN" b="0" i="1" dirty="0">
                  <a:latin typeface="幼圆" panose="02010509060101010101" pitchFamily="49" charset="-122"/>
                  <a:ea typeface="幼圆" panose="02010509060101010101" pitchFamily="49" charset="-122"/>
                </a:rPr>
                <a:t>i</a:t>
              </a:r>
              <a:r>
                <a:rPr kumimoji="1" lang="en-US" altLang="zh-CN" b="0" i="1" baseline="-25000" dirty="0">
                  <a:latin typeface="幼圆" panose="02010509060101010101" pitchFamily="49" charset="-122"/>
                  <a:ea typeface="幼圆" panose="02010509060101010101" pitchFamily="49" charset="-122"/>
                </a:rPr>
                <a:t>C</a:t>
              </a:r>
              <a:r>
                <a:rPr kumimoji="1" lang="zh-CN" altLang="en-US" b="0" dirty="0">
                  <a:latin typeface="幼圆" panose="02010509060101010101" pitchFamily="49" charset="-122"/>
                  <a:ea typeface="幼圆" panose="02010509060101010101" pitchFamily="49" charset="-122"/>
                </a:rPr>
                <a:t>与 </a:t>
              </a:r>
              <a:r>
                <a:rPr kumimoji="1" lang="en-US" altLang="zh-CN" b="0" i="1" dirty="0">
                  <a:latin typeface="幼圆" panose="02010509060101010101" pitchFamily="49" charset="-122"/>
                  <a:ea typeface="幼圆" panose="02010509060101010101" pitchFamily="49" charset="-122"/>
                </a:rPr>
                <a:t>i</a:t>
              </a:r>
              <a:r>
                <a:rPr kumimoji="1" lang="en-US" altLang="zh-CN" b="0" i="1" baseline="-25000" dirty="0">
                  <a:latin typeface="幼圆" panose="02010509060101010101" pitchFamily="49" charset="-122"/>
                  <a:ea typeface="幼圆" panose="02010509060101010101" pitchFamily="49" charset="-122"/>
                </a:rPr>
                <a:t>D</a:t>
              </a:r>
              <a:r>
                <a:rPr kumimoji="1" lang="en-US" altLang="zh-CN" b="0" baseline="-25000" dirty="0">
                  <a:latin typeface="幼圆" panose="02010509060101010101" pitchFamily="49" charset="-122"/>
                  <a:ea typeface="幼圆" panose="02010509060101010101" pitchFamily="49" charset="-122"/>
                </a:rPr>
                <a:t> </a:t>
              </a:r>
              <a:r>
                <a:rPr kumimoji="1" lang="zh-CN" altLang="en-US" b="0" dirty="0">
                  <a:latin typeface="幼圆" panose="02010509060101010101" pitchFamily="49" charset="-122"/>
                  <a:ea typeface="幼圆" panose="02010509060101010101" pitchFamily="49" charset="-122"/>
                </a:rPr>
                <a:t>的关系是什么</a:t>
              </a:r>
              <a:r>
                <a:rPr kumimoji="1" lang="en-US" altLang="zh-CN" b="0" dirty="0">
                  <a:latin typeface="幼圆" panose="02010509060101010101" pitchFamily="49" charset="-122"/>
                  <a:ea typeface="幼圆" panose="02010509060101010101" pitchFamily="49" charset="-122"/>
                </a:rPr>
                <a:t>?</a:t>
              </a:r>
            </a:p>
          </p:txBody>
        </p:sp>
        <p:graphicFrame>
          <p:nvGraphicFramePr>
            <p:cNvPr id="6150" name="Object 11"/>
            <p:cNvGraphicFramePr>
              <a:graphicFrameLocks noChangeAspect="1"/>
            </p:cNvGraphicFramePr>
            <p:nvPr/>
          </p:nvGraphicFramePr>
          <p:xfrm>
            <a:off x="1872" y="1056"/>
            <a:ext cx="239" cy="280"/>
          </p:xfrm>
          <a:graphic>
            <a:graphicData uri="http://schemas.openxmlformats.org/presentationml/2006/ole">
              <mc:AlternateContent xmlns:mc="http://schemas.openxmlformats.org/markup-compatibility/2006">
                <mc:Choice xmlns:v="urn:schemas-microsoft-com:vml" Requires="v">
                  <p:oleObj spid="_x0000_s6193" name="公式" r:id="rId11" imgW="126835" imgH="139518" progId="Equation.3">
                    <p:embed/>
                  </p:oleObj>
                </mc:Choice>
                <mc:Fallback>
                  <p:oleObj name="公式" r:id="rId11" imgW="126835" imgH="139518" progId="Equation.3">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2" y="1056"/>
                          <a:ext cx="239"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03148" name="Text Box 12"/>
          <p:cNvSpPr txBox="1">
            <a:spLocks noChangeArrowheads="1"/>
          </p:cNvSpPr>
          <p:nvPr/>
        </p:nvSpPr>
        <p:spPr bwMode="auto">
          <a:xfrm>
            <a:off x="152400" y="3444875"/>
            <a:ext cx="9858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solidFill>
                  <a:srgbClr val="FF5050"/>
                </a:solidFill>
                <a:latin typeface="幼圆" panose="02010509060101010101" pitchFamily="49" charset="-122"/>
                <a:ea typeface="幼圆" panose="02010509060101010101" pitchFamily="49" charset="-122"/>
              </a:rPr>
              <a:t>电场</a:t>
            </a:r>
          </a:p>
        </p:txBody>
      </p:sp>
      <p:pic>
        <p:nvPicPr>
          <p:cNvPr id="6156" name="Picture 15" descr="4"/>
          <p:cNvPicPr>
            <a:picLocks noChangeAspect="1" noChangeArrowheads="1" noCrop="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181600" y="3352800"/>
            <a:ext cx="37623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3140"/>
                                        </p:tgtEl>
                                        <p:attrNameLst>
                                          <p:attrName>style.visibility</p:attrName>
                                        </p:attrNameLst>
                                      </p:cBhvr>
                                      <p:to>
                                        <p:strVal val="visible"/>
                                      </p:to>
                                    </p:set>
                                    <p:anim calcmode="lin" valueType="num">
                                      <p:cBhvr additive="base">
                                        <p:cTn id="7" dur="500" fill="hold"/>
                                        <p:tgtEl>
                                          <p:spTgt spid="603140"/>
                                        </p:tgtEl>
                                        <p:attrNameLst>
                                          <p:attrName>ppt_x</p:attrName>
                                        </p:attrNameLst>
                                      </p:cBhvr>
                                      <p:tavLst>
                                        <p:tav tm="0">
                                          <p:val>
                                            <p:strVal val="#ppt_x"/>
                                          </p:val>
                                        </p:tav>
                                        <p:tav tm="100000">
                                          <p:val>
                                            <p:strVal val="#ppt_x"/>
                                          </p:val>
                                        </p:tav>
                                      </p:tavLst>
                                    </p:anim>
                                    <p:anim calcmode="lin" valueType="num">
                                      <p:cBhvr additive="base">
                                        <p:cTn id="8" dur="500" fill="hold"/>
                                        <p:tgtEl>
                                          <p:spTgt spid="6031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03148"/>
                                        </p:tgtEl>
                                        <p:attrNameLst>
                                          <p:attrName>style.visibility</p:attrName>
                                        </p:attrNameLst>
                                      </p:cBhvr>
                                      <p:to>
                                        <p:strVal val="visible"/>
                                      </p:to>
                                    </p:set>
                                    <p:anim calcmode="lin" valueType="num">
                                      <p:cBhvr additive="base">
                                        <p:cTn id="11" dur="500" fill="hold"/>
                                        <p:tgtEl>
                                          <p:spTgt spid="603148"/>
                                        </p:tgtEl>
                                        <p:attrNameLst>
                                          <p:attrName>ppt_x</p:attrName>
                                        </p:attrNameLst>
                                      </p:cBhvr>
                                      <p:tavLst>
                                        <p:tav tm="0">
                                          <p:val>
                                            <p:strVal val="#ppt_x"/>
                                          </p:val>
                                        </p:tav>
                                        <p:tav tm="100000">
                                          <p:val>
                                            <p:strVal val="#ppt_x"/>
                                          </p:val>
                                        </p:tav>
                                      </p:tavLst>
                                    </p:anim>
                                    <p:anim calcmode="lin" valueType="num">
                                      <p:cBhvr additive="base">
                                        <p:cTn id="12" dur="500" fill="hold"/>
                                        <p:tgtEl>
                                          <p:spTgt spid="60314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03141"/>
                                        </p:tgtEl>
                                        <p:attrNameLst>
                                          <p:attrName>style.visibility</p:attrName>
                                        </p:attrNameLst>
                                      </p:cBhvr>
                                      <p:to>
                                        <p:strVal val="visible"/>
                                      </p:to>
                                    </p:set>
                                    <p:animEffect transition="in" filter="box(in)">
                                      <p:cBhvr>
                                        <p:cTn id="17" dur="500"/>
                                        <p:tgtEl>
                                          <p:spTgt spid="603141"/>
                                        </p:tgtEl>
                                      </p:cBhvr>
                                    </p:animEffect>
                                  </p:childTnLst>
                                </p:cTn>
                              </p:par>
                              <p:par>
                                <p:cTn id="18" presetID="4" presetClass="entr" presetSubtype="16" fill="hold" nodeType="withEffect">
                                  <p:stCondLst>
                                    <p:cond delay="0"/>
                                  </p:stCondLst>
                                  <p:childTnLst>
                                    <p:set>
                                      <p:cBhvr>
                                        <p:cTn id="19" dur="1" fill="hold">
                                          <p:stCondLst>
                                            <p:cond delay="0"/>
                                          </p:stCondLst>
                                        </p:cTn>
                                        <p:tgtEl>
                                          <p:spTgt spid="603143"/>
                                        </p:tgtEl>
                                        <p:attrNameLst>
                                          <p:attrName>style.visibility</p:attrName>
                                        </p:attrNameLst>
                                      </p:cBhvr>
                                      <p:to>
                                        <p:strVal val="visible"/>
                                      </p:to>
                                    </p:set>
                                    <p:animEffect transition="in" filter="box(in)">
                                      <p:cBhvr>
                                        <p:cTn id="20" dur="500"/>
                                        <p:tgtEl>
                                          <p:spTgt spid="6031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603144"/>
                                        </p:tgtEl>
                                        <p:attrNameLst>
                                          <p:attrName>style.visibility</p:attrName>
                                        </p:attrNameLst>
                                      </p:cBhvr>
                                      <p:to>
                                        <p:strVal val="visible"/>
                                      </p:to>
                                    </p:set>
                                    <p:animEffect transition="in" filter="checkerboard(across)">
                                      <p:cBhvr>
                                        <p:cTn id="25" dur="500"/>
                                        <p:tgtEl>
                                          <p:spTgt spid="60314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603142"/>
                                        </p:tgtEl>
                                        <p:attrNameLst>
                                          <p:attrName>style.visibility</p:attrName>
                                        </p:attrNameLst>
                                      </p:cBhvr>
                                      <p:to>
                                        <p:strVal val="visible"/>
                                      </p:to>
                                    </p:set>
                                    <p:animEffect transition="in" filter="checkerboard(across)">
                                      <p:cBhvr>
                                        <p:cTn id="28" dur="500"/>
                                        <p:tgtEl>
                                          <p:spTgt spid="603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1" grpId="0"/>
      <p:bldP spid="603142" grpId="0"/>
      <p:bldP spid="60314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7" name="Text Box 47"/>
          <p:cNvSpPr txBox="1">
            <a:spLocks noChangeArrowheads="1"/>
          </p:cNvSpPr>
          <p:nvPr/>
        </p:nvSpPr>
        <p:spPr bwMode="auto">
          <a:xfrm>
            <a:off x="1295400" y="457200"/>
            <a:ext cx="647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latin typeface="幼圆" panose="02010509060101010101" pitchFamily="49" charset="-122"/>
                <a:ea typeface="幼圆" panose="02010509060101010101" pitchFamily="49" charset="-122"/>
              </a:rPr>
              <a:t>对达朗贝尔方程 </a:t>
            </a:r>
            <a:r>
              <a:rPr kumimoji="1" lang="en-US" altLang="zh-CN" b="0">
                <a:latin typeface="幼圆" panose="02010509060101010101" pitchFamily="49" charset="-122"/>
                <a:ea typeface="幼圆" panose="02010509060101010101" pitchFamily="49" charset="-122"/>
              </a:rPr>
              <a:t>(1) </a:t>
            </a:r>
            <a:r>
              <a:rPr kumimoji="1" lang="zh-CN" altLang="en-US" b="0">
                <a:latin typeface="幼圆" panose="02010509060101010101" pitchFamily="49" charset="-122"/>
                <a:ea typeface="幼圆" panose="02010509060101010101" pitchFamily="49" charset="-122"/>
              </a:rPr>
              <a:t>两边取散度        </a:t>
            </a:r>
          </a:p>
        </p:txBody>
      </p:sp>
      <p:graphicFrame>
        <p:nvGraphicFramePr>
          <p:cNvPr id="97282" name="Object 48"/>
          <p:cNvGraphicFramePr>
            <a:graphicFrameLocks noChangeAspect="1"/>
          </p:cNvGraphicFramePr>
          <p:nvPr/>
        </p:nvGraphicFramePr>
        <p:xfrm>
          <a:off x="2286000" y="1968500"/>
          <a:ext cx="4267200" cy="1155700"/>
        </p:xfrm>
        <a:graphic>
          <a:graphicData uri="http://schemas.openxmlformats.org/presentationml/2006/ole">
            <mc:AlternateContent xmlns:mc="http://schemas.openxmlformats.org/markup-compatibility/2006">
              <mc:Choice xmlns:v="urn:schemas-microsoft-com:vml" Requires="v">
                <p:oleObj spid="_x0000_s97322" name="Equation" r:id="rId3" imgW="2044700" imgH="533400" progId="Equation.DSMT4">
                  <p:embed/>
                </p:oleObj>
              </mc:Choice>
              <mc:Fallback>
                <p:oleObj name="Equation" r:id="rId3" imgW="2044700" imgH="5334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68500"/>
                        <a:ext cx="4267200" cy="1155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3" name="Object 49"/>
          <p:cNvGraphicFramePr>
            <a:graphicFrameLocks noChangeAspect="1"/>
          </p:cNvGraphicFramePr>
          <p:nvPr/>
        </p:nvGraphicFramePr>
        <p:xfrm>
          <a:off x="2065338" y="1143000"/>
          <a:ext cx="4935537" cy="917575"/>
        </p:xfrm>
        <a:graphic>
          <a:graphicData uri="http://schemas.openxmlformats.org/presentationml/2006/ole">
            <mc:AlternateContent xmlns:mc="http://schemas.openxmlformats.org/markup-compatibility/2006">
              <mc:Choice xmlns:v="urn:schemas-microsoft-com:vml" Requires="v">
                <p:oleObj spid="_x0000_s97323" name="Equation" r:id="rId5" imgW="1930400" imgH="419100" progId="Equation.DSMT4">
                  <p:embed/>
                </p:oleObj>
              </mc:Choice>
              <mc:Fallback>
                <p:oleObj name="Equation" r:id="rId5" imgW="1930400" imgH="4191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5338" y="1143000"/>
                        <a:ext cx="4935537"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4" name="Object 51"/>
          <p:cNvGraphicFramePr>
            <a:graphicFrameLocks noChangeAspect="1"/>
          </p:cNvGraphicFramePr>
          <p:nvPr/>
        </p:nvGraphicFramePr>
        <p:xfrm>
          <a:off x="2971800" y="4419600"/>
          <a:ext cx="5486400" cy="962025"/>
        </p:xfrm>
        <a:graphic>
          <a:graphicData uri="http://schemas.openxmlformats.org/presentationml/2006/ole">
            <mc:AlternateContent xmlns:mc="http://schemas.openxmlformats.org/markup-compatibility/2006">
              <mc:Choice xmlns:v="urn:schemas-microsoft-com:vml" Requires="v">
                <p:oleObj spid="_x0000_s97324" name="Equation" r:id="rId7" imgW="2438400" imgH="419100" progId="Equation.DSMT4">
                  <p:embed/>
                </p:oleObj>
              </mc:Choice>
              <mc:Fallback>
                <p:oleObj name="Equation" r:id="rId7" imgW="2438400" imgH="4191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4419600"/>
                        <a:ext cx="54864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7285" name="Object 52"/>
          <p:cNvGraphicFramePr>
            <a:graphicFrameLocks noChangeAspect="1"/>
          </p:cNvGraphicFramePr>
          <p:nvPr/>
        </p:nvGraphicFramePr>
        <p:xfrm>
          <a:off x="3810000" y="3171825"/>
          <a:ext cx="2133600" cy="1171575"/>
        </p:xfrm>
        <a:graphic>
          <a:graphicData uri="http://schemas.openxmlformats.org/presentationml/2006/ole">
            <mc:AlternateContent xmlns:mc="http://schemas.openxmlformats.org/markup-compatibility/2006">
              <mc:Choice xmlns:v="urn:schemas-microsoft-com:vml" Requires="v">
                <p:oleObj spid="_x0000_s97325" name="Equation" r:id="rId9" imgW="965200" imgH="508000" progId="Equation.DSMT4">
                  <p:embed/>
                </p:oleObj>
              </mc:Choice>
              <mc:Fallback>
                <p:oleObj name="Equation" r:id="rId9" imgW="965200" imgH="508000" progId="Equation.DSMT4">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0" y="3171825"/>
                        <a:ext cx="2133600" cy="117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8" name="Text Box 53"/>
          <p:cNvSpPr txBox="1">
            <a:spLocks noChangeArrowheads="1"/>
          </p:cNvSpPr>
          <p:nvPr/>
        </p:nvSpPr>
        <p:spPr bwMode="auto">
          <a:xfrm>
            <a:off x="1676400" y="4648200"/>
            <a:ext cx="1054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latin typeface="幼圆" panose="02010509060101010101" pitchFamily="49" charset="-122"/>
                <a:ea typeface="幼圆" panose="02010509060101010101" pitchFamily="49" charset="-122"/>
              </a:rPr>
              <a:t>得</a:t>
            </a:r>
          </a:p>
        </p:txBody>
      </p:sp>
      <p:sp>
        <p:nvSpPr>
          <p:cNvPr id="97289" name="Text Box 54"/>
          <p:cNvSpPr txBox="1">
            <a:spLocks noChangeArrowheads="1"/>
          </p:cNvSpPr>
          <p:nvPr/>
        </p:nvSpPr>
        <p:spPr bwMode="auto">
          <a:xfrm>
            <a:off x="685800" y="3565525"/>
            <a:ext cx="2971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latin typeface="幼圆" panose="02010509060101010101" pitchFamily="49" charset="-122"/>
                <a:ea typeface="幼圆" panose="02010509060101010101" pitchFamily="49" charset="-122"/>
              </a:rPr>
              <a:t>代入</a:t>
            </a:r>
            <a:r>
              <a:rPr kumimoji="1" lang="zh-CN" altLang="en-US" b="0">
                <a:solidFill>
                  <a:srgbClr val="FF0000"/>
                </a:solidFill>
                <a:latin typeface="幼圆" panose="02010509060101010101" pitchFamily="49" charset="-122"/>
                <a:ea typeface="幼圆" panose="02010509060101010101" pitchFamily="49" charset="-122"/>
              </a:rPr>
              <a:t>洛仑兹条件</a:t>
            </a:r>
          </a:p>
        </p:txBody>
      </p:sp>
      <p:graphicFrame>
        <p:nvGraphicFramePr>
          <p:cNvPr id="97286" name="Object 56"/>
          <p:cNvGraphicFramePr>
            <a:graphicFrameLocks noChangeAspect="1"/>
          </p:cNvGraphicFramePr>
          <p:nvPr/>
        </p:nvGraphicFramePr>
        <p:xfrm>
          <a:off x="2590800" y="5695950"/>
          <a:ext cx="6248400" cy="1085850"/>
        </p:xfrm>
        <a:graphic>
          <a:graphicData uri="http://schemas.openxmlformats.org/presentationml/2006/ole">
            <mc:AlternateContent xmlns:mc="http://schemas.openxmlformats.org/markup-compatibility/2006">
              <mc:Choice xmlns:v="urn:schemas-microsoft-com:vml" Requires="v">
                <p:oleObj spid="_x0000_s97326" name="Equation" r:id="rId11" imgW="2679700" imgH="431800" progId="Equation.DSMT4">
                  <p:embed/>
                </p:oleObj>
              </mc:Choice>
              <mc:Fallback>
                <p:oleObj name="Equation" r:id="rId11" imgW="2679700" imgH="431800" progId="Equation.DSMT4">
                  <p:embed/>
                  <p:pic>
                    <p:nvPicPr>
                      <p:cNvPr id="0" name="Picture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90800" y="5695950"/>
                        <a:ext cx="62484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90" name="Text Box 57"/>
          <p:cNvSpPr txBox="1">
            <a:spLocks noChangeArrowheads="1"/>
          </p:cNvSpPr>
          <p:nvPr/>
        </p:nvSpPr>
        <p:spPr bwMode="auto">
          <a:xfrm>
            <a:off x="381000" y="5943600"/>
            <a:ext cx="2819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solidFill>
                  <a:srgbClr val="3333FF"/>
                </a:solidFill>
                <a:latin typeface="幼圆" panose="02010509060101010101" pitchFamily="49" charset="-122"/>
                <a:ea typeface="幼圆" panose="02010509060101010101" pitchFamily="49" charset="-122"/>
              </a:rPr>
              <a:t>交换微分次序</a:t>
            </a:r>
          </a:p>
        </p:txBody>
      </p:sp>
      <p:sp>
        <p:nvSpPr>
          <p:cNvPr id="97291" name="AutoShape 74"/>
          <p:cNvSpPr>
            <a:spLocks noChangeArrowheads="1"/>
          </p:cNvSpPr>
          <p:nvPr/>
        </p:nvSpPr>
        <p:spPr bwMode="auto">
          <a:xfrm>
            <a:off x="1371600" y="2362200"/>
            <a:ext cx="685800" cy="533400"/>
          </a:xfrm>
          <a:prstGeom prst="rightArrow">
            <a:avLst>
              <a:gd name="adj1" fmla="val 50000"/>
              <a:gd name="adj2" fmla="val 32143"/>
            </a:avLst>
          </a:prstGeom>
          <a:solidFill>
            <a:srgbClr val="FF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4"/>
          <p:cNvGraphicFramePr>
            <a:graphicFrameLocks noChangeAspect="1"/>
          </p:cNvGraphicFramePr>
          <p:nvPr/>
        </p:nvGraphicFramePr>
        <p:xfrm>
          <a:off x="3200400" y="3200400"/>
          <a:ext cx="3276600" cy="957263"/>
        </p:xfrm>
        <a:graphic>
          <a:graphicData uri="http://schemas.openxmlformats.org/presentationml/2006/ole">
            <mc:AlternateContent xmlns:mc="http://schemas.openxmlformats.org/markup-compatibility/2006">
              <mc:Choice xmlns:v="urn:schemas-microsoft-com:vml" Requires="v">
                <p:oleObj spid="_x0000_s98341" name="Equation" r:id="rId3" imgW="1549400" imgH="419100" progId="Equation.DSMT4">
                  <p:embed/>
                </p:oleObj>
              </mc:Choice>
              <mc:Fallback>
                <p:oleObj name="Equation" r:id="rId3" imgW="1549400" imgH="419100" progId="Equation.DSMT4">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200400"/>
                        <a:ext cx="3276600"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0" name="Text Box 5"/>
          <p:cNvSpPr txBox="1">
            <a:spLocks noChangeArrowheads="1"/>
          </p:cNvSpPr>
          <p:nvPr/>
        </p:nvSpPr>
        <p:spPr bwMode="auto">
          <a:xfrm>
            <a:off x="990600" y="2438400"/>
            <a:ext cx="647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latin typeface="幼圆" panose="02010509060101010101" pitchFamily="49" charset="-122"/>
                <a:ea typeface="幼圆" panose="02010509060101010101" pitchFamily="49" charset="-122"/>
              </a:rPr>
              <a:t>将达朗贝尔方程 </a:t>
            </a:r>
            <a:r>
              <a:rPr kumimoji="1" lang="en-US" altLang="zh-CN" b="0">
                <a:latin typeface="幼圆" panose="02010509060101010101" pitchFamily="49" charset="-122"/>
                <a:ea typeface="幼圆" panose="02010509060101010101" pitchFamily="49" charset="-122"/>
              </a:rPr>
              <a:t>(2)</a:t>
            </a:r>
            <a:r>
              <a:rPr kumimoji="1" lang="zh-CN" altLang="en-US" b="0">
                <a:latin typeface="幼圆" panose="02010509060101010101" pitchFamily="49" charset="-122"/>
                <a:ea typeface="幼圆" panose="02010509060101010101" pitchFamily="49" charset="-122"/>
              </a:rPr>
              <a:t>代入上式，得 </a:t>
            </a:r>
          </a:p>
        </p:txBody>
      </p:sp>
      <p:graphicFrame>
        <p:nvGraphicFramePr>
          <p:cNvPr id="98307" name="Object 7"/>
          <p:cNvGraphicFramePr>
            <a:graphicFrameLocks noChangeAspect="1"/>
          </p:cNvGraphicFramePr>
          <p:nvPr/>
        </p:nvGraphicFramePr>
        <p:xfrm>
          <a:off x="2667000" y="1295400"/>
          <a:ext cx="5029200" cy="1031875"/>
        </p:xfrm>
        <a:graphic>
          <a:graphicData uri="http://schemas.openxmlformats.org/presentationml/2006/ole">
            <mc:AlternateContent xmlns:mc="http://schemas.openxmlformats.org/markup-compatibility/2006">
              <mc:Choice xmlns:v="urn:schemas-microsoft-com:vml" Requires="v">
                <p:oleObj spid="_x0000_s98342" name="Equation" r:id="rId5" imgW="2273300" imgH="431800" progId="Equation.DSMT4">
                  <p:embed/>
                </p:oleObj>
              </mc:Choice>
              <mc:Fallback>
                <p:oleObj name="Equation" r:id="rId5" imgW="2273300" imgH="431800" progId="Equation.DSMT4">
                  <p:embed/>
                  <p:pic>
                    <p:nvPicPr>
                      <p:cNvPr id="0" name="Picture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1295400"/>
                        <a:ext cx="50292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8311" name="Text Box 8"/>
          <p:cNvSpPr txBox="1">
            <a:spLocks noChangeArrowheads="1"/>
          </p:cNvSpPr>
          <p:nvPr/>
        </p:nvSpPr>
        <p:spPr bwMode="auto">
          <a:xfrm>
            <a:off x="990600" y="1524000"/>
            <a:ext cx="1547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latin typeface="幼圆" panose="02010509060101010101" pitchFamily="49" charset="-122"/>
                <a:ea typeface="幼圆" panose="02010509060101010101" pitchFamily="49" charset="-122"/>
              </a:rPr>
              <a:t>整理得</a:t>
            </a:r>
          </a:p>
        </p:txBody>
      </p:sp>
      <p:graphicFrame>
        <p:nvGraphicFramePr>
          <p:cNvPr id="98308" name="Object 10"/>
          <p:cNvGraphicFramePr>
            <a:graphicFrameLocks noChangeAspect="1"/>
          </p:cNvGraphicFramePr>
          <p:nvPr/>
        </p:nvGraphicFramePr>
        <p:xfrm>
          <a:off x="1828800" y="4411663"/>
          <a:ext cx="2057400" cy="1044575"/>
        </p:xfrm>
        <a:graphic>
          <a:graphicData uri="http://schemas.openxmlformats.org/presentationml/2006/ole">
            <mc:AlternateContent xmlns:mc="http://schemas.openxmlformats.org/markup-compatibility/2006">
              <mc:Choice xmlns:v="urn:schemas-microsoft-com:vml" Requires="v">
                <p:oleObj spid="_x0000_s98343" name="Equation" r:id="rId7" imgW="774000" imgH="351000" progId="Equation.DSMT4">
                  <p:embed/>
                </p:oleObj>
              </mc:Choice>
              <mc:Fallback>
                <p:oleObj name="Equation" r:id="rId7" imgW="774000" imgH="351000" progId="Equation.DSMT4">
                  <p:embed/>
                  <p:pic>
                    <p:nvPicPr>
                      <p:cNvPr id="0" name="Picture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4411663"/>
                        <a:ext cx="2057400" cy="1044575"/>
                      </a:xfrm>
                      <a:prstGeom prst="rect">
                        <a:avLst/>
                      </a:prstGeom>
                      <a:solidFill>
                        <a:srgbClr val="FF0000"/>
                      </a:solidFill>
                    </p:spPr>
                  </p:pic>
                </p:oleObj>
              </mc:Fallback>
            </mc:AlternateContent>
          </a:graphicData>
        </a:graphic>
      </p:graphicFrame>
      <p:sp>
        <p:nvSpPr>
          <p:cNvPr id="98312" name="Text Box 12"/>
          <p:cNvSpPr txBox="1">
            <a:spLocks noChangeArrowheads="1"/>
          </p:cNvSpPr>
          <p:nvPr/>
        </p:nvSpPr>
        <p:spPr bwMode="auto">
          <a:xfrm>
            <a:off x="4114800" y="4648200"/>
            <a:ext cx="30130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solidFill>
                  <a:srgbClr val="FF0000"/>
                </a:solidFill>
                <a:latin typeface="幼圆" panose="02010509060101010101" pitchFamily="49" charset="-122"/>
                <a:ea typeface="幼圆" panose="02010509060101010101" pitchFamily="49" charset="-122"/>
              </a:rPr>
              <a:t>电流连续性方程</a:t>
            </a:r>
          </a:p>
        </p:txBody>
      </p:sp>
      <p:sp>
        <p:nvSpPr>
          <p:cNvPr id="98313" name="Text Box 13"/>
          <p:cNvSpPr txBox="1">
            <a:spLocks noChangeArrowheads="1"/>
          </p:cNvSpPr>
          <p:nvPr/>
        </p:nvSpPr>
        <p:spPr bwMode="auto">
          <a:xfrm>
            <a:off x="1143000" y="4572000"/>
            <a:ext cx="352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latin typeface="幼圆" panose="02010509060101010101" pitchFamily="49" charset="-122"/>
                <a:ea typeface="幼圆" panose="02010509060101010101" pitchFamily="49" charset="-122"/>
              </a:rPr>
              <a:t>即</a:t>
            </a:r>
          </a:p>
        </p:txBody>
      </p:sp>
      <p:sp>
        <p:nvSpPr>
          <p:cNvPr id="98314" name="Line 14"/>
          <p:cNvSpPr>
            <a:spLocks noChangeShapeType="1"/>
          </p:cNvSpPr>
          <p:nvPr/>
        </p:nvSpPr>
        <p:spPr bwMode="auto">
          <a:xfrm>
            <a:off x="2906713" y="4876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15" name="Text Box 16"/>
          <p:cNvSpPr txBox="1">
            <a:spLocks noChangeArrowheads="1"/>
          </p:cNvSpPr>
          <p:nvPr/>
        </p:nvSpPr>
        <p:spPr bwMode="auto">
          <a:xfrm>
            <a:off x="685800" y="5638800"/>
            <a:ext cx="72691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latin typeface="幼圆" panose="02010509060101010101" pitchFamily="49" charset="-122"/>
                <a:ea typeface="幼圆" panose="02010509060101010101" pitchFamily="49" charset="-122"/>
              </a:rPr>
              <a:t>它表明洛仑兹条件（               ）隐含着重要的物理意义。  </a:t>
            </a:r>
          </a:p>
        </p:txBody>
      </p:sp>
      <p:graphicFrame>
        <p:nvGraphicFramePr>
          <p:cNvPr id="98309" name="Object 17"/>
          <p:cNvGraphicFramePr>
            <a:graphicFrameLocks noChangeAspect="1"/>
          </p:cNvGraphicFramePr>
          <p:nvPr/>
        </p:nvGraphicFramePr>
        <p:xfrm>
          <a:off x="4267200" y="5416550"/>
          <a:ext cx="2743200" cy="1136650"/>
        </p:xfrm>
        <a:graphic>
          <a:graphicData uri="http://schemas.openxmlformats.org/presentationml/2006/ole">
            <mc:AlternateContent xmlns:mc="http://schemas.openxmlformats.org/markup-compatibility/2006">
              <mc:Choice xmlns:v="urn:schemas-microsoft-com:vml" Requires="v">
                <p:oleObj spid="_x0000_s98344" name="Equation" r:id="rId9" imgW="891000" imgH="351000" progId="Equation.DSMT4">
                  <p:embed/>
                </p:oleObj>
              </mc:Choice>
              <mc:Fallback>
                <p:oleObj name="Equation" r:id="rId9" imgW="891000" imgH="351000" progId="Equation.DSMT4">
                  <p:embed/>
                  <p:pic>
                    <p:nvPicPr>
                      <p:cNvPr id="0"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5416550"/>
                        <a:ext cx="2743200" cy="113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8316" name="Picture 18" descr="back">
            <a:hlinkClick r:id="rId11" action="ppaction://hlinksldjump"/>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48600" y="6205538"/>
            <a:ext cx="11430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9330" name="Object 2"/>
          <p:cNvGraphicFramePr>
            <a:graphicFrameLocks noChangeAspect="1"/>
          </p:cNvGraphicFramePr>
          <p:nvPr/>
        </p:nvGraphicFramePr>
        <p:xfrm>
          <a:off x="1371600" y="304800"/>
          <a:ext cx="7086600" cy="5800725"/>
        </p:xfrm>
        <a:graphic>
          <a:graphicData uri="http://schemas.openxmlformats.org/presentationml/2006/ole">
            <mc:AlternateContent xmlns:mc="http://schemas.openxmlformats.org/markup-compatibility/2006">
              <mc:Choice xmlns:v="urn:schemas-microsoft-com:vml" Requires="v">
                <p:oleObj spid="_x0000_s99344" name="Equation" r:id="rId3" imgW="3149600" imgH="2578100" progId="Equation.DSMT4">
                  <p:embed/>
                </p:oleObj>
              </mc:Choice>
              <mc:Fallback>
                <p:oleObj name="Equation" r:id="rId3" imgW="3149600" imgH="25781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04800"/>
                        <a:ext cx="7086600" cy="580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1" name="Object 3"/>
          <p:cNvGraphicFramePr>
            <a:graphicFrameLocks noChangeAspect="1"/>
          </p:cNvGraphicFramePr>
          <p:nvPr/>
        </p:nvGraphicFramePr>
        <p:xfrm>
          <a:off x="1447800" y="6267450"/>
          <a:ext cx="1905000" cy="590550"/>
        </p:xfrm>
        <a:graphic>
          <a:graphicData uri="http://schemas.openxmlformats.org/presentationml/2006/ole">
            <mc:AlternateContent xmlns:mc="http://schemas.openxmlformats.org/markup-compatibility/2006">
              <mc:Choice xmlns:v="urn:schemas-microsoft-com:vml" Requires="v">
                <p:oleObj spid="_x0000_s99345" name="Equation" r:id="rId5" imgW="571004" imgH="177646" progId="Equation.DSMT4">
                  <p:embed/>
                </p:oleObj>
              </mc:Choice>
              <mc:Fallback>
                <p:oleObj name="Equation" r:id="rId5" imgW="571004" imgH="177646"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6267450"/>
                        <a:ext cx="1905000"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0354" name="Object 2"/>
          <p:cNvGraphicFramePr>
            <a:graphicFrameLocks noChangeAspect="1"/>
          </p:cNvGraphicFramePr>
          <p:nvPr/>
        </p:nvGraphicFramePr>
        <p:xfrm>
          <a:off x="1219200" y="74613"/>
          <a:ext cx="7894638" cy="6783387"/>
        </p:xfrm>
        <a:graphic>
          <a:graphicData uri="http://schemas.openxmlformats.org/presentationml/2006/ole">
            <mc:AlternateContent xmlns:mc="http://schemas.openxmlformats.org/markup-compatibility/2006">
              <mc:Choice xmlns:v="urn:schemas-microsoft-com:vml" Requires="v">
                <p:oleObj spid="_x0000_s100361" name="Equation" r:id="rId3" imgW="3695700" imgH="3175000" progId="Equation.DSMT4">
                  <p:embed/>
                </p:oleObj>
              </mc:Choice>
              <mc:Fallback>
                <p:oleObj name="Equation" r:id="rId3" imgW="3695700" imgH="31750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74613"/>
                        <a:ext cx="7894638" cy="678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1378" name="Object 2"/>
          <p:cNvGraphicFramePr>
            <a:graphicFrameLocks noChangeAspect="1"/>
          </p:cNvGraphicFramePr>
          <p:nvPr/>
        </p:nvGraphicFramePr>
        <p:xfrm>
          <a:off x="0" y="1981200"/>
          <a:ext cx="9217025" cy="3611563"/>
        </p:xfrm>
        <a:graphic>
          <a:graphicData uri="http://schemas.openxmlformats.org/presentationml/2006/ole">
            <mc:AlternateContent xmlns:mc="http://schemas.openxmlformats.org/markup-compatibility/2006">
              <mc:Choice xmlns:v="urn:schemas-microsoft-com:vml" Requires="v">
                <p:oleObj spid="_x0000_s101385" name="Equation" r:id="rId3" imgW="3949700" imgH="1549400" progId="Equation.DSMT4">
                  <p:embed/>
                </p:oleObj>
              </mc:Choice>
              <mc:Fallback>
                <p:oleObj name="Equation" r:id="rId3" imgW="3949700" imgH="154940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981200"/>
                        <a:ext cx="9217025" cy="3611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maxwell方程.jpg"/>
          <p:cNvPicPr>
            <a:picLocks noChangeAspect="1"/>
          </p:cNvPicPr>
          <p:nvPr/>
        </p:nvPicPr>
        <p:blipFill>
          <a:blip r:embed="rId2"/>
          <a:srcRect l="17394" r="10546"/>
          <a:stretch>
            <a:fillRect/>
          </a:stretch>
        </p:blipFill>
        <p:spPr>
          <a:xfrm>
            <a:off x="0" y="304800"/>
            <a:ext cx="4419600" cy="1861102"/>
          </a:xfrm>
          <a:prstGeom prst="rect">
            <a:avLst/>
          </a:prstGeom>
        </p:spPr>
      </p:pic>
      <p:pic>
        <p:nvPicPr>
          <p:cNvPr id="3" name="图片 2" descr="maxwell方程1.jpg"/>
          <p:cNvPicPr>
            <a:picLocks noChangeAspect="1"/>
          </p:cNvPicPr>
          <p:nvPr/>
        </p:nvPicPr>
        <p:blipFill>
          <a:blip r:embed="rId3"/>
          <a:stretch>
            <a:fillRect/>
          </a:stretch>
        </p:blipFill>
        <p:spPr>
          <a:xfrm>
            <a:off x="4572000" y="304800"/>
            <a:ext cx="4392462" cy="5710200"/>
          </a:xfrm>
          <a:prstGeom prst="rect">
            <a:avLst/>
          </a:prstGeom>
        </p:spPr>
      </p:pic>
      <p:pic>
        <p:nvPicPr>
          <p:cNvPr id="4" name="图片 3" descr="maxwell方程2.jpg"/>
          <p:cNvPicPr>
            <a:picLocks noChangeAspect="1"/>
          </p:cNvPicPr>
          <p:nvPr/>
        </p:nvPicPr>
        <p:blipFill>
          <a:blip r:embed="rId4"/>
          <a:srcRect b="37281"/>
          <a:stretch>
            <a:fillRect/>
          </a:stretch>
        </p:blipFill>
        <p:spPr>
          <a:xfrm>
            <a:off x="152400" y="2438400"/>
            <a:ext cx="4284497" cy="3581400"/>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maxwell方程.jpg"/>
          <p:cNvPicPr>
            <a:picLocks noChangeAspect="1"/>
          </p:cNvPicPr>
          <p:nvPr/>
        </p:nvPicPr>
        <p:blipFill>
          <a:blip r:embed="rId2"/>
          <a:srcRect l="17394" r="10546"/>
          <a:stretch>
            <a:fillRect/>
          </a:stretch>
        </p:blipFill>
        <p:spPr>
          <a:xfrm>
            <a:off x="0" y="304800"/>
            <a:ext cx="4419600" cy="1861102"/>
          </a:xfrm>
          <a:prstGeom prst="rect">
            <a:avLst/>
          </a:prstGeom>
        </p:spPr>
      </p:pic>
      <p:pic>
        <p:nvPicPr>
          <p:cNvPr id="3" name="图片 2" descr="maxwell方程1.jpg"/>
          <p:cNvPicPr>
            <a:picLocks noChangeAspect="1"/>
          </p:cNvPicPr>
          <p:nvPr/>
        </p:nvPicPr>
        <p:blipFill>
          <a:blip r:embed="rId3"/>
          <a:stretch>
            <a:fillRect/>
          </a:stretch>
        </p:blipFill>
        <p:spPr>
          <a:xfrm>
            <a:off x="4572000" y="304800"/>
            <a:ext cx="4392462" cy="5710200"/>
          </a:xfrm>
          <a:prstGeom prst="rect">
            <a:avLst/>
          </a:prstGeom>
        </p:spPr>
      </p:pic>
      <p:pic>
        <p:nvPicPr>
          <p:cNvPr id="4" name="图片 3" descr="maxwell方程2.jpg"/>
          <p:cNvPicPr>
            <a:picLocks noChangeAspect="1"/>
          </p:cNvPicPr>
          <p:nvPr/>
        </p:nvPicPr>
        <p:blipFill>
          <a:blip r:embed="rId4"/>
          <a:srcRect b="37281"/>
          <a:stretch>
            <a:fillRect/>
          </a:stretch>
        </p:blipFill>
        <p:spPr>
          <a:xfrm>
            <a:off x="152400" y="2438400"/>
            <a:ext cx="4284497" cy="3581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7170" name="Object 3"/>
          <p:cNvGraphicFramePr>
            <a:graphicFrameLocks noChangeAspect="1"/>
          </p:cNvGraphicFramePr>
          <p:nvPr/>
        </p:nvGraphicFramePr>
        <p:xfrm>
          <a:off x="533400" y="1346200"/>
          <a:ext cx="7772400" cy="4673600"/>
        </p:xfrm>
        <a:graphic>
          <a:graphicData uri="http://schemas.openxmlformats.org/presentationml/2006/ole">
            <mc:AlternateContent xmlns:mc="http://schemas.openxmlformats.org/markup-compatibility/2006">
              <mc:Choice xmlns:v="urn:schemas-microsoft-com:vml" Requires="v">
                <p:oleObj spid="_x0000_s7178" name="Equation" r:id="rId3" imgW="3378200" imgH="2032000" progId="Equation.DSMT4">
                  <p:embed/>
                </p:oleObj>
              </mc:Choice>
              <mc:Fallback>
                <p:oleObj name="Equation" r:id="rId3" imgW="3378200" imgH="20320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46200"/>
                        <a:ext cx="7772400" cy="467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8194" name="Object 3"/>
          <p:cNvGraphicFramePr>
            <a:graphicFrameLocks noGrp="1" noChangeAspect="1"/>
          </p:cNvGraphicFramePr>
          <p:nvPr>
            <p:ph/>
          </p:nvPr>
        </p:nvGraphicFramePr>
        <p:xfrm>
          <a:off x="1371600" y="1371600"/>
          <a:ext cx="5562600" cy="2855913"/>
        </p:xfrm>
        <a:graphic>
          <a:graphicData uri="http://schemas.openxmlformats.org/presentationml/2006/ole">
            <mc:AlternateContent xmlns:mc="http://schemas.openxmlformats.org/markup-compatibility/2006">
              <mc:Choice xmlns:v="urn:schemas-microsoft-com:vml" Requires="v">
                <p:oleObj spid="_x0000_s8203" name="Equation" r:id="rId3" imgW="1879600" imgH="965200" progId="Equation.DSMT4">
                  <p:embed/>
                </p:oleObj>
              </mc:Choice>
              <mc:Fallback>
                <p:oleObj name="Equation" r:id="rId3" imgW="1879600" imgH="9652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371600"/>
                        <a:ext cx="5562600" cy="285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5189" name="Text Box 5"/>
          <p:cNvSpPr txBox="1">
            <a:spLocks noChangeArrowheads="1"/>
          </p:cNvSpPr>
          <p:nvPr/>
        </p:nvSpPr>
        <p:spPr bwMode="auto">
          <a:xfrm>
            <a:off x="457200" y="4648200"/>
            <a:ext cx="81534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buClr>
                <a:srgbClr val="FF5050"/>
              </a:buClr>
              <a:buFont typeface="Wingdings" panose="05000000000000000000" pitchFamily="2" charset="2"/>
              <a:buChar char="Ø"/>
            </a:pPr>
            <a:r>
              <a:rPr kumimoji="1" lang="zh-CN" altLang="en-US" b="0">
                <a:latin typeface="仿宋_GB2312" pitchFamily="49" charset="-122"/>
                <a:ea typeface="仿宋_GB2312" pitchFamily="49" charset="-122"/>
              </a:rPr>
              <a:t>麦克斯韦第一、二方程是</a:t>
            </a:r>
            <a:r>
              <a:rPr kumimoji="1" lang="zh-CN" altLang="en-US" b="0">
                <a:solidFill>
                  <a:srgbClr val="FF0000"/>
                </a:solidFill>
                <a:latin typeface="仿宋_GB2312" pitchFamily="49" charset="-122"/>
                <a:ea typeface="仿宋_GB2312" pitchFamily="49" charset="-122"/>
              </a:rPr>
              <a:t>独立方程</a:t>
            </a:r>
            <a:r>
              <a:rPr kumimoji="1" lang="zh-CN" altLang="en-US" b="0">
                <a:latin typeface="仿宋_GB2312" pitchFamily="49" charset="-122"/>
                <a:ea typeface="仿宋_GB2312" pitchFamily="49" charset="-122"/>
              </a:rPr>
              <a:t>，后面两个方程可以从中推得。</a:t>
            </a:r>
          </a:p>
          <a:p>
            <a:pPr algn="l" eaLnBrk="1" hangingPunct="1">
              <a:spcBef>
                <a:spcPct val="50000"/>
              </a:spcBef>
              <a:buClr>
                <a:srgbClr val="FF5050"/>
              </a:buClr>
              <a:buFont typeface="Wingdings" panose="05000000000000000000" pitchFamily="2" charset="2"/>
              <a:buChar char="Ø"/>
            </a:pPr>
            <a:r>
              <a:rPr kumimoji="1" lang="zh-CN" altLang="en-US" b="0">
                <a:solidFill>
                  <a:srgbClr val="FF0000"/>
                </a:solidFill>
              </a:rPr>
              <a:t>静态场</a:t>
            </a:r>
            <a:r>
              <a:rPr kumimoji="1" lang="zh-CN" altLang="en-US" b="0"/>
              <a:t>和</a:t>
            </a:r>
            <a:r>
              <a:rPr kumimoji="1" lang="zh-CN" altLang="en-US" b="0">
                <a:solidFill>
                  <a:srgbClr val="FF0000"/>
                </a:solidFill>
              </a:rPr>
              <a:t>恒定场</a:t>
            </a:r>
            <a:r>
              <a:rPr kumimoji="1" lang="zh-CN" altLang="en-US" b="0"/>
              <a:t>是时变场的</a:t>
            </a:r>
            <a:r>
              <a:rPr kumimoji="1" lang="zh-CN" altLang="en-US" b="0">
                <a:solidFill>
                  <a:srgbClr val="FF0000"/>
                </a:solidFill>
              </a:rPr>
              <a:t>两种特殊形式</a:t>
            </a:r>
            <a:r>
              <a:rPr kumimoji="1" lang="zh-CN" altLang="en-US" b="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5189"/>
                                        </p:tgtEl>
                                        <p:attrNameLst>
                                          <p:attrName>style.visibility</p:attrName>
                                        </p:attrNameLst>
                                      </p:cBhvr>
                                      <p:to>
                                        <p:strVal val="visible"/>
                                      </p:to>
                                    </p:set>
                                    <p:anim calcmode="lin" valueType="num">
                                      <p:cBhvr additive="base">
                                        <p:cTn id="7" dur="500" fill="hold"/>
                                        <p:tgtEl>
                                          <p:spTgt spid="605189"/>
                                        </p:tgtEl>
                                        <p:attrNameLst>
                                          <p:attrName>ppt_x</p:attrName>
                                        </p:attrNameLst>
                                      </p:cBhvr>
                                      <p:tavLst>
                                        <p:tav tm="0">
                                          <p:val>
                                            <p:strVal val="#ppt_x"/>
                                          </p:val>
                                        </p:tav>
                                        <p:tav tm="100000">
                                          <p:val>
                                            <p:strVal val="#ppt_x"/>
                                          </p:val>
                                        </p:tav>
                                      </p:tavLst>
                                    </p:anim>
                                    <p:anim calcmode="lin" valueType="num">
                                      <p:cBhvr additive="base">
                                        <p:cTn id="8" dur="500" fill="hold"/>
                                        <p:tgtEl>
                                          <p:spTgt spid="605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sp>
        <p:nvSpPr>
          <p:cNvPr id="107523" name="Text Box 9"/>
          <p:cNvSpPr txBox="1">
            <a:spLocks noChangeArrowheads="1"/>
          </p:cNvSpPr>
          <p:nvPr/>
        </p:nvSpPr>
        <p:spPr bwMode="auto">
          <a:xfrm>
            <a:off x="533400" y="1371600"/>
            <a:ext cx="82296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dirty="0">
                <a:solidFill>
                  <a:srgbClr val="FF0000"/>
                </a:solidFill>
                <a:latin typeface="仿宋_GB2312" pitchFamily="49" charset="-122"/>
                <a:ea typeface="仿宋_GB2312" pitchFamily="49" charset="-122"/>
              </a:rPr>
              <a:t>四个方程所反映的物理意义</a:t>
            </a:r>
          </a:p>
          <a:p>
            <a:pPr algn="l" eaLnBrk="1" hangingPunct="1">
              <a:spcBef>
                <a:spcPct val="50000"/>
              </a:spcBef>
              <a:buClr>
                <a:schemeClr val="hlink"/>
              </a:buClr>
              <a:buFont typeface="Wingdings" panose="05000000000000000000" pitchFamily="2" charset="2"/>
              <a:buChar char="ü"/>
            </a:pPr>
            <a:r>
              <a:rPr kumimoji="1" lang="zh-CN" altLang="en-US" dirty="0">
                <a:solidFill>
                  <a:srgbClr val="3333FF"/>
                </a:solidFill>
                <a:latin typeface="仿宋_GB2312" pitchFamily="49" charset="-122"/>
                <a:ea typeface="仿宋_GB2312" pitchFamily="49" charset="-122"/>
              </a:rPr>
              <a:t>全电流定律</a:t>
            </a:r>
            <a:r>
              <a:rPr kumimoji="1" lang="en-US" altLang="zh-CN" dirty="0">
                <a:solidFill>
                  <a:srgbClr val="3333FF"/>
                </a:solidFill>
                <a:latin typeface="仿宋_GB2312" pitchFamily="49" charset="-122"/>
                <a:ea typeface="仿宋_GB2312" pitchFamily="49" charset="-122"/>
              </a:rPr>
              <a:t>——</a:t>
            </a:r>
            <a:r>
              <a:rPr kumimoji="1" lang="zh-CN" altLang="en-US" dirty="0">
                <a:solidFill>
                  <a:srgbClr val="3333FF"/>
                </a:solidFill>
                <a:latin typeface="仿宋_GB2312" pitchFamily="49" charset="-122"/>
                <a:ea typeface="仿宋_GB2312" pitchFamily="49" charset="-122"/>
              </a:rPr>
              <a:t>表明传导电流和变化的电场都能产生磁场；</a:t>
            </a:r>
          </a:p>
          <a:p>
            <a:pPr algn="l" eaLnBrk="1" hangingPunct="1">
              <a:spcBef>
                <a:spcPct val="50000"/>
              </a:spcBef>
              <a:buClr>
                <a:schemeClr val="hlink"/>
              </a:buClr>
              <a:buFont typeface="Wingdings" panose="05000000000000000000" pitchFamily="2" charset="2"/>
              <a:buChar char="ü"/>
            </a:pPr>
            <a:r>
              <a:rPr kumimoji="1" lang="zh-CN" altLang="en-US" dirty="0">
                <a:solidFill>
                  <a:srgbClr val="3333FF"/>
                </a:solidFill>
                <a:latin typeface="仿宋_GB2312" pitchFamily="49" charset="-122"/>
                <a:ea typeface="仿宋_GB2312" pitchFamily="49" charset="-122"/>
              </a:rPr>
              <a:t>电磁感应定律</a:t>
            </a:r>
            <a:r>
              <a:rPr kumimoji="1" lang="en-US" altLang="zh-CN" dirty="0">
                <a:solidFill>
                  <a:srgbClr val="3333FF"/>
                </a:solidFill>
                <a:latin typeface="仿宋_GB2312" pitchFamily="49" charset="-122"/>
                <a:ea typeface="仿宋_GB2312" pitchFamily="49" charset="-122"/>
              </a:rPr>
              <a:t>——</a:t>
            </a:r>
            <a:r>
              <a:rPr kumimoji="1" lang="zh-CN" altLang="en-US" dirty="0">
                <a:solidFill>
                  <a:srgbClr val="3333FF"/>
                </a:solidFill>
                <a:latin typeface="仿宋_GB2312" pitchFamily="49" charset="-122"/>
                <a:ea typeface="仿宋_GB2312" pitchFamily="49" charset="-122"/>
              </a:rPr>
              <a:t>表明变化的磁场都能产生电场；</a:t>
            </a:r>
          </a:p>
          <a:p>
            <a:pPr algn="l" eaLnBrk="1" hangingPunct="1">
              <a:spcBef>
                <a:spcPct val="50000"/>
              </a:spcBef>
              <a:buClr>
                <a:schemeClr val="hlink"/>
              </a:buClr>
              <a:buFont typeface="Wingdings" panose="05000000000000000000" pitchFamily="2" charset="2"/>
              <a:buChar char="ü"/>
            </a:pPr>
            <a:r>
              <a:rPr kumimoji="1" lang="zh-CN" altLang="en-US" dirty="0">
                <a:solidFill>
                  <a:srgbClr val="3333FF"/>
                </a:solidFill>
                <a:latin typeface="仿宋_GB2312" pitchFamily="49" charset="-122"/>
                <a:ea typeface="仿宋_GB2312" pitchFamily="49" charset="-122"/>
              </a:rPr>
              <a:t>磁通连续性原理</a:t>
            </a:r>
            <a:r>
              <a:rPr kumimoji="1" lang="en-US" altLang="zh-CN" dirty="0">
                <a:solidFill>
                  <a:srgbClr val="3333FF"/>
                </a:solidFill>
                <a:latin typeface="仿宋_GB2312" pitchFamily="49" charset="-122"/>
                <a:ea typeface="仿宋_GB2312" pitchFamily="49" charset="-122"/>
              </a:rPr>
              <a:t>——</a:t>
            </a:r>
            <a:r>
              <a:rPr kumimoji="1" lang="zh-CN" altLang="en-US" dirty="0">
                <a:solidFill>
                  <a:srgbClr val="3333FF"/>
                </a:solidFill>
                <a:latin typeface="仿宋_GB2312" pitchFamily="49" charset="-122"/>
                <a:ea typeface="仿宋_GB2312" pitchFamily="49" charset="-122"/>
              </a:rPr>
              <a:t>表明磁场是无散场</a:t>
            </a:r>
            <a:r>
              <a:rPr kumimoji="1" lang="en-US" altLang="zh-CN" dirty="0">
                <a:solidFill>
                  <a:srgbClr val="3333FF"/>
                </a:solidFill>
                <a:latin typeface="仿宋_GB2312" pitchFamily="49" charset="-122"/>
                <a:ea typeface="仿宋_GB2312" pitchFamily="49" charset="-122"/>
              </a:rPr>
              <a:t>,</a:t>
            </a:r>
            <a:r>
              <a:rPr kumimoji="1" lang="zh-CN" altLang="en-US" dirty="0">
                <a:solidFill>
                  <a:srgbClr val="3333FF"/>
                </a:solidFill>
                <a:latin typeface="仿宋_GB2312" pitchFamily="49" charset="-122"/>
                <a:ea typeface="仿宋_GB2312" pitchFamily="49" charset="-122"/>
              </a:rPr>
              <a:t>磁力线总是闭合曲线；</a:t>
            </a:r>
          </a:p>
          <a:p>
            <a:pPr algn="l" eaLnBrk="1" hangingPunct="1">
              <a:spcBef>
                <a:spcPct val="50000"/>
              </a:spcBef>
              <a:buClr>
                <a:schemeClr val="hlink"/>
              </a:buClr>
              <a:buFont typeface="Wingdings" panose="05000000000000000000" pitchFamily="2" charset="2"/>
              <a:buChar char="ü"/>
            </a:pPr>
            <a:r>
              <a:rPr kumimoji="1" lang="zh-CN" altLang="en-US" dirty="0">
                <a:solidFill>
                  <a:srgbClr val="3333FF"/>
                </a:solidFill>
                <a:latin typeface="仿宋_GB2312" pitchFamily="49" charset="-122"/>
                <a:ea typeface="仿宋_GB2312" pitchFamily="49" charset="-122"/>
              </a:rPr>
              <a:t>高斯定律</a:t>
            </a:r>
            <a:r>
              <a:rPr kumimoji="1" lang="en-US" altLang="zh-CN" dirty="0">
                <a:solidFill>
                  <a:srgbClr val="3333FF"/>
                </a:solidFill>
                <a:latin typeface="仿宋_GB2312" pitchFamily="49" charset="-122"/>
                <a:ea typeface="仿宋_GB2312" pitchFamily="49" charset="-122"/>
              </a:rPr>
              <a:t>——</a:t>
            </a:r>
            <a:r>
              <a:rPr kumimoji="1" lang="zh-CN" altLang="en-US" dirty="0">
                <a:solidFill>
                  <a:srgbClr val="3333FF"/>
                </a:solidFill>
                <a:latin typeface="仿宋_GB2312" pitchFamily="49" charset="-122"/>
                <a:ea typeface="仿宋_GB2312" pitchFamily="49" charset="-122"/>
              </a:rPr>
              <a:t>表明电荷以发散的方式产生电场</a:t>
            </a:r>
            <a:r>
              <a:rPr kumimoji="1" lang="en-US" altLang="zh-CN" dirty="0">
                <a:solidFill>
                  <a:srgbClr val="3333FF"/>
                </a:solidFill>
                <a:latin typeface="仿宋_GB2312" pitchFamily="49" charset="-122"/>
                <a:ea typeface="仿宋_GB2312" pitchFamily="49" charset="-122"/>
              </a:rPr>
              <a:t>(</a:t>
            </a:r>
            <a:r>
              <a:rPr kumimoji="1" lang="zh-CN" altLang="en-US" dirty="0">
                <a:solidFill>
                  <a:srgbClr val="3333FF"/>
                </a:solidFill>
                <a:latin typeface="仿宋_GB2312" pitchFamily="49" charset="-122"/>
                <a:ea typeface="仿宋_GB2312" pitchFamily="49" charset="-122"/>
              </a:rPr>
              <a:t>变化的磁场以涡旋的形式产生电场</a:t>
            </a:r>
            <a:r>
              <a:rPr kumimoji="1" lang="en-US" altLang="zh-CN" dirty="0">
                <a:solidFill>
                  <a:srgbClr val="3333FF"/>
                </a:solidFill>
                <a:latin typeface="仿宋_GB2312" pitchFamily="49" charset="-122"/>
                <a:ea typeface="仿宋_GB2312" pitchFamily="49" charset="-122"/>
              </a:rPr>
              <a:t>)</a:t>
            </a:r>
            <a:r>
              <a:rPr kumimoji="1" lang="zh-CN" altLang="en-US" dirty="0">
                <a:solidFill>
                  <a:srgbClr val="3333FF"/>
                </a:solidFill>
                <a:latin typeface="仿宋_GB2312" pitchFamily="49" charset="-122"/>
                <a:ea typeface="仿宋_GB2312" pitchFamily="49"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pic>
        <p:nvPicPr>
          <p:cNvPr id="5" name="图片 4">
            <a:extLst>
              <a:ext uri="{FF2B5EF4-FFF2-40B4-BE49-F238E27FC236}">
                <a16:creationId xmlns:a16="http://schemas.microsoft.com/office/drawing/2014/main" id="{65C8A694-4AA9-47C9-87A6-2AC22D12E8C1}"/>
              </a:ext>
            </a:extLst>
          </p:cNvPr>
          <p:cNvPicPr>
            <a:picLocks noChangeAspect="1"/>
          </p:cNvPicPr>
          <p:nvPr/>
        </p:nvPicPr>
        <p:blipFill>
          <a:blip r:embed="rId2"/>
          <a:stretch>
            <a:fillRect/>
          </a:stretch>
        </p:blipFill>
        <p:spPr>
          <a:xfrm>
            <a:off x="720374" y="1480728"/>
            <a:ext cx="7703252" cy="50724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9218" name="Object 3"/>
          <p:cNvGraphicFramePr>
            <a:graphicFrameLocks noGrp="1" noChangeAspect="1"/>
          </p:cNvGraphicFramePr>
          <p:nvPr>
            <p:ph/>
          </p:nvPr>
        </p:nvGraphicFramePr>
        <p:xfrm>
          <a:off x="533400" y="1304925"/>
          <a:ext cx="8077200" cy="5553075"/>
        </p:xfrm>
        <a:graphic>
          <a:graphicData uri="http://schemas.openxmlformats.org/presentationml/2006/ole">
            <mc:AlternateContent xmlns:mc="http://schemas.openxmlformats.org/markup-compatibility/2006">
              <mc:Choice xmlns:v="urn:schemas-microsoft-com:vml" Requires="v">
                <p:oleObj spid="_x0000_s9226" name="Equation" r:id="rId3" imgW="3695700" imgH="2540000" progId="Equation.DSMT4">
                  <p:embed/>
                </p:oleObj>
              </mc:Choice>
              <mc:Fallback>
                <p:oleObj name="Equation" r:id="rId3" imgW="3695700" imgH="25400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04925"/>
                        <a:ext cx="8077200" cy="555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10242" name="Object 3"/>
          <p:cNvGraphicFramePr>
            <a:graphicFrameLocks noGrp="1" noChangeAspect="1"/>
          </p:cNvGraphicFramePr>
          <p:nvPr>
            <p:ph/>
          </p:nvPr>
        </p:nvGraphicFramePr>
        <p:xfrm>
          <a:off x="381000" y="1219200"/>
          <a:ext cx="8229600" cy="5549900"/>
        </p:xfrm>
        <a:graphic>
          <a:graphicData uri="http://schemas.openxmlformats.org/presentationml/2006/ole">
            <mc:AlternateContent xmlns:mc="http://schemas.openxmlformats.org/markup-compatibility/2006">
              <mc:Choice xmlns:v="urn:schemas-microsoft-com:vml" Requires="v">
                <p:oleObj spid="_x0000_s10250" name="Equation" r:id="rId3" imgW="3200400" imgH="2159000" progId="Equation.DSMT4">
                  <p:embed/>
                </p:oleObj>
              </mc:Choice>
              <mc:Fallback>
                <p:oleObj name="Equation" r:id="rId3" imgW="3200400" imgH="21590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219200"/>
                        <a:ext cx="8229600" cy="554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11266" name="Object 5"/>
          <p:cNvGraphicFramePr>
            <a:graphicFrameLocks noGrp="1" noChangeAspect="1"/>
          </p:cNvGraphicFramePr>
          <p:nvPr>
            <p:ph/>
          </p:nvPr>
        </p:nvGraphicFramePr>
        <p:xfrm>
          <a:off x="152400" y="1371600"/>
          <a:ext cx="8839200" cy="5156200"/>
        </p:xfrm>
        <a:graphic>
          <a:graphicData uri="http://schemas.openxmlformats.org/presentationml/2006/ole">
            <mc:AlternateContent xmlns:mc="http://schemas.openxmlformats.org/markup-compatibility/2006">
              <mc:Choice xmlns:v="urn:schemas-microsoft-com:vml" Requires="v">
                <p:oleObj spid="_x0000_s11274" name="Equation" r:id="rId3" imgW="3352800" imgH="1955800" progId="Equation.DSMT4">
                  <p:embed/>
                </p:oleObj>
              </mc:Choice>
              <mc:Fallback>
                <p:oleObj name="Equation" r:id="rId3" imgW="3352800" imgH="19558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839200" cy="515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sp>
        <p:nvSpPr>
          <p:cNvPr id="12292" name="Text Box 3"/>
          <p:cNvSpPr txBox="1">
            <a:spLocks noChangeArrowheads="1"/>
          </p:cNvSpPr>
          <p:nvPr/>
        </p:nvSpPr>
        <p:spPr bwMode="auto">
          <a:xfrm>
            <a:off x="0" y="1600200"/>
            <a:ext cx="6477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二、</a:t>
            </a:r>
            <a:r>
              <a:rPr lang="zh-CN" altLang="en-US"/>
              <a:t>时谐电磁场（即周期性电磁场）</a:t>
            </a:r>
            <a:r>
              <a:rPr lang="zh-CN" altLang="en-US" sz="3200"/>
              <a:t> </a:t>
            </a:r>
          </a:p>
        </p:txBody>
      </p:sp>
      <p:graphicFrame>
        <p:nvGraphicFramePr>
          <p:cNvPr id="12290" name="Object 4"/>
          <p:cNvGraphicFramePr>
            <a:graphicFrameLocks noGrp="1" noChangeAspect="1"/>
          </p:cNvGraphicFramePr>
          <p:nvPr>
            <p:ph/>
          </p:nvPr>
        </p:nvGraphicFramePr>
        <p:xfrm>
          <a:off x="228600" y="2362200"/>
          <a:ext cx="8686800" cy="3971925"/>
        </p:xfrm>
        <a:graphic>
          <a:graphicData uri="http://schemas.openxmlformats.org/presentationml/2006/ole">
            <mc:AlternateContent xmlns:mc="http://schemas.openxmlformats.org/markup-compatibility/2006">
              <mc:Choice xmlns:v="urn:schemas-microsoft-com:vml" Requires="v">
                <p:oleObj spid="_x0000_s12299" name="Equation" r:id="rId3" imgW="4610100" imgH="2108200" progId="Equation.DSMT4">
                  <p:embed/>
                </p:oleObj>
              </mc:Choice>
              <mc:Fallback>
                <p:oleObj name="Equation" r:id="rId3" imgW="4610100" imgH="21082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362200"/>
                        <a:ext cx="8686800" cy="397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sp>
        <p:nvSpPr>
          <p:cNvPr id="13317" name="Rectangle 3"/>
          <p:cNvSpPr>
            <a:spLocks noChangeArrowheads="1"/>
          </p:cNvSpPr>
          <p:nvPr/>
        </p:nvSpPr>
        <p:spPr bwMode="auto">
          <a:xfrm>
            <a:off x="204788" y="1524000"/>
            <a:ext cx="45958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304800" algn="l"/>
              </a:tabLs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304800" algn="l"/>
              </a:tabLs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304800" algn="l"/>
              </a:tabLs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304800" algn="l"/>
              </a:tabLst>
              <a:defRPr sz="30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0">
                <a:latin typeface="Arial" panose="020B0604020202020204" pitchFamily="34" charset="0"/>
              </a:rPr>
              <a:t>1</a:t>
            </a:r>
            <a:r>
              <a:rPr lang="zh-CN" altLang="en-US" b="0">
                <a:latin typeface="Arial" panose="020B0604020202020204" pitchFamily="34" charset="0"/>
              </a:rPr>
              <a:t>、时谐电磁场的复数表示</a:t>
            </a:r>
          </a:p>
        </p:txBody>
      </p:sp>
      <p:graphicFrame>
        <p:nvGraphicFramePr>
          <p:cNvPr id="13314" name="Object 4"/>
          <p:cNvGraphicFramePr>
            <a:graphicFrameLocks noGrp="1" noChangeAspect="1"/>
          </p:cNvGraphicFramePr>
          <p:nvPr>
            <p:ph sz="half" idx="1"/>
          </p:nvPr>
        </p:nvGraphicFramePr>
        <p:xfrm>
          <a:off x="304800" y="2209800"/>
          <a:ext cx="6934200" cy="2530475"/>
        </p:xfrm>
        <a:graphic>
          <a:graphicData uri="http://schemas.openxmlformats.org/presentationml/2006/ole">
            <mc:AlternateContent xmlns:mc="http://schemas.openxmlformats.org/markup-compatibility/2006">
              <mc:Choice xmlns:v="urn:schemas-microsoft-com:vml" Requires="v">
                <p:oleObj spid="_x0000_s13330" name="Equation" r:id="rId3" imgW="3200400" imgH="1168400" progId="Equation.DSMT4">
                  <p:embed/>
                </p:oleObj>
              </mc:Choice>
              <mc:Fallback>
                <p:oleObj name="Equation" r:id="rId3" imgW="3200400" imgH="1168400" progId="Equation.DSMT4">
                  <p:embed/>
                  <p:pic>
                    <p:nvPicPr>
                      <p:cNvPr id="0" name="Picture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209800"/>
                        <a:ext cx="69342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5430" name="Object 6"/>
          <p:cNvGraphicFramePr>
            <a:graphicFrameLocks noGrp="1" noChangeAspect="1"/>
          </p:cNvGraphicFramePr>
          <p:nvPr>
            <p:ph sz="half" idx="2"/>
          </p:nvPr>
        </p:nvGraphicFramePr>
        <p:xfrm>
          <a:off x="381000" y="4724400"/>
          <a:ext cx="8077200" cy="1978025"/>
        </p:xfrm>
        <a:graphic>
          <a:graphicData uri="http://schemas.openxmlformats.org/presentationml/2006/ole">
            <mc:AlternateContent xmlns:mc="http://schemas.openxmlformats.org/markup-compatibility/2006">
              <mc:Choice xmlns:v="urn:schemas-microsoft-com:vml" Requires="v">
                <p:oleObj spid="_x0000_s13331" name="Equation" r:id="rId5" imgW="4305300" imgH="1054100" progId="Equation.DSMT4">
                  <p:embed/>
                </p:oleObj>
              </mc:Choice>
              <mc:Fallback>
                <p:oleObj name="Equation" r:id="rId5" imgW="4305300" imgH="1054100" progId="Equation.DSMT4">
                  <p:embed/>
                  <p:pic>
                    <p:nvPicPr>
                      <p:cNvPr id="0" name="Picture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724400"/>
                        <a:ext cx="8077200" cy="197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5430"/>
                                        </p:tgtEl>
                                        <p:attrNameLst>
                                          <p:attrName>style.visibility</p:attrName>
                                        </p:attrNameLst>
                                      </p:cBhvr>
                                      <p:to>
                                        <p:strVal val="visible"/>
                                      </p:to>
                                    </p:set>
                                    <p:anim calcmode="lin" valueType="num">
                                      <p:cBhvr additive="base">
                                        <p:cTn id="7" dur="500" fill="hold"/>
                                        <p:tgtEl>
                                          <p:spTgt spid="615430"/>
                                        </p:tgtEl>
                                        <p:attrNameLst>
                                          <p:attrName>ppt_x</p:attrName>
                                        </p:attrNameLst>
                                      </p:cBhvr>
                                      <p:tavLst>
                                        <p:tav tm="0">
                                          <p:val>
                                            <p:strVal val="#ppt_x"/>
                                          </p:val>
                                        </p:tav>
                                        <p:tav tm="100000">
                                          <p:val>
                                            <p:strVal val="#ppt_x"/>
                                          </p:val>
                                        </p:tav>
                                      </p:tavLst>
                                    </p:anim>
                                    <p:anim calcmode="lin" valueType="num">
                                      <p:cBhvr additive="base">
                                        <p:cTn id="8" dur="500" fill="hold"/>
                                        <p:tgtEl>
                                          <p:spTgt spid="6154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4"/>
          <p:cNvSpPr txBox="1">
            <a:spLocks noChangeArrowheads="1"/>
          </p:cNvSpPr>
          <p:nvPr/>
        </p:nvSpPr>
        <p:spPr bwMode="auto">
          <a:xfrm>
            <a:off x="2057400" y="6248400"/>
            <a:ext cx="4800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a:latin typeface="幼圆" panose="02010509060101010101" pitchFamily="49" charset="-122"/>
                <a:ea typeface="幼圆" panose="02010509060101010101" pitchFamily="49" charset="-122"/>
              </a:rPr>
              <a:t>时变场知识结构框图</a:t>
            </a:r>
          </a:p>
        </p:txBody>
      </p:sp>
      <p:grpSp>
        <p:nvGrpSpPr>
          <p:cNvPr id="2052" name="Group 40"/>
          <p:cNvGrpSpPr>
            <a:grpSpLocks/>
          </p:cNvGrpSpPr>
          <p:nvPr/>
        </p:nvGrpSpPr>
        <p:grpSpPr bwMode="auto">
          <a:xfrm>
            <a:off x="685800" y="609600"/>
            <a:ext cx="7912100" cy="5540375"/>
            <a:chOff x="432" y="384"/>
            <a:chExt cx="4984" cy="3490"/>
          </a:xfrm>
        </p:grpSpPr>
        <p:sp>
          <p:nvSpPr>
            <p:cNvPr id="2053" name="Text Box 5"/>
            <p:cNvSpPr txBox="1">
              <a:spLocks noChangeArrowheads="1"/>
            </p:cNvSpPr>
            <p:nvPr/>
          </p:nvSpPr>
          <p:spPr bwMode="auto">
            <a:xfrm>
              <a:off x="432" y="384"/>
              <a:ext cx="1595" cy="370"/>
            </a:xfrm>
            <a:prstGeom prst="rect">
              <a:avLst/>
            </a:prstGeom>
            <a:solidFill>
              <a:srgbClr val="3333FF"/>
            </a:solidFill>
            <a:ln w="38100">
              <a:solidFill>
                <a:srgbClr val="FF5050"/>
              </a:solidFill>
              <a:miter lim="800000"/>
              <a:headEnd/>
              <a:tailEnd/>
            </a:ln>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a:solidFill>
                    <a:schemeClr val="bg1"/>
                  </a:solidFill>
                  <a:latin typeface="幼圆" panose="02010509060101010101" pitchFamily="49" charset="-122"/>
                  <a:ea typeface="幼圆" panose="02010509060101010101" pitchFamily="49" charset="-122"/>
                </a:rPr>
                <a:t>电磁感应定律</a:t>
              </a:r>
            </a:p>
          </p:txBody>
        </p:sp>
        <p:sp>
          <p:nvSpPr>
            <p:cNvPr id="2054" name="Text Box 6"/>
            <p:cNvSpPr txBox="1">
              <a:spLocks noChangeArrowheads="1"/>
            </p:cNvSpPr>
            <p:nvPr/>
          </p:nvSpPr>
          <p:spPr bwMode="auto">
            <a:xfrm>
              <a:off x="3648" y="384"/>
              <a:ext cx="1392" cy="370"/>
            </a:xfrm>
            <a:prstGeom prst="rect">
              <a:avLst/>
            </a:prstGeom>
            <a:solidFill>
              <a:srgbClr val="3333FF"/>
            </a:solidFill>
            <a:ln w="38100">
              <a:solidFill>
                <a:srgbClr val="FF5050"/>
              </a:solidFill>
              <a:miter lim="800000"/>
              <a:headEnd/>
              <a:tailEnd/>
            </a:ln>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a:solidFill>
                    <a:schemeClr val="bg1"/>
                  </a:solidFill>
                  <a:latin typeface="幼圆" panose="02010509060101010101" pitchFamily="49" charset="-122"/>
                  <a:ea typeface="幼圆" panose="02010509060101010101" pitchFamily="49" charset="-122"/>
                </a:rPr>
                <a:t>全电流定律</a:t>
              </a:r>
            </a:p>
          </p:txBody>
        </p:sp>
        <p:sp>
          <p:nvSpPr>
            <p:cNvPr id="2055" name="Text Box 7"/>
            <p:cNvSpPr txBox="1">
              <a:spLocks noChangeArrowheads="1"/>
            </p:cNvSpPr>
            <p:nvPr/>
          </p:nvSpPr>
          <p:spPr bwMode="auto">
            <a:xfrm>
              <a:off x="2256" y="864"/>
              <a:ext cx="1056" cy="658"/>
            </a:xfrm>
            <a:prstGeom prst="rect">
              <a:avLst/>
            </a:prstGeom>
            <a:solidFill>
              <a:schemeClr val="hlink"/>
            </a:solidFill>
            <a:ln w="38100">
              <a:solidFill>
                <a:srgbClr val="3333FF"/>
              </a:solidFill>
              <a:miter lim="800000"/>
              <a:headEnd/>
              <a:tailEnd/>
            </a:ln>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b="0">
                  <a:solidFill>
                    <a:schemeClr val="bg1"/>
                  </a:solidFill>
                  <a:latin typeface="幼圆" panose="02010509060101010101" pitchFamily="49" charset="-122"/>
                  <a:ea typeface="幼圆" panose="02010509060101010101" pitchFamily="49" charset="-122"/>
                </a:rPr>
                <a:t>Maxwell</a:t>
              </a:r>
              <a:r>
                <a:rPr kumimoji="1" lang="zh-CN" altLang="en-US" b="0">
                  <a:solidFill>
                    <a:schemeClr val="bg1"/>
                  </a:solidFill>
                  <a:latin typeface="幼圆" panose="02010509060101010101" pitchFamily="49" charset="-122"/>
                  <a:ea typeface="幼圆" panose="02010509060101010101" pitchFamily="49" charset="-122"/>
                </a:rPr>
                <a:t>方程组</a:t>
              </a:r>
            </a:p>
          </p:txBody>
        </p:sp>
        <p:sp>
          <p:nvSpPr>
            <p:cNvPr id="2056" name="Text Box 8"/>
            <p:cNvSpPr txBox="1">
              <a:spLocks noChangeArrowheads="1"/>
            </p:cNvSpPr>
            <p:nvPr/>
          </p:nvSpPr>
          <p:spPr bwMode="auto">
            <a:xfrm>
              <a:off x="432" y="1424"/>
              <a:ext cx="1344" cy="658"/>
            </a:xfrm>
            <a:prstGeom prst="rect">
              <a:avLst/>
            </a:prstGeom>
            <a:solidFill>
              <a:srgbClr val="3333FF"/>
            </a:solidFill>
            <a:ln w="38100">
              <a:solidFill>
                <a:srgbClr val="FF5050"/>
              </a:solidFill>
              <a:miter lim="800000"/>
              <a:headEnd/>
              <a:tailEnd/>
            </a:ln>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a:solidFill>
                    <a:schemeClr val="bg1"/>
                  </a:solidFill>
                  <a:latin typeface="幼圆" panose="02010509060101010101" pitchFamily="49" charset="-122"/>
                  <a:ea typeface="幼圆" panose="02010509060101010101" pitchFamily="49" charset="-122"/>
                </a:rPr>
                <a:t>分界面上衔接条件</a:t>
              </a:r>
            </a:p>
          </p:txBody>
        </p:sp>
        <p:grpSp>
          <p:nvGrpSpPr>
            <p:cNvPr id="2057" name="Group 34"/>
            <p:cNvGrpSpPr>
              <a:grpSpLocks/>
            </p:cNvGrpSpPr>
            <p:nvPr/>
          </p:nvGrpSpPr>
          <p:grpSpPr bwMode="auto">
            <a:xfrm>
              <a:off x="2112" y="1968"/>
              <a:ext cx="1269" cy="370"/>
              <a:chOff x="2304" y="1968"/>
              <a:chExt cx="1269" cy="370"/>
            </a:xfrm>
          </p:grpSpPr>
          <p:sp>
            <p:nvSpPr>
              <p:cNvPr id="2079" name="Text Box 9"/>
              <p:cNvSpPr txBox="1">
                <a:spLocks noChangeArrowheads="1"/>
              </p:cNvSpPr>
              <p:nvPr/>
            </p:nvSpPr>
            <p:spPr bwMode="auto">
              <a:xfrm>
                <a:off x="2304" y="1968"/>
                <a:ext cx="1248" cy="370"/>
              </a:xfrm>
              <a:prstGeom prst="rect">
                <a:avLst/>
              </a:prstGeom>
              <a:solidFill>
                <a:schemeClr val="hlink"/>
              </a:solidFill>
              <a:ln w="38100">
                <a:solidFill>
                  <a:srgbClr val="3333FF"/>
                </a:solidFill>
                <a:miter lim="800000"/>
                <a:headEnd/>
                <a:tailEnd/>
              </a:ln>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a:solidFill>
                      <a:schemeClr val="bg1"/>
                    </a:solidFill>
                    <a:latin typeface="幼圆" panose="02010509060101010101" pitchFamily="49" charset="-122"/>
                    <a:ea typeface="幼圆" panose="02010509060101010101" pitchFamily="49" charset="-122"/>
                  </a:rPr>
                  <a:t>动态位</a:t>
                </a:r>
                <a:r>
                  <a:rPr kumimoji="1" lang="en-US" altLang="zh-CN" i="1">
                    <a:solidFill>
                      <a:schemeClr val="bg1"/>
                    </a:solidFill>
                    <a:latin typeface="幼圆" panose="02010509060101010101" pitchFamily="49" charset="-122"/>
                    <a:ea typeface="幼圆" panose="02010509060101010101" pitchFamily="49" charset="-122"/>
                  </a:rPr>
                  <a:t>A</a:t>
                </a:r>
                <a:r>
                  <a:rPr kumimoji="1" lang="en-US" altLang="zh-CN">
                    <a:solidFill>
                      <a:schemeClr val="bg1"/>
                    </a:solidFill>
                    <a:latin typeface="幼圆" panose="02010509060101010101" pitchFamily="49" charset="-122"/>
                    <a:ea typeface="幼圆" panose="02010509060101010101" pitchFamily="49" charset="-122"/>
                  </a:rPr>
                  <a:t> </a:t>
                </a:r>
                <a:r>
                  <a:rPr kumimoji="1" lang="en-US" altLang="zh-CN" b="0">
                    <a:solidFill>
                      <a:schemeClr val="bg1"/>
                    </a:solidFill>
                    <a:latin typeface="幼圆" panose="02010509060101010101" pitchFamily="49" charset="-122"/>
                    <a:ea typeface="幼圆" panose="02010509060101010101" pitchFamily="49" charset="-122"/>
                  </a:rPr>
                  <a:t>,</a:t>
                </a:r>
              </a:p>
            </p:txBody>
          </p:sp>
          <p:graphicFrame>
            <p:nvGraphicFramePr>
              <p:cNvPr id="2050" name="Object 10"/>
              <p:cNvGraphicFramePr>
                <a:graphicFrameLocks noChangeAspect="1"/>
              </p:cNvGraphicFramePr>
              <p:nvPr/>
            </p:nvGraphicFramePr>
            <p:xfrm>
              <a:off x="3360" y="2052"/>
              <a:ext cx="213" cy="252"/>
            </p:xfrm>
            <a:graphic>
              <a:graphicData uri="http://schemas.openxmlformats.org/presentationml/2006/ole">
                <mc:AlternateContent xmlns:mc="http://schemas.openxmlformats.org/markup-compatibility/2006">
                  <mc:Choice xmlns:v="urn:schemas-microsoft-com:vml" Requires="v">
                    <p:oleObj spid="_x0000_s2086" name="公式" r:id="rId3" imgW="117000" imgH="135000" progId="Equation.3">
                      <p:embed/>
                    </p:oleObj>
                  </mc:Choice>
                  <mc:Fallback>
                    <p:oleObj name="公式" r:id="rId3" imgW="117000" imgH="135000" progId="Equation.3">
                      <p:embed/>
                      <p:pic>
                        <p:nvPicPr>
                          <p:cNvPr id="0" name="Picture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0" y="2052"/>
                            <a:ext cx="2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2058" name="Text Box 11"/>
            <p:cNvSpPr txBox="1">
              <a:spLocks noChangeArrowheads="1"/>
            </p:cNvSpPr>
            <p:nvPr/>
          </p:nvSpPr>
          <p:spPr bwMode="auto">
            <a:xfrm>
              <a:off x="432" y="2352"/>
              <a:ext cx="1296" cy="658"/>
            </a:xfrm>
            <a:prstGeom prst="rect">
              <a:avLst/>
            </a:prstGeom>
            <a:solidFill>
              <a:srgbClr val="3333FF"/>
            </a:solidFill>
            <a:ln w="38100">
              <a:solidFill>
                <a:srgbClr val="FF5050"/>
              </a:solidFill>
              <a:miter lim="800000"/>
              <a:headEnd/>
              <a:tailEnd/>
            </a:ln>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a:solidFill>
                    <a:schemeClr val="bg1"/>
                  </a:solidFill>
                  <a:latin typeface="幼圆" panose="02010509060101010101" pitchFamily="49" charset="-122"/>
                  <a:ea typeface="幼圆" panose="02010509060101010101" pitchFamily="49" charset="-122"/>
                </a:rPr>
                <a:t>达朗贝尔方程</a:t>
              </a:r>
            </a:p>
          </p:txBody>
        </p:sp>
        <p:sp>
          <p:nvSpPr>
            <p:cNvPr id="2059" name="Text Box 12"/>
            <p:cNvSpPr txBox="1">
              <a:spLocks noChangeArrowheads="1"/>
            </p:cNvSpPr>
            <p:nvPr/>
          </p:nvSpPr>
          <p:spPr bwMode="auto">
            <a:xfrm>
              <a:off x="2016" y="2640"/>
              <a:ext cx="1392" cy="370"/>
            </a:xfrm>
            <a:prstGeom prst="rect">
              <a:avLst/>
            </a:prstGeom>
            <a:solidFill>
              <a:schemeClr val="hlink"/>
            </a:solidFill>
            <a:ln w="38100">
              <a:solidFill>
                <a:srgbClr val="3333FF"/>
              </a:solidFill>
              <a:miter lim="800000"/>
              <a:headEnd/>
              <a:tailEnd/>
            </a:ln>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a:solidFill>
                    <a:schemeClr val="bg1"/>
                  </a:solidFill>
                  <a:latin typeface="幼圆" panose="02010509060101010101" pitchFamily="49" charset="-122"/>
                  <a:ea typeface="幼圆" panose="02010509060101010101" pitchFamily="49" charset="-122"/>
                </a:rPr>
                <a:t>时谐电磁场</a:t>
              </a:r>
            </a:p>
          </p:txBody>
        </p:sp>
        <p:sp>
          <p:nvSpPr>
            <p:cNvPr id="2060" name="Text Box 13"/>
            <p:cNvSpPr txBox="1">
              <a:spLocks noChangeArrowheads="1"/>
            </p:cNvSpPr>
            <p:nvPr/>
          </p:nvSpPr>
          <p:spPr bwMode="auto">
            <a:xfrm>
              <a:off x="3696" y="2448"/>
              <a:ext cx="1720" cy="658"/>
            </a:xfrm>
            <a:prstGeom prst="rect">
              <a:avLst/>
            </a:prstGeom>
            <a:solidFill>
              <a:srgbClr val="3333FF"/>
            </a:solidFill>
            <a:ln w="38100">
              <a:solidFill>
                <a:srgbClr val="FF5050"/>
              </a:solidFill>
              <a:miter lim="800000"/>
              <a:headEnd/>
              <a:tailEnd/>
            </a:ln>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a:solidFill>
                    <a:schemeClr val="bg1"/>
                  </a:solidFill>
                  <a:latin typeface="幼圆" panose="02010509060101010101" pitchFamily="49" charset="-122"/>
                  <a:ea typeface="幼圆" panose="02010509060101010101" pitchFamily="49" charset="-122"/>
                </a:rPr>
                <a:t>坡印亭定理与坡印亭矢量</a:t>
              </a:r>
            </a:p>
          </p:txBody>
        </p:sp>
        <p:sp>
          <p:nvSpPr>
            <p:cNvPr id="2061" name="Text Box 14"/>
            <p:cNvSpPr txBox="1">
              <a:spLocks noChangeArrowheads="1"/>
            </p:cNvSpPr>
            <p:nvPr/>
          </p:nvSpPr>
          <p:spPr bwMode="auto">
            <a:xfrm>
              <a:off x="1680" y="3504"/>
              <a:ext cx="2064" cy="370"/>
            </a:xfrm>
            <a:prstGeom prst="rect">
              <a:avLst/>
            </a:prstGeom>
            <a:solidFill>
              <a:srgbClr val="3333FF"/>
            </a:solidFill>
            <a:ln w="38100">
              <a:solidFill>
                <a:srgbClr val="FF5050"/>
              </a:solidFill>
              <a:miter lim="800000"/>
              <a:headEnd/>
              <a:tailEnd/>
            </a:ln>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b="0">
                  <a:solidFill>
                    <a:schemeClr val="bg1"/>
                  </a:solidFill>
                  <a:latin typeface="幼圆" panose="02010509060101010101" pitchFamily="49" charset="-122"/>
                  <a:ea typeface="幼圆" panose="02010509060101010101" pitchFamily="49" charset="-122"/>
                </a:rPr>
                <a:t>电磁幅射</a:t>
              </a:r>
              <a:r>
                <a:rPr kumimoji="1" lang="en-US" altLang="zh-CN" b="0">
                  <a:solidFill>
                    <a:schemeClr val="bg1"/>
                  </a:solidFill>
                  <a:latin typeface="幼圆" panose="02010509060101010101" pitchFamily="49" charset="-122"/>
                  <a:ea typeface="幼圆" panose="02010509060101010101" pitchFamily="49" charset="-122"/>
                </a:rPr>
                <a:t>( </a:t>
              </a:r>
              <a:r>
                <a:rPr kumimoji="1" lang="zh-CN" altLang="en-US" b="0">
                  <a:solidFill>
                    <a:schemeClr val="bg1"/>
                  </a:solidFill>
                  <a:latin typeface="幼圆" panose="02010509060101010101" pitchFamily="49" charset="-122"/>
                  <a:ea typeface="幼圆" panose="02010509060101010101" pitchFamily="49" charset="-122"/>
                </a:rPr>
                <a:t>应用 </a:t>
              </a:r>
              <a:r>
                <a:rPr kumimoji="1" lang="en-US" altLang="zh-CN" b="0">
                  <a:solidFill>
                    <a:schemeClr val="bg1"/>
                  </a:solidFill>
                  <a:latin typeface="幼圆" panose="02010509060101010101" pitchFamily="49" charset="-122"/>
                  <a:ea typeface="幼圆" panose="02010509060101010101" pitchFamily="49" charset="-122"/>
                </a:rPr>
                <a:t>)</a:t>
              </a:r>
            </a:p>
          </p:txBody>
        </p:sp>
        <p:sp>
          <p:nvSpPr>
            <p:cNvPr id="2062" name="Line 15"/>
            <p:cNvSpPr>
              <a:spLocks noChangeShapeType="1"/>
            </p:cNvSpPr>
            <p:nvPr/>
          </p:nvSpPr>
          <p:spPr bwMode="auto">
            <a:xfrm>
              <a:off x="1200" y="720"/>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3" name="Line 16"/>
            <p:cNvSpPr>
              <a:spLocks noChangeShapeType="1"/>
            </p:cNvSpPr>
            <p:nvPr/>
          </p:nvSpPr>
          <p:spPr bwMode="auto">
            <a:xfrm>
              <a:off x="1200" y="1200"/>
              <a:ext cx="1071"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4" name="Line 17"/>
            <p:cNvSpPr>
              <a:spLocks noChangeShapeType="1"/>
            </p:cNvSpPr>
            <p:nvPr/>
          </p:nvSpPr>
          <p:spPr bwMode="auto">
            <a:xfrm flipH="1">
              <a:off x="3312" y="1152"/>
              <a:ext cx="110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5" name="Line 18"/>
            <p:cNvSpPr>
              <a:spLocks noChangeShapeType="1"/>
            </p:cNvSpPr>
            <p:nvPr/>
          </p:nvSpPr>
          <p:spPr bwMode="auto">
            <a:xfrm>
              <a:off x="4416" y="720"/>
              <a:ext cx="0" cy="43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6" name="Line 19"/>
            <p:cNvSpPr>
              <a:spLocks noChangeShapeType="1"/>
            </p:cNvSpPr>
            <p:nvPr/>
          </p:nvSpPr>
          <p:spPr bwMode="auto">
            <a:xfrm>
              <a:off x="2736" y="1536"/>
              <a:ext cx="11" cy="43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7" name="Line 20"/>
            <p:cNvSpPr>
              <a:spLocks noChangeShapeType="1"/>
            </p:cNvSpPr>
            <p:nvPr/>
          </p:nvSpPr>
          <p:spPr bwMode="auto">
            <a:xfrm>
              <a:off x="2352" y="153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 name="Line 21"/>
            <p:cNvSpPr>
              <a:spLocks noChangeShapeType="1"/>
            </p:cNvSpPr>
            <p:nvPr/>
          </p:nvSpPr>
          <p:spPr bwMode="auto">
            <a:xfrm>
              <a:off x="1824" y="1728"/>
              <a:ext cx="524"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9" name="Line 23"/>
            <p:cNvSpPr>
              <a:spLocks noChangeShapeType="1"/>
            </p:cNvSpPr>
            <p:nvPr/>
          </p:nvSpPr>
          <p:spPr bwMode="auto">
            <a:xfrm>
              <a:off x="3120" y="1536"/>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0" name="Line 24"/>
            <p:cNvSpPr>
              <a:spLocks noChangeShapeType="1"/>
            </p:cNvSpPr>
            <p:nvPr/>
          </p:nvSpPr>
          <p:spPr bwMode="auto">
            <a:xfrm>
              <a:off x="3120" y="1728"/>
              <a:ext cx="14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1" name="Line 25"/>
            <p:cNvSpPr>
              <a:spLocks noChangeShapeType="1"/>
            </p:cNvSpPr>
            <p:nvPr/>
          </p:nvSpPr>
          <p:spPr bwMode="auto">
            <a:xfrm>
              <a:off x="4560" y="1728"/>
              <a:ext cx="0"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2" name="Line 26"/>
            <p:cNvSpPr>
              <a:spLocks noChangeShapeType="1"/>
            </p:cNvSpPr>
            <p:nvPr/>
          </p:nvSpPr>
          <p:spPr bwMode="auto">
            <a:xfrm>
              <a:off x="2736" y="2352"/>
              <a:ext cx="0" cy="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3" name="Line 27"/>
            <p:cNvSpPr>
              <a:spLocks noChangeShapeType="1"/>
            </p:cNvSpPr>
            <p:nvPr/>
          </p:nvSpPr>
          <p:spPr bwMode="auto">
            <a:xfrm>
              <a:off x="2481" y="2352"/>
              <a:ext cx="0"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4" name="Line 28"/>
            <p:cNvSpPr>
              <a:spLocks noChangeShapeType="1"/>
            </p:cNvSpPr>
            <p:nvPr/>
          </p:nvSpPr>
          <p:spPr bwMode="auto">
            <a:xfrm>
              <a:off x="1728" y="2592"/>
              <a:ext cx="753"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5" name="Line 30"/>
            <p:cNvSpPr>
              <a:spLocks noChangeShapeType="1"/>
            </p:cNvSpPr>
            <p:nvPr/>
          </p:nvSpPr>
          <p:spPr bwMode="auto">
            <a:xfrm>
              <a:off x="2736" y="2976"/>
              <a:ext cx="0" cy="52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6" name="Line 31"/>
            <p:cNvSpPr>
              <a:spLocks noChangeShapeType="1"/>
            </p:cNvSpPr>
            <p:nvPr/>
          </p:nvSpPr>
          <p:spPr bwMode="auto">
            <a:xfrm flipH="1">
              <a:off x="1196" y="2976"/>
              <a:ext cx="4" cy="3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7" name="Line 32"/>
            <p:cNvSpPr>
              <a:spLocks noChangeShapeType="1"/>
            </p:cNvSpPr>
            <p:nvPr/>
          </p:nvSpPr>
          <p:spPr bwMode="auto">
            <a:xfrm>
              <a:off x="4560" y="307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78" name="Line 33"/>
            <p:cNvSpPr>
              <a:spLocks noChangeShapeType="1"/>
            </p:cNvSpPr>
            <p:nvPr/>
          </p:nvSpPr>
          <p:spPr bwMode="auto">
            <a:xfrm>
              <a:off x="1196" y="3360"/>
              <a:ext cx="336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14338" name="Object 3"/>
          <p:cNvGraphicFramePr>
            <a:graphicFrameLocks noGrp="1" noChangeAspect="1"/>
          </p:cNvGraphicFramePr>
          <p:nvPr>
            <p:ph/>
          </p:nvPr>
        </p:nvGraphicFramePr>
        <p:xfrm>
          <a:off x="609600" y="1195388"/>
          <a:ext cx="8229600" cy="5672137"/>
        </p:xfrm>
        <a:graphic>
          <a:graphicData uri="http://schemas.openxmlformats.org/presentationml/2006/ole">
            <mc:AlternateContent xmlns:mc="http://schemas.openxmlformats.org/markup-compatibility/2006">
              <mc:Choice xmlns:v="urn:schemas-microsoft-com:vml" Requires="v">
                <p:oleObj spid="_x0000_s14346" name="Equation" r:id="rId3" imgW="3594100" imgH="2476500" progId="Equation.DSMT4">
                  <p:embed/>
                </p:oleObj>
              </mc:Choice>
              <mc:Fallback>
                <p:oleObj name="Equation" r:id="rId3" imgW="3594100" imgH="24765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195388"/>
                        <a:ext cx="8229600" cy="567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15362" name="Object 3"/>
          <p:cNvGraphicFramePr>
            <a:graphicFrameLocks noGrp="1" noChangeAspect="1"/>
          </p:cNvGraphicFramePr>
          <p:nvPr>
            <p:ph/>
          </p:nvPr>
        </p:nvGraphicFramePr>
        <p:xfrm>
          <a:off x="685800" y="1295400"/>
          <a:ext cx="7772400" cy="5554663"/>
        </p:xfrm>
        <a:graphic>
          <a:graphicData uri="http://schemas.openxmlformats.org/presentationml/2006/ole">
            <mc:AlternateContent xmlns:mc="http://schemas.openxmlformats.org/markup-compatibility/2006">
              <mc:Choice xmlns:v="urn:schemas-microsoft-com:vml" Requires="v">
                <p:oleObj spid="_x0000_s15370" name="Equation" r:id="rId3" imgW="3695700" imgH="2641600" progId="Equation.DSMT4">
                  <p:embed/>
                </p:oleObj>
              </mc:Choice>
              <mc:Fallback>
                <p:oleObj name="Equation" r:id="rId3" imgW="3695700" imgH="26416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95400"/>
                        <a:ext cx="7772400" cy="555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16386" name="Object 3"/>
          <p:cNvGraphicFramePr>
            <a:graphicFrameLocks noGrp="1" noChangeAspect="1"/>
          </p:cNvGraphicFramePr>
          <p:nvPr>
            <p:ph/>
          </p:nvPr>
        </p:nvGraphicFramePr>
        <p:xfrm>
          <a:off x="457200" y="1905000"/>
          <a:ext cx="8382000" cy="3636963"/>
        </p:xfrm>
        <a:graphic>
          <a:graphicData uri="http://schemas.openxmlformats.org/presentationml/2006/ole">
            <mc:AlternateContent xmlns:mc="http://schemas.openxmlformats.org/markup-compatibility/2006">
              <mc:Choice xmlns:v="urn:schemas-microsoft-com:vml" Requires="v">
                <p:oleObj spid="_x0000_s16394" name="Equation" r:id="rId3" imgW="3746500" imgH="1625600" progId="Equation.DSMT4">
                  <p:embed/>
                </p:oleObj>
              </mc:Choice>
              <mc:Fallback>
                <p:oleObj name="Equation" r:id="rId3" imgW="3746500" imgH="16256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8382000" cy="363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17410" name="Object 3"/>
          <p:cNvGraphicFramePr>
            <a:graphicFrameLocks noGrp="1" noChangeAspect="1"/>
          </p:cNvGraphicFramePr>
          <p:nvPr>
            <p:ph sz="half" idx="1"/>
          </p:nvPr>
        </p:nvGraphicFramePr>
        <p:xfrm>
          <a:off x="457200" y="1143000"/>
          <a:ext cx="8324850" cy="2927350"/>
        </p:xfrm>
        <a:graphic>
          <a:graphicData uri="http://schemas.openxmlformats.org/presentationml/2006/ole">
            <mc:AlternateContent xmlns:mc="http://schemas.openxmlformats.org/markup-compatibility/2006">
              <mc:Choice xmlns:v="urn:schemas-microsoft-com:vml" Requires="v">
                <p:oleObj spid="_x0000_s17425" name="Equation" r:id="rId3" imgW="3467100" imgH="1219200" progId="Equation.DSMT4">
                  <p:embed/>
                </p:oleObj>
              </mc:Choice>
              <mc:Fallback>
                <p:oleObj name="Equation" r:id="rId3" imgW="3467100" imgH="1219200" progId="Equation.DSMT4">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43000"/>
                        <a:ext cx="8324850" cy="292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9525" name="Object 5"/>
          <p:cNvGraphicFramePr>
            <a:graphicFrameLocks noGrp="1" noChangeAspect="1"/>
          </p:cNvGraphicFramePr>
          <p:nvPr>
            <p:ph sz="half" idx="2"/>
          </p:nvPr>
        </p:nvGraphicFramePr>
        <p:xfrm>
          <a:off x="457200" y="4011613"/>
          <a:ext cx="8153400" cy="2922587"/>
        </p:xfrm>
        <a:graphic>
          <a:graphicData uri="http://schemas.openxmlformats.org/presentationml/2006/ole">
            <mc:AlternateContent xmlns:mc="http://schemas.openxmlformats.org/markup-compatibility/2006">
              <mc:Choice xmlns:v="urn:schemas-microsoft-com:vml" Requires="v">
                <p:oleObj spid="_x0000_s17426" name="Equation" r:id="rId5" imgW="3543300" imgH="1270000" progId="Equation.DSMT4">
                  <p:embed/>
                </p:oleObj>
              </mc:Choice>
              <mc:Fallback>
                <p:oleObj name="Equation" r:id="rId5" imgW="3543300" imgH="1270000" progId="Equation.DSMT4">
                  <p:embed/>
                  <p:pic>
                    <p:nvPicPr>
                      <p:cNvPr id="0" name="Picture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4011613"/>
                        <a:ext cx="8153400" cy="292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9525"/>
                                        </p:tgtEl>
                                        <p:attrNameLst>
                                          <p:attrName>style.visibility</p:attrName>
                                        </p:attrNameLst>
                                      </p:cBhvr>
                                      <p:to>
                                        <p:strVal val="visible"/>
                                      </p:to>
                                    </p:set>
                                    <p:anim calcmode="lin" valueType="num">
                                      <p:cBhvr additive="base">
                                        <p:cTn id="7" dur="500" fill="hold"/>
                                        <p:tgtEl>
                                          <p:spTgt spid="619525"/>
                                        </p:tgtEl>
                                        <p:attrNameLst>
                                          <p:attrName>ppt_x</p:attrName>
                                        </p:attrNameLst>
                                      </p:cBhvr>
                                      <p:tavLst>
                                        <p:tav tm="0">
                                          <p:val>
                                            <p:strVal val="#ppt_x"/>
                                          </p:val>
                                        </p:tav>
                                        <p:tav tm="100000">
                                          <p:val>
                                            <p:strVal val="#ppt_x"/>
                                          </p:val>
                                        </p:tav>
                                      </p:tavLst>
                                    </p:anim>
                                    <p:anim calcmode="lin" valueType="num">
                                      <p:cBhvr additive="base">
                                        <p:cTn id="8" dur="500" fill="hold"/>
                                        <p:tgtEl>
                                          <p:spTgt spid="6195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sp>
        <p:nvSpPr>
          <p:cNvPr id="18436" name="Rectangle 3"/>
          <p:cNvSpPr>
            <a:spLocks noChangeArrowheads="1"/>
          </p:cNvSpPr>
          <p:nvPr/>
        </p:nvSpPr>
        <p:spPr bwMode="auto">
          <a:xfrm>
            <a:off x="204788" y="1524000"/>
            <a:ext cx="52816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304800" algn="l"/>
              </a:tabLst>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304800" algn="l"/>
              </a:tabLs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304800" algn="l"/>
              </a:tabLs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304800" algn="l"/>
              </a:tabLs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304800" algn="l"/>
              </a:tabLst>
              <a:defRPr sz="3000" b="1">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b="0">
                <a:latin typeface="Arial" panose="020B0604020202020204" pitchFamily="34" charset="0"/>
              </a:rPr>
              <a:t>2</a:t>
            </a:r>
            <a:r>
              <a:rPr lang="zh-CN" altLang="en-US" b="0">
                <a:latin typeface="Arial" panose="020B0604020202020204" pitchFamily="34" charset="0"/>
              </a:rPr>
              <a:t>、时谐场的麦克斯韦方程组</a:t>
            </a:r>
          </a:p>
        </p:txBody>
      </p:sp>
      <p:graphicFrame>
        <p:nvGraphicFramePr>
          <p:cNvPr id="18434" name="Object 4"/>
          <p:cNvGraphicFramePr>
            <a:graphicFrameLocks noGrp="1" noChangeAspect="1"/>
          </p:cNvGraphicFramePr>
          <p:nvPr>
            <p:ph/>
          </p:nvPr>
        </p:nvGraphicFramePr>
        <p:xfrm>
          <a:off x="457200" y="2209800"/>
          <a:ext cx="7848600" cy="3814763"/>
        </p:xfrm>
        <a:graphic>
          <a:graphicData uri="http://schemas.openxmlformats.org/presentationml/2006/ole">
            <mc:AlternateContent xmlns:mc="http://schemas.openxmlformats.org/markup-compatibility/2006">
              <mc:Choice xmlns:v="urn:schemas-microsoft-com:vml" Requires="v">
                <p:oleObj spid="_x0000_s18443" name="Equation" r:id="rId3" imgW="3187700" imgH="1549400" progId="Equation.DSMT4">
                  <p:embed/>
                </p:oleObj>
              </mc:Choice>
              <mc:Fallback>
                <p:oleObj name="Equation" r:id="rId3" imgW="3187700" imgH="15494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09800"/>
                        <a:ext cx="7848600" cy="381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19458" name="Object 3"/>
          <p:cNvGraphicFramePr>
            <a:graphicFrameLocks noGrp="1" noChangeAspect="1"/>
          </p:cNvGraphicFramePr>
          <p:nvPr>
            <p:ph sz="half" idx="1"/>
          </p:nvPr>
        </p:nvGraphicFramePr>
        <p:xfrm>
          <a:off x="304800" y="1524000"/>
          <a:ext cx="8534400" cy="2668588"/>
        </p:xfrm>
        <a:graphic>
          <a:graphicData uri="http://schemas.openxmlformats.org/presentationml/2006/ole">
            <mc:AlternateContent xmlns:mc="http://schemas.openxmlformats.org/markup-compatibility/2006">
              <mc:Choice xmlns:v="urn:schemas-microsoft-com:vml" Requires="v">
                <p:oleObj spid="_x0000_s19473" name="Equation" r:id="rId3" imgW="3695700" imgH="1155700" progId="Equation.DSMT4">
                  <p:embed/>
                </p:oleObj>
              </mc:Choice>
              <mc:Fallback>
                <p:oleObj name="Equation" r:id="rId3" imgW="3695700" imgH="1155700" progId="Equation.DSMT4">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524000"/>
                        <a:ext cx="8534400" cy="266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1573" name="Object 5"/>
          <p:cNvGraphicFramePr>
            <a:graphicFrameLocks noGrp="1" noChangeAspect="1"/>
          </p:cNvGraphicFramePr>
          <p:nvPr>
            <p:ph sz="half" idx="2"/>
          </p:nvPr>
        </p:nvGraphicFramePr>
        <p:xfrm>
          <a:off x="381000" y="4572000"/>
          <a:ext cx="8610600" cy="1355725"/>
        </p:xfrm>
        <a:graphic>
          <a:graphicData uri="http://schemas.openxmlformats.org/presentationml/2006/ole">
            <mc:AlternateContent xmlns:mc="http://schemas.openxmlformats.org/markup-compatibility/2006">
              <mc:Choice xmlns:v="urn:schemas-microsoft-com:vml" Requires="v">
                <p:oleObj spid="_x0000_s19474" name="Equation" r:id="rId5" imgW="3873500" imgH="609600" progId="Equation.DSMT4">
                  <p:embed/>
                </p:oleObj>
              </mc:Choice>
              <mc:Fallback>
                <p:oleObj name="Equation" r:id="rId5" imgW="3873500" imgH="609600" progId="Equation.DSMT4">
                  <p:embed/>
                  <p:pic>
                    <p:nvPicPr>
                      <p:cNvPr id="0" name="Picture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4572000"/>
                        <a:ext cx="8610600" cy="135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1573"/>
                                        </p:tgtEl>
                                        <p:attrNameLst>
                                          <p:attrName>style.visibility</p:attrName>
                                        </p:attrNameLst>
                                      </p:cBhvr>
                                      <p:to>
                                        <p:strVal val="visible"/>
                                      </p:to>
                                    </p:set>
                                    <p:anim calcmode="lin" valueType="num">
                                      <p:cBhvr additive="base">
                                        <p:cTn id="7" dur="500" fill="hold"/>
                                        <p:tgtEl>
                                          <p:spTgt spid="621573"/>
                                        </p:tgtEl>
                                        <p:attrNameLst>
                                          <p:attrName>ppt_x</p:attrName>
                                        </p:attrNameLst>
                                      </p:cBhvr>
                                      <p:tavLst>
                                        <p:tav tm="0">
                                          <p:val>
                                            <p:strVal val="#ppt_x"/>
                                          </p:val>
                                        </p:tav>
                                        <p:tav tm="100000">
                                          <p:val>
                                            <p:strVal val="#ppt_x"/>
                                          </p:val>
                                        </p:tav>
                                      </p:tavLst>
                                    </p:anim>
                                    <p:anim calcmode="lin" valueType="num">
                                      <p:cBhvr additive="base">
                                        <p:cTn id="8" dur="500" fill="hold"/>
                                        <p:tgtEl>
                                          <p:spTgt spid="6215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20482" name="Object 3"/>
          <p:cNvGraphicFramePr>
            <a:graphicFrameLocks noChangeAspect="1"/>
          </p:cNvGraphicFramePr>
          <p:nvPr/>
        </p:nvGraphicFramePr>
        <p:xfrm>
          <a:off x="381000" y="1447800"/>
          <a:ext cx="4886325" cy="5181600"/>
        </p:xfrm>
        <a:graphic>
          <a:graphicData uri="http://schemas.openxmlformats.org/presentationml/2006/ole">
            <mc:AlternateContent xmlns:mc="http://schemas.openxmlformats.org/markup-compatibility/2006">
              <mc:Choice xmlns:v="urn:schemas-microsoft-com:vml" Requires="v">
                <p:oleObj spid="_x0000_s20504" name="Equation" r:id="rId3" imgW="2540000" imgH="2692400" progId="Equation.DSMT4">
                  <p:embed/>
                </p:oleObj>
              </mc:Choice>
              <mc:Fallback>
                <p:oleObj name="Equation" r:id="rId3" imgW="2540000" imgH="26924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447800"/>
                        <a:ext cx="4886325" cy="518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4"/>
          <p:cNvGraphicFramePr>
            <a:graphicFrameLocks noChangeAspect="1"/>
          </p:cNvGraphicFramePr>
          <p:nvPr/>
        </p:nvGraphicFramePr>
        <p:xfrm>
          <a:off x="5334000" y="1066800"/>
          <a:ext cx="3810000" cy="3297238"/>
        </p:xfrm>
        <a:graphic>
          <a:graphicData uri="http://schemas.openxmlformats.org/presentationml/2006/ole">
            <mc:AlternateContent xmlns:mc="http://schemas.openxmlformats.org/markup-compatibility/2006">
              <mc:Choice xmlns:v="urn:schemas-microsoft-com:vml" Requires="v">
                <p:oleObj spid="_x0000_s20505" name="Visio" r:id="rId5" imgW="3043733" imgH="2154022" progId="Visio.Drawing.11">
                  <p:embed/>
                </p:oleObj>
              </mc:Choice>
              <mc:Fallback>
                <p:oleObj name="Visio" r:id="rId5" imgW="3043733" imgH="2154022" progId="Visio.Drawing.11">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066800"/>
                        <a:ext cx="3810000" cy="3297238"/>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45" name="Object 5"/>
          <p:cNvGraphicFramePr>
            <a:graphicFrameLocks noChangeAspect="1"/>
          </p:cNvGraphicFramePr>
          <p:nvPr/>
        </p:nvGraphicFramePr>
        <p:xfrm>
          <a:off x="5410200" y="4508500"/>
          <a:ext cx="3352800" cy="2197100"/>
        </p:xfrm>
        <a:graphic>
          <a:graphicData uri="http://schemas.openxmlformats.org/presentationml/2006/ole">
            <mc:AlternateContent xmlns:mc="http://schemas.openxmlformats.org/markup-compatibility/2006">
              <mc:Choice xmlns:v="urn:schemas-microsoft-com:vml" Requires="v">
                <p:oleObj spid="_x0000_s20506" name="Equation" r:id="rId7" imgW="1473200" imgH="965200" progId="Equation.DSMT4">
                  <p:embed/>
                </p:oleObj>
              </mc:Choice>
              <mc:Fallback>
                <p:oleObj name="Equation" r:id="rId7" imgW="1473200" imgH="965200" progId="Equation.DSMT4">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508500"/>
                        <a:ext cx="3352800"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24645"/>
                                        </p:tgtEl>
                                        <p:attrNameLst>
                                          <p:attrName>style.visibility</p:attrName>
                                        </p:attrNameLst>
                                      </p:cBhvr>
                                      <p:to>
                                        <p:strVal val="visible"/>
                                      </p:to>
                                    </p:set>
                                    <p:animEffect transition="in" filter="box(in)">
                                      <p:cBhvr>
                                        <p:cTn id="7" dur="500"/>
                                        <p:tgtEl>
                                          <p:spTgt spid="6246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21506" name="Object 3"/>
          <p:cNvGraphicFramePr>
            <a:graphicFrameLocks noGrp="1" noChangeAspect="1"/>
          </p:cNvGraphicFramePr>
          <p:nvPr>
            <p:ph/>
          </p:nvPr>
        </p:nvGraphicFramePr>
        <p:xfrm>
          <a:off x="838200" y="1295400"/>
          <a:ext cx="6934200" cy="5491163"/>
        </p:xfrm>
        <a:graphic>
          <a:graphicData uri="http://schemas.openxmlformats.org/presentationml/2006/ole">
            <mc:AlternateContent xmlns:mc="http://schemas.openxmlformats.org/markup-compatibility/2006">
              <mc:Choice xmlns:v="urn:schemas-microsoft-com:vml" Requires="v">
                <p:oleObj spid="_x0000_s21514" name="Equation" r:id="rId3" imgW="3238500" imgH="2565400" progId="Equation.DSMT4">
                  <p:embed/>
                </p:oleObj>
              </mc:Choice>
              <mc:Fallback>
                <p:oleObj name="Equation" r:id="rId3" imgW="3238500" imgH="25654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00"/>
                        <a:ext cx="6934200" cy="549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22530" name="Object 3"/>
          <p:cNvGraphicFramePr>
            <a:graphicFrameLocks noGrp="1" noChangeAspect="1"/>
          </p:cNvGraphicFramePr>
          <p:nvPr>
            <p:ph/>
          </p:nvPr>
        </p:nvGraphicFramePr>
        <p:xfrm>
          <a:off x="838200" y="1295400"/>
          <a:ext cx="7239000" cy="5546725"/>
        </p:xfrm>
        <a:graphic>
          <a:graphicData uri="http://schemas.openxmlformats.org/presentationml/2006/ole">
            <mc:AlternateContent xmlns:mc="http://schemas.openxmlformats.org/markup-compatibility/2006">
              <mc:Choice xmlns:v="urn:schemas-microsoft-com:vml" Requires="v">
                <p:oleObj spid="_x0000_s22538" name="Equation" r:id="rId3" imgW="3695700" imgH="2832100" progId="Equation.DSMT4">
                  <p:embed/>
                </p:oleObj>
              </mc:Choice>
              <mc:Fallback>
                <p:oleObj name="Equation" r:id="rId3" imgW="3695700" imgH="28321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00"/>
                        <a:ext cx="7239000" cy="554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23554" name="Object 3"/>
          <p:cNvGraphicFramePr>
            <a:graphicFrameLocks noGrp="1" noChangeAspect="1"/>
          </p:cNvGraphicFramePr>
          <p:nvPr>
            <p:ph/>
          </p:nvPr>
        </p:nvGraphicFramePr>
        <p:xfrm>
          <a:off x="914400" y="1603375"/>
          <a:ext cx="6705600" cy="3121025"/>
        </p:xfrm>
        <a:graphic>
          <a:graphicData uri="http://schemas.openxmlformats.org/presentationml/2006/ole">
            <mc:AlternateContent xmlns:mc="http://schemas.openxmlformats.org/markup-compatibility/2006">
              <mc:Choice xmlns:v="urn:schemas-microsoft-com:vml" Requires="v">
                <p:oleObj spid="_x0000_s23562" name="Equation" r:id="rId3" imgW="2755900" imgH="1282700" progId="Equation.DSMT4">
                  <p:embed/>
                </p:oleObj>
              </mc:Choice>
              <mc:Fallback>
                <p:oleObj name="Equation" r:id="rId3" imgW="2755900" imgH="12827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3375"/>
                        <a:ext cx="6705600" cy="3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4"/>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sp>
        <p:nvSpPr>
          <p:cNvPr id="104451" name="Text Box 57"/>
          <p:cNvSpPr txBox="1">
            <a:spLocks noChangeArrowheads="1"/>
          </p:cNvSpPr>
          <p:nvPr/>
        </p:nvSpPr>
        <p:spPr bwMode="auto">
          <a:xfrm>
            <a:off x="0" y="1600200"/>
            <a:ext cx="56388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一、麦克斯韦方程与边界条件</a:t>
            </a:r>
            <a:r>
              <a:rPr lang="zh-CN" altLang="en-US" sz="3200"/>
              <a:t> </a:t>
            </a:r>
          </a:p>
        </p:txBody>
      </p:sp>
      <p:pic>
        <p:nvPicPr>
          <p:cNvPr id="104452" name="Picture 58" descr="ma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4013" y="685800"/>
            <a:ext cx="243998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Rectangle 59"/>
          <p:cNvSpPr>
            <a:spLocks noChangeArrowheads="1"/>
          </p:cNvSpPr>
          <p:nvPr/>
        </p:nvSpPr>
        <p:spPr bwMode="auto">
          <a:xfrm>
            <a:off x="76200" y="2362200"/>
            <a:ext cx="66294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spcBef>
                <a:spcPct val="50000"/>
              </a:spcBef>
            </a:pPr>
            <a:r>
              <a:rPr kumimoji="1" lang="zh-CN" altLang="en-US" sz="2000" b="0">
                <a:latin typeface="宋体" panose="02010600030101010101" pitchFamily="2" charset="-122"/>
              </a:rPr>
              <a:t>英国科学家麦克斯韦将静态场、恒定场、时变场的电磁基本特性用统一的电磁场基本方程组高度概括。电磁场基本方程组是研究宏观电磁场现象的理论基础。他在</a:t>
            </a:r>
            <a:r>
              <a:rPr kumimoji="1" lang="en-US" altLang="zh-CN" sz="2000" b="0">
                <a:latin typeface="宋体" panose="02010600030101010101" pitchFamily="2" charset="-122"/>
              </a:rPr>
              <a:t>1864</a:t>
            </a:r>
            <a:r>
              <a:rPr kumimoji="1" lang="zh-CN" altLang="en-US" sz="2000" b="0">
                <a:latin typeface="宋体" panose="02010600030101010101" pitchFamily="2" charset="-122"/>
              </a:rPr>
              <a:t>年英国皇家学会宣读的论文“电磁场的动力学理论”中，提出</a:t>
            </a:r>
          </a:p>
        </p:txBody>
      </p:sp>
      <p:sp>
        <p:nvSpPr>
          <p:cNvPr id="104454" name="Rectangle 60"/>
          <p:cNvSpPr>
            <a:spLocks noChangeArrowheads="1"/>
          </p:cNvSpPr>
          <p:nvPr/>
        </p:nvSpPr>
        <p:spPr bwMode="auto">
          <a:xfrm>
            <a:off x="76200" y="3911600"/>
            <a:ext cx="89916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spcBef>
                <a:spcPct val="50000"/>
              </a:spcBef>
            </a:pPr>
            <a:r>
              <a:rPr kumimoji="1" lang="zh-CN" altLang="en-US" sz="2000" b="0" dirty="0">
                <a:latin typeface="宋体" panose="02010600030101010101" pitchFamily="2" charset="-122"/>
              </a:rPr>
              <a:t>了电磁场的普遍方程，即现在的麦克斯韦方程，其主要贡献在于总结了静电学和静磁学的物理规律以及电磁感应定律，借用矢量分析这一数学工具表达为简洁的数学方程，即电磁场的散度、旋度方程，引入了位移电流的概念，消除了方程中的矛盾，提出了这些方程普遍成立的假设，进一步预言了电磁波的存在，</a:t>
            </a:r>
            <a:r>
              <a:rPr kumimoji="1" lang="en-US" altLang="zh-CN" sz="2000" b="0" dirty="0">
                <a:latin typeface="宋体" panose="02010600030101010101" pitchFamily="2" charset="-122"/>
              </a:rPr>
              <a:t>1868</a:t>
            </a:r>
            <a:r>
              <a:rPr kumimoji="1" lang="zh-CN" altLang="en-US" sz="2000" b="0" dirty="0">
                <a:latin typeface="宋体" panose="02010600030101010101" pitchFamily="2" charset="-122"/>
              </a:rPr>
              <a:t>年，麦克斯韦在他的论文“关于光的电磁波理论”中，提出光也是一种电磁波，只不过频率较高而已，一切频率的电磁波都可以产生。 </a:t>
            </a:r>
            <a:r>
              <a:rPr kumimoji="1" lang="en-US" altLang="zh-CN" sz="2000" b="0" dirty="0">
                <a:latin typeface="宋体" panose="02010600030101010101" pitchFamily="2" charset="-122"/>
              </a:rPr>
              <a:t>1888</a:t>
            </a:r>
            <a:r>
              <a:rPr kumimoji="1" lang="zh-CN" altLang="en-US" sz="2000" b="0" dirty="0">
                <a:latin typeface="宋体" panose="02010600030101010101" pitchFamily="2" charset="-122"/>
              </a:rPr>
              <a:t>年德国物理学家赫兹用实验验证了电磁波的存在。</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2"/>
          <p:cNvSpPr txBox="1">
            <a:spLocks noChangeArrowheads="1"/>
          </p:cNvSpPr>
          <p:nvPr/>
        </p:nvSpPr>
        <p:spPr bwMode="auto">
          <a:xfrm>
            <a:off x="1600200" y="304800"/>
            <a:ext cx="68580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grpSp>
        <p:nvGrpSpPr>
          <p:cNvPr id="24582" name="Group 6"/>
          <p:cNvGrpSpPr>
            <a:grpSpLocks/>
          </p:cNvGrpSpPr>
          <p:nvPr/>
        </p:nvGrpSpPr>
        <p:grpSpPr bwMode="auto">
          <a:xfrm>
            <a:off x="0" y="1600200"/>
            <a:ext cx="4648200" cy="609600"/>
            <a:chOff x="0" y="1008"/>
            <a:chExt cx="2928" cy="384"/>
          </a:xfrm>
        </p:grpSpPr>
        <p:sp>
          <p:nvSpPr>
            <p:cNvPr id="24583" name="Text Box 3"/>
            <p:cNvSpPr txBox="1">
              <a:spLocks noChangeArrowheads="1"/>
            </p:cNvSpPr>
            <p:nvPr/>
          </p:nvSpPr>
          <p:spPr bwMode="auto">
            <a:xfrm>
              <a:off x="0" y="1008"/>
              <a:ext cx="2928" cy="3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一、</a:t>
              </a:r>
              <a:r>
                <a:rPr lang="zh-CN" altLang="en-US"/>
                <a:t>矢量位     和标量位</a:t>
              </a:r>
              <a:r>
                <a:rPr lang="zh-CN" altLang="en-US" sz="3200"/>
                <a:t> </a:t>
              </a:r>
            </a:p>
          </p:txBody>
        </p:sp>
        <p:graphicFrame>
          <p:nvGraphicFramePr>
            <p:cNvPr id="24579" name="Object 4"/>
            <p:cNvGraphicFramePr>
              <a:graphicFrameLocks noChangeAspect="1"/>
            </p:cNvGraphicFramePr>
            <p:nvPr/>
          </p:nvGraphicFramePr>
          <p:xfrm>
            <a:off x="1296" y="1008"/>
            <a:ext cx="289" cy="362"/>
          </p:xfrm>
          <a:graphic>
            <a:graphicData uri="http://schemas.openxmlformats.org/presentationml/2006/ole">
              <mc:AlternateContent xmlns:mc="http://schemas.openxmlformats.org/markup-compatibility/2006">
                <mc:Choice xmlns:v="urn:schemas-microsoft-com:vml" Requires="v">
                  <p:oleObj spid="_x0000_s24602" name="Equation" r:id="rId3" imgW="152334" imgH="190417" progId="Equation.DSMT4">
                    <p:embed/>
                  </p:oleObj>
                </mc:Choice>
                <mc:Fallback>
                  <p:oleObj name="Equation" r:id="rId3" imgW="152334" imgH="190417"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1008"/>
                          <a:ext cx="289" cy="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5"/>
            <p:cNvGraphicFramePr>
              <a:graphicFrameLocks noChangeAspect="1"/>
            </p:cNvGraphicFramePr>
            <p:nvPr/>
          </p:nvGraphicFramePr>
          <p:xfrm>
            <a:off x="2547" y="1056"/>
            <a:ext cx="285" cy="336"/>
          </p:xfrm>
          <a:graphic>
            <a:graphicData uri="http://schemas.openxmlformats.org/presentationml/2006/ole">
              <mc:AlternateContent xmlns:mc="http://schemas.openxmlformats.org/markup-compatibility/2006">
                <mc:Choice xmlns:v="urn:schemas-microsoft-com:vml" Requires="v">
                  <p:oleObj spid="_x0000_s24603" name="Equation" r:id="rId5" imgW="139579" imgH="164957" progId="Equation.DSMT4">
                    <p:embed/>
                  </p:oleObj>
                </mc:Choice>
                <mc:Fallback>
                  <p:oleObj name="Equation" r:id="rId5" imgW="139579" imgH="164957" progId="Equation.DSMT4">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 y="1056"/>
                          <a:ext cx="285"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4578" name="Object 7"/>
          <p:cNvGraphicFramePr>
            <a:graphicFrameLocks noGrp="1" noChangeAspect="1"/>
          </p:cNvGraphicFramePr>
          <p:nvPr>
            <p:ph/>
          </p:nvPr>
        </p:nvGraphicFramePr>
        <p:xfrm>
          <a:off x="609600" y="2362200"/>
          <a:ext cx="7924800" cy="4419600"/>
        </p:xfrm>
        <a:graphic>
          <a:graphicData uri="http://schemas.openxmlformats.org/presentationml/2006/ole">
            <mc:AlternateContent xmlns:mc="http://schemas.openxmlformats.org/markup-compatibility/2006">
              <mc:Choice xmlns:v="urn:schemas-microsoft-com:vml" Requires="v">
                <p:oleObj spid="_x0000_s24604" name="Equation" r:id="rId7" imgW="4076700" imgH="2273300" progId="Equation.DSMT4">
                  <p:embed/>
                </p:oleObj>
              </mc:Choice>
              <mc:Fallback>
                <p:oleObj name="Equation" r:id="rId7" imgW="4076700" imgH="2273300" progId="Equation.DSMT4">
                  <p:embed/>
                  <p:pic>
                    <p:nvPicPr>
                      <p:cNvPr id="0" name="Picture 13"/>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2362200"/>
                        <a:ext cx="7924800"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1600200" y="304800"/>
            <a:ext cx="6934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graphicFrame>
        <p:nvGraphicFramePr>
          <p:cNvPr id="25602" name="Object 3"/>
          <p:cNvGraphicFramePr>
            <a:graphicFrameLocks noGrp="1" noChangeAspect="1"/>
          </p:cNvGraphicFramePr>
          <p:nvPr>
            <p:ph/>
          </p:nvPr>
        </p:nvGraphicFramePr>
        <p:xfrm>
          <a:off x="914400" y="1447800"/>
          <a:ext cx="7010400" cy="5159375"/>
        </p:xfrm>
        <a:graphic>
          <a:graphicData uri="http://schemas.openxmlformats.org/presentationml/2006/ole">
            <mc:AlternateContent xmlns:mc="http://schemas.openxmlformats.org/markup-compatibility/2006">
              <mc:Choice xmlns:v="urn:schemas-microsoft-com:vml" Requires="v">
                <p:oleObj spid="_x0000_s25610" name="Equation" r:id="rId3" imgW="2933700" imgH="2159000" progId="Equation.DSMT4">
                  <p:embed/>
                </p:oleObj>
              </mc:Choice>
              <mc:Fallback>
                <p:oleObj name="Equation" r:id="rId3" imgW="2933700" imgH="21590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47800"/>
                        <a:ext cx="7010400" cy="515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1600200" y="304800"/>
            <a:ext cx="68580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graphicFrame>
        <p:nvGraphicFramePr>
          <p:cNvPr id="26626" name="Object 3"/>
          <p:cNvGraphicFramePr>
            <a:graphicFrameLocks noGrp="1" noChangeAspect="1"/>
          </p:cNvGraphicFramePr>
          <p:nvPr>
            <p:ph/>
          </p:nvPr>
        </p:nvGraphicFramePr>
        <p:xfrm>
          <a:off x="304800" y="1719263"/>
          <a:ext cx="8458200" cy="4300537"/>
        </p:xfrm>
        <a:graphic>
          <a:graphicData uri="http://schemas.openxmlformats.org/presentationml/2006/ole">
            <mc:AlternateContent xmlns:mc="http://schemas.openxmlformats.org/markup-compatibility/2006">
              <mc:Choice xmlns:v="urn:schemas-microsoft-com:vml" Requires="v">
                <p:oleObj spid="_x0000_s26634" name="Equation" r:id="rId3" imgW="3695700" imgH="1879600" progId="Equation.DSMT4">
                  <p:embed/>
                </p:oleObj>
              </mc:Choice>
              <mc:Fallback>
                <p:oleObj name="Equation" r:id="rId3" imgW="3695700" imgH="18796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19263"/>
                        <a:ext cx="8458200" cy="430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2"/>
          <p:cNvSpPr txBox="1">
            <a:spLocks noChangeArrowheads="1"/>
          </p:cNvSpPr>
          <p:nvPr/>
        </p:nvSpPr>
        <p:spPr bwMode="auto">
          <a:xfrm>
            <a:off x="1600200" y="304800"/>
            <a:ext cx="68580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sp>
        <p:nvSpPr>
          <p:cNvPr id="27653" name="Text Box 5"/>
          <p:cNvSpPr txBox="1">
            <a:spLocks noChangeArrowheads="1"/>
          </p:cNvSpPr>
          <p:nvPr/>
        </p:nvSpPr>
        <p:spPr bwMode="auto">
          <a:xfrm>
            <a:off x="0" y="1333500"/>
            <a:ext cx="4953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二、</a:t>
            </a:r>
            <a:r>
              <a:rPr lang="zh-CN" altLang="en-US"/>
              <a:t>        满足的方程</a:t>
            </a:r>
            <a:r>
              <a:rPr lang="zh-CN" altLang="en-US" sz="3200"/>
              <a:t> </a:t>
            </a:r>
          </a:p>
        </p:txBody>
      </p:sp>
      <p:graphicFrame>
        <p:nvGraphicFramePr>
          <p:cNvPr id="27650" name="Object 10"/>
          <p:cNvGraphicFramePr>
            <a:graphicFrameLocks noGrp="1" noChangeAspect="1"/>
          </p:cNvGraphicFramePr>
          <p:nvPr>
            <p:ph sz="half" idx="2"/>
          </p:nvPr>
        </p:nvGraphicFramePr>
        <p:xfrm>
          <a:off x="914400" y="2209800"/>
          <a:ext cx="6477000" cy="3321050"/>
        </p:xfrm>
        <a:graphic>
          <a:graphicData uri="http://schemas.openxmlformats.org/presentationml/2006/ole">
            <mc:AlternateContent xmlns:mc="http://schemas.openxmlformats.org/markup-compatibility/2006">
              <mc:Choice xmlns:v="urn:schemas-microsoft-com:vml" Requires="v">
                <p:oleObj spid="_x0000_s27666" name="Equation" r:id="rId3" imgW="2527300" imgH="1295400" progId="Equation.DSMT4">
                  <p:embed/>
                </p:oleObj>
              </mc:Choice>
              <mc:Fallback>
                <p:oleObj name="Equation" r:id="rId3" imgW="2527300" imgH="1295400" progId="Equation.DSMT4">
                  <p:embed/>
                  <p:pic>
                    <p:nvPicPr>
                      <p:cNvPr id="0" name="Picture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09800"/>
                        <a:ext cx="6477000"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651" name="Object 18"/>
          <p:cNvGraphicFramePr>
            <a:graphicFrameLocks noGrp="1" noChangeAspect="1"/>
          </p:cNvGraphicFramePr>
          <p:nvPr>
            <p:ph sz="half" idx="1"/>
          </p:nvPr>
        </p:nvGraphicFramePr>
        <p:xfrm>
          <a:off x="762000" y="1371600"/>
          <a:ext cx="920750" cy="534988"/>
        </p:xfrm>
        <a:graphic>
          <a:graphicData uri="http://schemas.openxmlformats.org/presentationml/2006/ole">
            <mc:AlternateContent xmlns:mc="http://schemas.openxmlformats.org/markup-compatibility/2006">
              <mc:Choice xmlns:v="urn:schemas-microsoft-com:vml" Requires="v">
                <p:oleObj spid="_x0000_s27667" name="Equation" r:id="rId5" imgW="393529" imgH="228501" progId="Equation.DSMT4">
                  <p:embed/>
                </p:oleObj>
              </mc:Choice>
              <mc:Fallback>
                <p:oleObj name="Equation" r:id="rId5" imgW="393529" imgH="228501" progId="Equation.DSMT4">
                  <p:embed/>
                  <p:pic>
                    <p:nvPicPr>
                      <p:cNvPr id="0" name="Picture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71600"/>
                        <a:ext cx="92075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2"/>
          <p:cNvSpPr txBox="1">
            <a:spLocks noChangeArrowheads="1"/>
          </p:cNvSpPr>
          <p:nvPr/>
        </p:nvSpPr>
        <p:spPr bwMode="auto">
          <a:xfrm>
            <a:off x="1600200" y="304800"/>
            <a:ext cx="68580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graphicFrame>
        <p:nvGraphicFramePr>
          <p:cNvPr id="28674" name="Object 3"/>
          <p:cNvGraphicFramePr>
            <a:graphicFrameLocks noGrp="1" noChangeAspect="1"/>
          </p:cNvGraphicFramePr>
          <p:nvPr>
            <p:ph sz="half" idx="1"/>
          </p:nvPr>
        </p:nvGraphicFramePr>
        <p:xfrm>
          <a:off x="1676400" y="1295400"/>
          <a:ext cx="6203950" cy="3462338"/>
        </p:xfrm>
        <a:graphic>
          <a:graphicData uri="http://schemas.openxmlformats.org/presentationml/2006/ole">
            <mc:AlternateContent xmlns:mc="http://schemas.openxmlformats.org/markup-compatibility/2006">
              <mc:Choice xmlns:v="urn:schemas-microsoft-com:vml" Requires="v">
                <p:oleObj spid="_x0000_s28689" name="Equation" r:id="rId3" imgW="2730500" imgH="1524000" progId="Equation.DSMT4">
                  <p:embed/>
                </p:oleObj>
              </mc:Choice>
              <mc:Fallback>
                <p:oleObj name="Equation" r:id="rId3" imgW="2730500" imgH="1524000" progId="Equation.DSMT4">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295400"/>
                        <a:ext cx="6203950" cy="346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5909" name="Object 5"/>
          <p:cNvGraphicFramePr>
            <a:graphicFrameLocks noGrp="1" noChangeAspect="1"/>
          </p:cNvGraphicFramePr>
          <p:nvPr>
            <p:ph sz="half" idx="2"/>
          </p:nvPr>
        </p:nvGraphicFramePr>
        <p:xfrm>
          <a:off x="990600" y="5105400"/>
          <a:ext cx="7315200" cy="1508125"/>
        </p:xfrm>
        <a:graphic>
          <a:graphicData uri="http://schemas.openxmlformats.org/presentationml/2006/ole">
            <mc:AlternateContent xmlns:mc="http://schemas.openxmlformats.org/markup-compatibility/2006">
              <mc:Choice xmlns:v="urn:schemas-microsoft-com:vml" Requires="v">
                <p:oleObj spid="_x0000_s28690" name="Equation" r:id="rId5" imgW="3390900" imgH="698500" progId="Equation.DSMT4">
                  <p:embed/>
                </p:oleObj>
              </mc:Choice>
              <mc:Fallback>
                <p:oleObj name="Equation" r:id="rId5" imgW="3390900" imgH="698500" progId="Equation.DSMT4">
                  <p:embed/>
                  <p:pic>
                    <p:nvPicPr>
                      <p:cNvPr id="0" name="Picture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5105400"/>
                        <a:ext cx="7315200" cy="150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5909"/>
                                        </p:tgtEl>
                                        <p:attrNameLst>
                                          <p:attrName>style.visibility</p:attrName>
                                        </p:attrNameLst>
                                      </p:cBhvr>
                                      <p:to>
                                        <p:strVal val="visible"/>
                                      </p:to>
                                    </p:set>
                                    <p:anim calcmode="lin" valueType="num">
                                      <p:cBhvr additive="base">
                                        <p:cTn id="7" dur="500" fill="hold"/>
                                        <p:tgtEl>
                                          <p:spTgt spid="635909"/>
                                        </p:tgtEl>
                                        <p:attrNameLst>
                                          <p:attrName>ppt_x</p:attrName>
                                        </p:attrNameLst>
                                      </p:cBhvr>
                                      <p:tavLst>
                                        <p:tav tm="0">
                                          <p:val>
                                            <p:strVal val="#ppt_x"/>
                                          </p:val>
                                        </p:tav>
                                        <p:tav tm="100000">
                                          <p:val>
                                            <p:strVal val="#ppt_x"/>
                                          </p:val>
                                        </p:tav>
                                      </p:tavLst>
                                    </p:anim>
                                    <p:anim calcmode="lin" valueType="num">
                                      <p:cBhvr additive="base">
                                        <p:cTn id="8" dur="500" fill="hold"/>
                                        <p:tgtEl>
                                          <p:spTgt spid="6359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2"/>
          <p:cNvSpPr txBox="1">
            <a:spLocks noChangeArrowheads="1"/>
          </p:cNvSpPr>
          <p:nvPr/>
        </p:nvSpPr>
        <p:spPr bwMode="auto">
          <a:xfrm>
            <a:off x="1600200" y="304800"/>
            <a:ext cx="68580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graphicFrame>
        <p:nvGraphicFramePr>
          <p:cNvPr id="29698" name="Object 3"/>
          <p:cNvGraphicFramePr>
            <a:graphicFrameLocks noGrp="1" noChangeAspect="1"/>
          </p:cNvGraphicFramePr>
          <p:nvPr>
            <p:ph/>
          </p:nvPr>
        </p:nvGraphicFramePr>
        <p:xfrm>
          <a:off x="381000" y="1524000"/>
          <a:ext cx="8458200" cy="4668838"/>
        </p:xfrm>
        <a:graphic>
          <a:graphicData uri="http://schemas.openxmlformats.org/presentationml/2006/ole">
            <mc:AlternateContent xmlns:mc="http://schemas.openxmlformats.org/markup-compatibility/2006">
              <mc:Choice xmlns:v="urn:schemas-microsoft-com:vml" Requires="v">
                <p:oleObj spid="_x0000_s29706" name="Equation" r:id="rId3" imgW="3657600" imgH="2019300" progId="Equation.DSMT4">
                  <p:embed/>
                </p:oleObj>
              </mc:Choice>
              <mc:Fallback>
                <p:oleObj name="Equation" r:id="rId3" imgW="3657600" imgH="20193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24000"/>
                        <a:ext cx="8458200" cy="466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2"/>
          <p:cNvSpPr txBox="1">
            <a:spLocks noChangeArrowheads="1"/>
          </p:cNvSpPr>
          <p:nvPr/>
        </p:nvSpPr>
        <p:spPr bwMode="auto">
          <a:xfrm>
            <a:off x="1600200" y="304800"/>
            <a:ext cx="68580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graphicFrame>
        <p:nvGraphicFramePr>
          <p:cNvPr id="30722" name="Object 3"/>
          <p:cNvGraphicFramePr>
            <a:graphicFrameLocks noGrp="1" noChangeAspect="1"/>
          </p:cNvGraphicFramePr>
          <p:nvPr>
            <p:ph sz="half" idx="1"/>
          </p:nvPr>
        </p:nvGraphicFramePr>
        <p:xfrm>
          <a:off x="609600" y="1371600"/>
          <a:ext cx="7924800" cy="2416175"/>
        </p:xfrm>
        <a:graphic>
          <a:graphicData uri="http://schemas.openxmlformats.org/presentationml/2006/ole">
            <mc:AlternateContent xmlns:mc="http://schemas.openxmlformats.org/markup-compatibility/2006">
              <mc:Choice xmlns:v="urn:schemas-microsoft-com:vml" Requires="v">
                <p:oleObj spid="_x0000_s30737" name="Equation" r:id="rId3" imgW="4165600" imgH="1270000" progId="Equation.DSMT4">
                  <p:embed/>
                </p:oleObj>
              </mc:Choice>
              <mc:Fallback>
                <p:oleObj name="Equation" r:id="rId3" imgW="4165600" imgH="1270000" progId="Equation.DSMT4">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371600"/>
                        <a:ext cx="7924800"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7960" name="Object 8"/>
          <p:cNvGraphicFramePr>
            <a:graphicFrameLocks noGrp="1" noChangeAspect="1"/>
          </p:cNvGraphicFramePr>
          <p:nvPr>
            <p:ph sz="half" idx="2"/>
          </p:nvPr>
        </p:nvGraphicFramePr>
        <p:xfrm>
          <a:off x="228600" y="3889375"/>
          <a:ext cx="8839200" cy="2476500"/>
        </p:xfrm>
        <a:graphic>
          <a:graphicData uri="http://schemas.openxmlformats.org/presentationml/2006/ole">
            <mc:AlternateContent xmlns:mc="http://schemas.openxmlformats.org/markup-compatibility/2006">
              <mc:Choice xmlns:v="urn:schemas-microsoft-com:vml" Requires="v">
                <p:oleObj spid="_x0000_s30738" name="Equation" r:id="rId5" imgW="4711700" imgH="1320800" progId="Equation.DSMT4">
                  <p:embed/>
                </p:oleObj>
              </mc:Choice>
              <mc:Fallback>
                <p:oleObj name="Equation" r:id="rId5" imgW="4711700" imgH="1320800" progId="Equation.DSMT4">
                  <p:embed/>
                  <p:pic>
                    <p:nvPicPr>
                      <p:cNvPr id="0" name="Picture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889375"/>
                        <a:ext cx="8839200" cy="247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37960"/>
                                        </p:tgtEl>
                                        <p:attrNameLst>
                                          <p:attrName>style.visibility</p:attrName>
                                        </p:attrNameLst>
                                      </p:cBhvr>
                                      <p:to>
                                        <p:strVal val="visible"/>
                                      </p:to>
                                    </p:set>
                                    <p:anim calcmode="lin" valueType="num">
                                      <p:cBhvr additive="base">
                                        <p:cTn id="7" dur="500" fill="hold"/>
                                        <p:tgtEl>
                                          <p:spTgt spid="637960"/>
                                        </p:tgtEl>
                                        <p:attrNameLst>
                                          <p:attrName>ppt_x</p:attrName>
                                        </p:attrNameLst>
                                      </p:cBhvr>
                                      <p:tavLst>
                                        <p:tav tm="0">
                                          <p:val>
                                            <p:strVal val="#ppt_x"/>
                                          </p:val>
                                        </p:tav>
                                        <p:tav tm="100000">
                                          <p:val>
                                            <p:strVal val="#ppt_x"/>
                                          </p:val>
                                        </p:tav>
                                      </p:tavLst>
                                    </p:anim>
                                    <p:anim calcmode="lin" valueType="num">
                                      <p:cBhvr additive="base">
                                        <p:cTn id="8" dur="500" fill="hold"/>
                                        <p:tgtEl>
                                          <p:spTgt spid="637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2"/>
          <p:cNvSpPr txBox="1">
            <a:spLocks noChangeArrowheads="1"/>
          </p:cNvSpPr>
          <p:nvPr/>
        </p:nvSpPr>
        <p:spPr bwMode="auto">
          <a:xfrm>
            <a:off x="1600200" y="304800"/>
            <a:ext cx="6934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graphicFrame>
        <p:nvGraphicFramePr>
          <p:cNvPr id="31746" name="Object 3"/>
          <p:cNvGraphicFramePr>
            <a:graphicFrameLocks noGrp="1" noChangeAspect="1"/>
          </p:cNvGraphicFramePr>
          <p:nvPr>
            <p:ph/>
          </p:nvPr>
        </p:nvGraphicFramePr>
        <p:xfrm>
          <a:off x="1066800" y="1143000"/>
          <a:ext cx="6934200" cy="5329238"/>
        </p:xfrm>
        <a:graphic>
          <a:graphicData uri="http://schemas.openxmlformats.org/presentationml/2006/ole">
            <mc:AlternateContent xmlns:mc="http://schemas.openxmlformats.org/markup-compatibility/2006">
              <mc:Choice xmlns:v="urn:schemas-microsoft-com:vml" Requires="v">
                <p:oleObj spid="_x0000_s31754" name="Equation" r:id="rId3" imgW="4165600" imgH="3200400" progId="Equation.DSMT4">
                  <p:embed/>
                </p:oleObj>
              </mc:Choice>
              <mc:Fallback>
                <p:oleObj name="Equation" r:id="rId3" imgW="4165600" imgH="32004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143000"/>
                        <a:ext cx="6934200" cy="532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Text Box 2"/>
          <p:cNvSpPr txBox="1">
            <a:spLocks noChangeArrowheads="1"/>
          </p:cNvSpPr>
          <p:nvPr/>
        </p:nvSpPr>
        <p:spPr bwMode="auto">
          <a:xfrm>
            <a:off x="1600200" y="304800"/>
            <a:ext cx="68580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graphicFrame>
        <p:nvGraphicFramePr>
          <p:cNvPr id="640003" name="Object 3"/>
          <p:cNvGraphicFramePr>
            <a:graphicFrameLocks noChangeAspect="1"/>
          </p:cNvGraphicFramePr>
          <p:nvPr/>
        </p:nvGraphicFramePr>
        <p:xfrm>
          <a:off x="1447800" y="5715000"/>
          <a:ext cx="2286000" cy="749300"/>
        </p:xfrm>
        <a:graphic>
          <a:graphicData uri="http://schemas.openxmlformats.org/presentationml/2006/ole">
            <mc:AlternateContent xmlns:mc="http://schemas.openxmlformats.org/markup-compatibility/2006">
              <mc:Choice xmlns:v="urn:schemas-microsoft-com:vml" Requires="v">
                <p:oleObj spid="_x0000_s32819" name="Equation" r:id="rId3" imgW="738000" imgH="225000" progId="Equation.DSMT4">
                  <p:embed/>
                </p:oleObj>
              </mc:Choice>
              <mc:Fallback>
                <p:oleObj name="Equation" r:id="rId3" imgW="738000" imgH="225000" progId="Equation.DSMT4">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5715000"/>
                        <a:ext cx="2286000" cy="749300"/>
                      </a:xfrm>
                      <a:prstGeom prst="rect">
                        <a:avLst/>
                      </a:prstGeom>
                      <a:solidFill>
                        <a:srgbClr val="FF0000"/>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640004" name="Text Box 4"/>
          <p:cNvSpPr txBox="1">
            <a:spLocks noChangeArrowheads="1"/>
          </p:cNvSpPr>
          <p:nvPr/>
        </p:nvSpPr>
        <p:spPr bwMode="auto">
          <a:xfrm>
            <a:off x="304800" y="4937125"/>
            <a:ext cx="8610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en-US" altLang="zh-CN" b="0" dirty="0">
                <a:latin typeface="宋体" panose="02010600030101010101" pitchFamily="2" charset="-122"/>
              </a:rPr>
              <a:t>2)  </a:t>
            </a:r>
            <a:r>
              <a:rPr kumimoji="1" lang="zh-CN" altLang="en-US" b="0" dirty="0">
                <a:latin typeface="宋体" panose="02010600030101010101" pitchFamily="2" charset="-122"/>
              </a:rPr>
              <a:t>若场不随时间变化，波动方程蜕变为泊松方程</a:t>
            </a:r>
          </a:p>
        </p:txBody>
      </p:sp>
      <p:sp>
        <p:nvSpPr>
          <p:cNvPr id="32778" name="Text Box 5"/>
          <p:cNvSpPr txBox="1">
            <a:spLocks noChangeArrowheads="1"/>
          </p:cNvSpPr>
          <p:nvPr/>
        </p:nvSpPr>
        <p:spPr bwMode="auto">
          <a:xfrm>
            <a:off x="152400" y="4114800"/>
            <a:ext cx="71278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buClr>
                <a:srgbClr val="3333FF"/>
              </a:buClr>
              <a:buFont typeface="Wingdings" panose="05000000000000000000" pitchFamily="2" charset="2"/>
              <a:buChar char="Ø"/>
            </a:pPr>
            <a:r>
              <a:rPr kumimoji="1" lang="zh-CN" altLang="en-US" b="0">
                <a:latin typeface="宋体" panose="02010600030101010101" pitchFamily="2" charset="-122"/>
                <a:hlinkClick r:id="rId5" action="ppaction://hlinksldjump"/>
              </a:rPr>
              <a:t>洛仑兹条件是电流连续性原理的体现。</a:t>
            </a:r>
            <a:endParaRPr kumimoji="1" lang="zh-CN" altLang="en-US" b="0">
              <a:latin typeface="宋体" panose="02010600030101010101" pitchFamily="2" charset="-122"/>
            </a:endParaRPr>
          </a:p>
        </p:txBody>
      </p:sp>
      <p:sp>
        <p:nvSpPr>
          <p:cNvPr id="32779" name="Text Box 6"/>
          <p:cNvSpPr txBox="1">
            <a:spLocks noChangeArrowheads="1"/>
          </p:cNvSpPr>
          <p:nvPr/>
        </p:nvSpPr>
        <p:spPr bwMode="auto">
          <a:xfrm>
            <a:off x="228600" y="2057400"/>
            <a:ext cx="47561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en-US" altLang="zh-CN" b="0">
                <a:latin typeface="宋体" panose="02010600030101010101" pitchFamily="2" charset="-122"/>
              </a:rPr>
              <a:t>1</a:t>
            </a:r>
            <a:r>
              <a:rPr kumimoji="1" lang="zh-CN" altLang="en-US" b="0">
                <a:latin typeface="宋体" panose="02010600030101010101" pitchFamily="2" charset="-122"/>
              </a:rPr>
              <a:t>） 洛仑兹条件的重要意义</a:t>
            </a:r>
          </a:p>
        </p:txBody>
      </p:sp>
      <p:graphicFrame>
        <p:nvGraphicFramePr>
          <p:cNvPr id="640007" name="Object 7"/>
          <p:cNvGraphicFramePr>
            <a:graphicFrameLocks noChangeAspect="1"/>
          </p:cNvGraphicFramePr>
          <p:nvPr/>
        </p:nvGraphicFramePr>
        <p:xfrm>
          <a:off x="4724400" y="5643563"/>
          <a:ext cx="2306638" cy="681037"/>
        </p:xfrm>
        <a:graphic>
          <a:graphicData uri="http://schemas.openxmlformats.org/presentationml/2006/ole">
            <mc:AlternateContent xmlns:mc="http://schemas.openxmlformats.org/markup-compatibility/2006">
              <mc:Choice xmlns:v="urn:schemas-microsoft-com:vml" Requires="v">
                <p:oleObj spid="_x0000_s32820" name="Equation" r:id="rId6" imgW="819000" imgH="225000" progId="Equation.DSMT4">
                  <p:embed/>
                </p:oleObj>
              </mc:Choice>
              <mc:Fallback>
                <p:oleObj name="Equation" r:id="rId6" imgW="819000" imgH="225000" progId="Equation.DSMT4">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5643563"/>
                        <a:ext cx="2306638" cy="681037"/>
                      </a:xfrm>
                      <a:prstGeom prst="rect">
                        <a:avLst/>
                      </a:prstGeom>
                      <a:solidFill>
                        <a:srgbClr val="FF0000"/>
                      </a:solidFill>
                    </p:spPr>
                  </p:pic>
                </p:oleObj>
              </mc:Fallback>
            </mc:AlternateContent>
          </a:graphicData>
        </a:graphic>
      </p:graphicFrame>
      <p:pic>
        <p:nvPicPr>
          <p:cNvPr id="32780" name="Picture 8" descr="讨论与引伸"/>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28600" y="1295400"/>
            <a:ext cx="2438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81" name="Group 15"/>
          <p:cNvGrpSpPr>
            <a:grpSpLocks/>
          </p:cNvGrpSpPr>
          <p:nvPr/>
        </p:nvGrpSpPr>
        <p:grpSpPr bwMode="auto">
          <a:xfrm>
            <a:off x="152400" y="2667000"/>
            <a:ext cx="8915400" cy="1287463"/>
            <a:chOff x="96" y="1680"/>
            <a:chExt cx="5616" cy="811"/>
          </a:xfrm>
        </p:grpSpPr>
        <p:sp>
          <p:nvSpPr>
            <p:cNvPr id="32782" name="Text Box 10"/>
            <p:cNvSpPr txBox="1">
              <a:spLocks noChangeArrowheads="1"/>
            </p:cNvSpPr>
            <p:nvPr/>
          </p:nvSpPr>
          <p:spPr bwMode="auto">
            <a:xfrm>
              <a:off x="96" y="1680"/>
              <a:ext cx="5520"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lnSpc>
                  <a:spcPct val="130000"/>
                </a:lnSpc>
                <a:spcBef>
                  <a:spcPct val="50000"/>
                </a:spcBef>
                <a:buClr>
                  <a:srgbClr val="3333FF"/>
                </a:buClr>
                <a:buFont typeface="Wingdings" panose="05000000000000000000" pitchFamily="2" charset="2"/>
                <a:buChar char="Ø"/>
              </a:pPr>
              <a:r>
                <a:rPr kumimoji="1" lang="zh-CN" altLang="en-US" b="0">
                  <a:latin typeface="宋体" panose="02010600030101010101" pitchFamily="2" charset="-122"/>
                </a:rPr>
                <a:t>简化了动态位与场源之间的关系，使得  单独由</a:t>
              </a:r>
              <a:r>
                <a:rPr kumimoji="1" lang="zh-CN" altLang="en-US" i="1">
                  <a:latin typeface="宋体" panose="02010600030101010101" pitchFamily="2" charset="-122"/>
                </a:rPr>
                <a:t>  </a:t>
              </a:r>
              <a:r>
                <a:rPr kumimoji="1" lang="zh-CN" altLang="en-US" b="0">
                  <a:latin typeface="宋体" panose="02010600030101010101" pitchFamily="2" charset="-122"/>
                </a:rPr>
                <a:t>决定，</a:t>
              </a:r>
              <a:r>
                <a:rPr kumimoji="1" lang="zh-CN" altLang="en-US" b="0" i="1">
                  <a:latin typeface="宋体" panose="02010600030101010101" pitchFamily="2" charset="-122"/>
                </a:rPr>
                <a:t>  </a:t>
              </a:r>
              <a:r>
                <a:rPr kumimoji="1" lang="zh-CN" altLang="en-US" b="0">
                  <a:latin typeface="宋体" panose="02010600030101010101" pitchFamily="2" charset="-122"/>
                </a:rPr>
                <a:t>单独由</a:t>
              </a:r>
              <a:r>
                <a:rPr kumimoji="1" lang="zh-CN" altLang="en-US" b="0" i="1">
                  <a:latin typeface="宋体" panose="02010600030101010101" pitchFamily="2" charset="-122"/>
                </a:rPr>
                <a:t>   </a:t>
              </a:r>
              <a:r>
                <a:rPr kumimoji="1" lang="zh-CN" altLang="en-US" b="0">
                  <a:latin typeface="宋体" panose="02010600030101010101" pitchFamily="2" charset="-122"/>
                </a:rPr>
                <a:t>决定，给解题带来了方便；</a:t>
              </a:r>
            </a:p>
          </p:txBody>
        </p:sp>
        <p:graphicFrame>
          <p:nvGraphicFramePr>
            <p:cNvPr id="32772" name="Object 11"/>
            <p:cNvGraphicFramePr>
              <a:graphicFrameLocks noChangeAspect="1"/>
            </p:cNvGraphicFramePr>
            <p:nvPr/>
          </p:nvGraphicFramePr>
          <p:xfrm>
            <a:off x="4416" y="1776"/>
            <a:ext cx="283" cy="312"/>
          </p:xfrm>
          <a:graphic>
            <a:graphicData uri="http://schemas.openxmlformats.org/presentationml/2006/ole">
              <mc:AlternateContent xmlns:mc="http://schemas.openxmlformats.org/markup-compatibility/2006">
                <mc:Choice xmlns:v="urn:schemas-microsoft-com:vml" Requires="v">
                  <p:oleObj spid="_x0000_s32821" name="Equation" r:id="rId9" imgW="152334" imgH="190417" progId="Equation.DSMT4">
                    <p:embed/>
                  </p:oleObj>
                </mc:Choice>
                <mc:Fallback>
                  <p:oleObj name="Equation" r:id="rId9" imgW="152334" imgH="190417" progId="Equation.DSMT4">
                    <p:embed/>
                    <p:pic>
                      <p:nvPicPr>
                        <p:cNvPr id="0"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6" y="1776"/>
                          <a:ext cx="283"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3" name="Object 12"/>
            <p:cNvGraphicFramePr>
              <a:graphicFrameLocks noChangeAspect="1"/>
            </p:cNvGraphicFramePr>
            <p:nvPr/>
          </p:nvGraphicFramePr>
          <p:xfrm>
            <a:off x="5365" y="1776"/>
            <a:ext cx="347" cy="384"/>
          </p:xfrm>
          <a:graphic>
            <a:graphicData uri="http://schemas.openxmlformats.org/presentationml/2006/ole">
              <mc:AlternateContent xmlns:mc="http://schemas.openxmlformats.org/markup-compatibility/2006">
                <mc:Choice xmlns:v="urn:schemas-microsoft-com:vml" Requires="v">
                  <p:oleObj spid="_x0000_s32822" name="Equation" r:id="rId11" imgW="203024" imgH="253780" progId="Equation.DSMT4">
                    <p:embed/>
                  </p:oleObj>
                </mc:Choice>
                <mc:Fallback>
                  <p:oleObj name="Equation" r:id="rId11" imgW="203024" imgH="253780" progId="Equation.DSMT4">
                    <p:embed/>
                    <p:pic>
                      <p:nvPicPr>
                        <p:cNvPr id="0" name="Picture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5" y="1776"/>
                          <a:ext cx="347"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13"/>
            <p:cNvGraphicFramePr>
              <a:graphicFrameLocks noChangeAspect="1"/>
            </p:cNvGraphicFramePr>
            <p:nvPr/>
          </p:nvGraphicFramePr>
          <p:xfrm>
            <a:off x="816" y="2160"/>
            <a:ext cx="295" cy="306"/>
          </p:xfrm>
          <a:graphic>
            <a:graphicData uri="http://schemas.openxmlformats.org/presentationml/2006/ole">
              <mc:AlternateContent xmlns:mc="http://schemas.openxmlformats.org/markup-compatibility/2006">
                <mc:Choice xmlns:v="urn:schemas-microsoft-com:vml" Requires="v">
                  <p:oleObj spid="_x0000_s32823" name="Equation" r:id="rId13" imgW="139579" imgH="164957" progId="Equation.DSMT4">
                    <p:embed/>
                  </p:oleObj>
                </mc:Choice>
                <mc:Fallback>
                  <p:oleObj name="Equation" r:id="rId13" imgW="139579" imgH="164957" progId="Equation.DSMT4">
                    <p:embed/>
                    <p:pic>
                      <p:nvPicPr>
                        <p:cNvPr id="0"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 y="2160"/>
                          <a:ext cx="295"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5" name="Object 14"/>
            <p:cNvGraphicFramePr>
              <a:graphicFrameLocks noChangeAspect="1"/>
            </p:cNvGraphicFramePr>
            <p:nvPr/>
          </p:nvGraphicFramePr>
          <p:xfrm>
            <a:off x="1824" y="2112"/>
            <a:ext cx="361" cy="379"/>
          </p:xfrm>
          <a:graphic>
            <a:graphicData uri="http://schemas.openxmlformats.org/presentationml/2006/ole">
              <mc:AlternateContent xmlns:mc="http://schemas.openxmlformats.org/markup-compatibility/2006">
                <mc:Choice xmlns:v="urn:schemas-microsoft-com:vml" Requires="v">
                  <p:oleObj spid="_x0000_s32824" name="Equation" r:id="rId15" imgW="203112" imgH="241195" progId="Equation.DSMT4">
                    <p:embed/>
                  </p:oleObj>
                </mc:Choice>
                <mc:Fallback>
                  <p:oleObj name="Equation" r:id="rId15" imgW="203112" imgH="241195" progId="Equation.DSMT4">
                    <p:embed/>
                    <p:pic>
                      <p:nvPicPr>
                        <p:cNvPr id="0" name="Picture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24" y="2112"/>
                          <a:ext cx="361"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0003"/>
                                        </p:tgtEl>
                                        <p:attrNameLst>
                                          <p:attrName>style.visibility</p:attrName>
                                        </p:attrNameLst>
                                      </p:cBhvr>
                                      <p:to>
                                        <p:strVal val="visible"/>
                                      </p:to>
                                    </p:set>
                                    <p:anim calcmode="lin" valueType="num">
                                      <p:cBhvr additive="base">
                                        <p:cTn id="7" dur="500" fill="hold"/>
                                        <p:tgtEl>
                                          <p:spTgt spid="640003"/>
                                        </p:tgtEl>
                                        <p:attrNameLst>
                                          <p:attrName>ppt_x</p:attrName>
                                        </p:attrNameLst>
                                      </p:cBhvr>
                                      <p:tavLst>
                                        <p:tav tm="0">
                                          <p:val>
                                            <p:strVal val="#ppt_x"/>
                                          </p:val>
                                        </p:tav>
                                        <p:tav tm="100000">
                                          <p:val>
                                            <p:strVal val="#ppt_x"/>
                                          </p:val>
                                        </p:tav>
                                      </p:tavLst>
                                    </p:anim>
                                    <p:anim calcmode="lin" valueType="num">
                                      <p:cBhvr additive="base">
                                        <p:cTn id="8" dur="500" fill="hold"/>
                                        <p:tgtEl>
                                          <p:spTgt spid="64000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40004"/>
                                        </p:tgtEl>
                                        <p:attrNameLst>
                                          <p:attrName>style.visibility</p:attrName>
                                        </p:attrNameLst>
                                      </p:cBhvr>
                                      <p:to>
                                        <p:strVal val="visible"/>
                                      </p:to>
                                    </p:set>
                                    <p:anim calcmode="lin" valueType="num">
                                      <p:cBhvr additive="base">
                                        <p:cTn id="11" dur="500" fill="hold"/>
                                        <p:tgtEl>
                                          <p:spTgt spid="640004"/>
                                        </p:tgtEl>
                                        <p:attrNameLst>
                                          <p:attrName>ppt_x</p:attrName>
                                        </p:attrNameLst>
                                      </p:cBhvr>
                                      <p:tavLst>
                                        <p:tav tm="0">
                                          <p:val>
                                            <p:strVal val="#ppt_x"/>
                                          </p:val>
                                        </p:tav>
                                        <p:tav tm="100000">
                                          <p:val>
                                            <p:strVal val="#ppt_x"/>
                                          </p:val>
                                        </p:tav>
                                      </p:tavLst>
                                    </p:anim>
                                    <p:anim calcmode="lin" valueType="num">
                                      <p:cBhvr additive="base">
                                        <p:cTn id="12" dur="500" fill="hold"/>
                                        <p:tgtEl>
                                          <p:spTgt spid="64000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0007"/>
                                        </p:tgtEl>
                                        <p:attrNameLst>
                                          <p:attrName>style.visibility</p:attrName>
                                        </p:attrNameLst>
                                      </p:cBhvr>
                                      <p:to>
                                        <p:strVal val="visible"/>
                                      </p:to>
                                    </p:set>
                                    <p:anim calcmode="lin" valueType="num">
                                      <p:cBhvr additive="base">
                                        <p:cTn id="15" dur="500" fill="hold"/>
                                        <p:tgtEl>
                                          <p:spTgt spid="640007"/>
                                        </p:tgtEl>
                                        <p:attrNameLst>
                                          <p:attrName>ppt_x</p:attrName>
                                        </p:attrNameLst>
                                      </p:cBhvr>
                                      <p:tavLst>
                                        <p:tav tm="0">
                                          <p:val>
                                            <p:strVal val="#ppt_x"/>
                                          </p:val>
                                        </p:tav>
                                        <p:tav tm="100000">
                                          <p:val>
                                            <p:strVal val="#ppt_x"/>
                                          </p:val>
                                        </p:tav>
                                      </p:tavLst>
                                    </p:anim>
                                    <p:anim calcmode="lin" valueType="num">
                                      <p:cBhvr additive="base">
                                        <p:cTn id="16" dur="500" fill="hold"/>
                                        <p:tgtEl>
                                          <p:spTgt spid="6400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000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1600200" y="304800"/>
            <a:ext cx="68580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§6.2 </a:t>
            </a:r>
            <a:r>
              <a:rPr lang="zh-CN" altLang="en-US" sz="4400">
                <a:solidFill>
                  <a:srgbClr val="0000FF"/>
                </a:solidFill>
              </a:rPr>
              <a:t>电磁场的位函数表示</a:t>
            </a:r>
          </a:p>
        </p:txBody>
      </p:sp>
      <p:graphicFrame>
        <p:nvGraphicFramePr>
          <p:cNvPr id="33794" name="Object 3"/>
          <p:cNvGraphicFramePr>
            <a:graphicFrameLocks noGrp="1" noChangeAspect="1"/>
          </p:cNvGraphicFramePr>
          <p:nvPr>
            <p:ph/>
            <p:extLst>
              <p:ext uri="{D42A27DB-BD31-4B8C-83A1-F6EECF244321}">
                <p14:modId xmlns:p14="http://schemas.microsoft.com/office/powerpoint/2010/main" val="1872524181"/>
              </p:ext>
            </p:extLst>
          </p:nvPr>
        </p:nvGraphicFramePr>
        <p:xfrm>
          <a:off x="1371600" y="1295400"/>
          <a:ext cx="7162800" cy="5303838"/>
        </p:xfrm>
        <a:graphic>
          <a:graphicData uri="http://schemas.openxmlformats.org/presentationml/2006/ole">
            <mc:AlternateContent xmlns:mc="http://schemas.openxmlformats.org/markup-compatibility/2006">
              <mc:Choice xmlns:v="urn:schemas-microsoft-com:vml" Requires="v">
                <p:oleObj spid="_x0000_s33802" name="Equation" r:id="rId3" imgW="2997200" imgH="2514600" progId="Equation.DSMT4">
                  <p:embed/>
                </p:oleObj>
              </mc:Choice>
              <mc:Fallback>
                <p:oleObj name="Equation" r:id="rId3" imgW="2997200" imgH="25146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95400"/>
                        <a:ext cx="7162800" cy="5303838"/>
                      </a:xfrm>
                      <a:prstGeom prst="rect">
                        <a:avLst/>
                      </a:prstGeom>
                      <a:noFill/>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maxwell方程.jpg"/>
          <p:cNvPicPr>
            <a:picLocks noChangeAspect="1"/>
          </p:cNvPicPr>
          <p:nvPr/>
        </p:nvPicPr>
        <p:blipFill>
          <a:blip r:embed="rId2"/>
          <a:srcRect l="17394" r="10546"/>
          <a:stretch>
            <a:fillRect/>
          </a:stretch>
        </p:blipFill>
        <p:spPr>
          <a:xfrm>
            <a:off x="0" y="304800"/>
            <a:ext cx="4419600" cy="1861102"/>
          </a:xfrm>
          <a:prstGeom prst="rect">
            <a:avLst/>
          </a:prstGeom>
        </p:spPr>
      </p:pic>
      <p:pic>
        <p:nvPicPr>
          <p:cNvPr id="3" name="图片 2" descr="maxwell方程1.jpg"/>
          <p:cNvPicPr>
            <a:picLocks noChangeAspect="1"/>
          </p:cNvPicPr>
          <p:nvPr/>
        </p:nvPicPr>
        <p:blipFill>
          <a:blip r:embed="rId3"/>
          <a:stretch>
            <a:fillRect/>
          </a:stretch>
        </p:blipFill>
        <p:spPr>
          <a:xfrm>
            <a:off x="4572000" y="304800"/>
            <a:ext cx="4392462" cy="5710200"/>
          </a:xfrm>
          <a:prstGeom prst="rect">
            <a:avLst/>
          </a:prstGeom>
        </p:spPr>
      </p:pic>
      <p:pic>
        <p:nvPicPr>
          <p:cNvPr id="4" name="图片 3" descr="maxwell方程2.jpg"/>
          <p:cNvPicPr>
            <a:picLocks noChangeAspect="1"/>
          </p:cNvPicPr>
          <p:nvPr/>
        </p:nvPicPr>
        <p:blipFill>
          <a:blip r:embed="rId4"/>
          <a:srcRect b="37281"/>
          <a:stretch>
            <a:fillRect/>
          </a:stretch>
        </p:blipFill>
        <p:spPr>
          <a:xfrm>
            <a:off x="152400" y="2438400"/>
            <a:ext cx="4284497" cy="35814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34818" name="Object 3"/>
          <p:cNvGraphicFramePr>
            <a:graphicFrameLocks noGrp="1" noChangeAspect="1"/>
          </p:cNvGraphicFramePr>
          <p:nvPr>
            <p:ph/>
          </p:nvPr>
        </p:nvGraphicFramePr>
        <p:xfrm>
          <a:off x="838200" y="1295400"/>
          <a:ext cx="7162800" cy="5351463"/>
        </p:xfrm>
        <a:graphic>
          <a:graphicData uri="http://schemas.openxmlformats.org/presentationml/2006/ole">
            <mc:AlternateContent xmlns:mc="http://schemas.openxmlformats.org/markup-compatibility/2006">
              <mc:Choice xmlns:v="urn:schemas-microsoft-com:vml" Requires="v">
                <p:oleObj spid="_x0000_s34826" name="Equation" r:id="rId3" imgW="3365500" imgH="2514600" progId="Equation.DSMT4">
                  <p:embed/>
                </p:oleObj>
              </mc:Choice>
              <mc:Fallback>
                <p:oleObj name="Equation" r:id="rId3" imgW="3365500" imgH="25146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00"/>
                        <a:ext cx="7162800" cy="535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sp>
        <p:nvSpPr>
          <p:cNvPr id="35844" name="Text Box 3"/>
          <p:cNvSpPr txBox="1">
            <a:spLocks noChangeArrowheads="1"/>
          </p:cNvSpPr>
          <p:nvPr/>
        </p:nvSpPr>
        <p:spPr bwMode="auto">
          <a:xfrm>
            <a:off x="0" y="1600200"/>
            <a:ext cx="35814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一、</a:t>
            </a:r>
            <a:r>
              <a:rPr lang="zh-CN" altLang="en-US"/>
              <a:t>标量格林函数</a:t>
            </a:r>
            <a:r>
              <a:rPr lang="zh-CN" altLang="en-US" sz="3200"/>
              <a:t> </a:t>
            </a:r>
          </a:p>
        </p:txBody>
      </p:sp>
      <p:graphicFrame>
        <p:nvGraphicFramePr>
          <p:cNvPr id="35842" name="Object 4"/>
          <p:cNvGraphicFramePr>
            <a:graphicFrameLocks noGrp="1" noChangeAspect="1"/>
          </p:cNvGraphicFramePr>
          <p:nvPr>
            <p:ph/>
          </p:nvPr>
        </p:nvGraphicFramePr>
        <p:xfrm>
          <a:off x="1009650" y="2259013"/>
          <a:ext cx="7123113" cy="4598987"/>
        </p:xfrm>
        <a:graphic>
          <a:graphicData uri="http://schemas.openxmlformats.org/presentationml/2006/ole">
            <mc:AlternateContent xmlns:mc="http://schemas.openxmlformats.org/markup-compatibility/2006">
              <mc:Choice xmlns:v="urn:schemas-microsoft-com:vml" Requires="v">
                <p:oleObj spid="_x0000_s35851" name="Equation" r:id="rId3" imgW="3619500" imgH="2336800" progId="Equation.DSMT4">
                  <p:embed/>
                </p:oleObj>
              </mc:Choice>
              <mc:Fallback>
                <p:oleObj name="Equation" r:id="rId3" imgW="3619500" imgH="23368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2259013"/>
                        <a:ext cx="7123113" cy="459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36866" name="Object 3"/>
          <p:cNvGraphicFramePr>
            <a:graphicFrameLocks noGrp="1" noChangeAspect="1"/>
          </p:cNvGraphicFramePr>
          <p:nvPr>
            <p:ph/>
          </p:nvPr>
        </p:nvGraphicFramePr>
        <p:xfrm>
          <a:off x="1371600" y="1255713"/>
          <a:ext cx="6705600" cy="5602287"/>
        </p:xfrm>
        <a:graphic>
          <a:graphicData uri="http://schemas.openxmlformats.org/presentationml/2006/ole">
            <mc:AlternateContent xmlns:mc="http://schemas.openxmlformats.org/markup-compatibility/2006">
              <mc:Choice xmlns:v="urn:schemas-microsoft-com:vml" Requires="v">
                <p:oleObj spid="_x0000_s36874" name="Equation" r:id="rId3" imgW="3238500" imgH="2705100" progId="Equation.DSMT4">
                  <p:embed/>
                </p:oleObj>
              </mc:Choice>
              <mc:Fallback>
                <p:oleObj name="Equation" r:id="rId3" imgW="3238500" imgH="27051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255713"/>
                        <a:ext cx="6705600" cy="560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pic>
        <p:nvPicPr>
          <p:cNvPr id="4" name="图片 3">
            <a:extLst>
              <a:ext uri="{FF2B5EF4-FFF2-40B4-BE49-F238E27FC236}">
                <a16:creationId xmlns:a16="http://schemas.microsoft.com/office/drawing/2014/main" id="{D815D237-0F7D-4C26-AF00-842F73CD3D3D}"/>
              </a:ext>
            </a:extLst>
          </p:cNvPr>
          <p:cNvPicPr>
            <a:picLocks noChangeAspect="1"/>
          </p:cNvPicPr>
          <p:nvPr/>
        </p:nvPicPr>
        <p:blipFill>
          <a:blip r:embed="rId2"/>
          <a:stretch>
            <a:fillRect/>
          </a:stretch>
        </p:blipFill>
        <p:spPr>
          <a:xfrm>
            <a:off x="460809" y="1385879"/>
            <a:ext cx="8222381" cy="54386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38914" name="Object 3"/>
          <p:cNvGraphicFramePr>
            <a:graphicFrameLocks noGrp="1" noChangeAspect="1"/>
          </p:cNvGraphicFramePr>
          <p:nvPr>
            <p:ph sz="half" idx="1"/>
          </p:nvPr>
        </p:nvGraphicFramePr>
        <p:xfrm>
          <a:off x="609600" y="1371600"/>
          <a:ext cx="7670800" cy="2262188"/>
        </p:xfrm>
        <a:graphic>
          <a:graphicData uri="http://schemas.openxmlformats.org/presentationml/2006/ole">
            <mc:AlternateContent xmlns:mc="http://schemas.openxmlformats.org/markup-compatibility/2006">
              <mc:Choice xmlns:v="urn:schemas-microsoft-com:vml" Requires="v">
                <p:oleObj spid="_x0000_s38929" name="Equation" r:id="rId3" imgW="3530600" imgH="1041400" progId="Equation.DSMT4">
                  <p:embed/>
                </p:oleObj>
              </mc:Choice>
              <mc:Fallback>
                <p:oleObj name="Equation" r:id="rId3" imgW="3530600" imgH="1041400" progId="Equation.DSMT4">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371600"/>
                        <a:ext cx="7670800" cy="226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365" name="Object 5"/>
          <p:cNvGraphicFramePr>
            <a:graphicFrameLocks noGrp="1" noChangeAspect="1"/>
          </p:cNvGraphicFramePr>
          <p:nvPr>
            <p:ph sz="half" idx="2"/>
          </p:nvPr>
        </p:nvGraphicFramePr>
        <p:xfrm>
          <a:off x="166688" y="3810000"/>
          <a:ext cx="8809037" cy="2787650"/>
        </p:xfrm>
        <a:graphic>
          <a:graphicData uri="http://schemas.openxmlformats.org/presentationml/2006/ole">
            <mc:AlternateContent xmlns:mc="http://schemas.openxmlformats.org/markup-compatibility/2006">
              <mc:Choice xmlns:v="urn:schemas-microsoft-com:vml" Requires="v">
                <p:oleObj spid="_x0000_s38930" name="Equation" r:id="rId5" imgW="4013200" imgH="1270000" progId="Equation.DSMT4">
                  <p:embed/>
                </p:oleObj>
              </mc:Choice>
              <mc:Fallback>
                <p:oleObj name="Equation" r:id="rId5" imgW="4013200" imgH="1270000" progId="Equation.DSMT4">
                  <p:embed/>
                  <p:pic>
                    <p:nvPicPr>
                      <p:cNvPr id="0" name="Picture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688" y="3810000"/>
                        <a:ext cx="8809037" cy="278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65"/>
                                        </p:tgtEl>
                                        <p:attrNameLst>
                                          <p:attrName>style.visibility</p:attrName>
                                        </p:attrNameLst>
                                      </p:cBhvr>
                                      <p:to>
                                        <p:strVal val="visible"/>
                                      </p:to>
                                    </p:set>
                                    <p:anim calcmode="lin" valueType="num">
                                      <p:cBhvr additive="base">
                                        <p:cTn id="7" dur="500" fill="hold"/>
                                        <p:tgtEl>
                                          <p:spTgt spid="655365"/>
                                        </p:tgtEl>
                                        <p:attrNameLst>
                                          <p:attrName>ppt_x</p:attrName>
                                        </p:attrNameLst>
                                      </p:cBhvr>
                                      <p:tavLst>
                                        <p:tav tm="0">
                                          <p:val>
                                            <p:strVal val="#ppt_x"/>
                                          </p:val>
                                        </p:tav>
                                        <p:tav tm="100000">
                                          <p:val>
                                            <p:strVal val="#ppt_x"/>
                                          </p:val>
                                        </p:tav>
                                      </p:tavLst>
                                    </p:anim>
                                    <p:anim calcmode="lin" valueType="num">
                                      <p:cBhvr additive="base">
                                        <p:cTn id="8" dur="500" fill="hold"/>
                                        <p:tgtEl>
                                          <p:spTgt spid="655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39938" name="Object 3"/>
          <p:cNvGraphicFramePr>
            <a:graphicFrameLocks noGrp="1" noChangeAspect="1"/>
          </p:cNvGraphicFramePr>
          <p:nvPr>
            <p:ph/>
          </p:nvPr>
        </p:nvGraphicFramePr>
        <p:xfrm>
          <a:off x="1219200" y="1600200"/>
          <a:ext cx="6629400" cy="4464050"/>
        </p:xfrm>
        <a:graphic>
          <a:graphicData uri="http://schemas.openxmlformats.org/presentationml/2006/ole">
            <mc:AlternateContent xmlns:mc="http://schemas.openxmlformats.org/markup-compatibility/2006">
              <mc:Choice xmlns:v="urn:schemas-microsoft-com:vml" Requires="v">
                <p:oleObj spid="_x0000_s39946" name="Equation" r:id="rId3" imgW="2565400" imgH="1727200" progId="Equation.DSMT4">
                  <p:embed/>
                </p:oleObj>
              </mc:Choice>
              <mc:Fallback>
                <p:oleObj name="Equation" r:id="rId3" imgW="2565400" imgH="17272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600200"/>
                        <a:ext cx="6629400" cy="446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sp>
        <p:nvSpPr>
          <p:cNvPr id="40967" name="Text Box 3"/>
          <p:cNvSpPr txBox="1">
            <a:spLocks noChangeArrowheads="1"/>
          </p:cNvSpPr>
          <p:nvPr/>
        </p:nvSpPr>
        <p:spPr bwMode="auto">
          <a:xfrm>
            <a:off x="381000" y="1295400"/>
            <a:ext cx="2971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zh-CN" b="0">
                <a:solidFill>
                  <a:srgbClr val="FF0000"/>
                </a:solidFill>
                <a:latin typeface="宋体" panose="02010600030101010101" pitchFamily="2" charset="-122"/>
              </a:rPr>
              <a:t>通解的物理意义：</a:t>
            </a:r>
            <a:endParaRPr kumimoji="1" lang="zh-CN" altLang="en-US" b="0">
              <a:solidFill>
                <a:srgbClr val="FF0000"/>
              </a:solidFill>
              <a:latin typeface="宋体" panose="02010600030101010101" pitchFamily="2" charset="-122"/>
            </a:endParaRPr>
          </a:p>
        </p:txBody>
      </p:sp>
      <p:graphicFrame>
        <p:nvGraphicFramePr>
          <p:cNvPr id="657412" name="Object 4"/>
          <p:cNvGraphicFramePr>
            <a:graphicFrameLocks noChangeAspect="1"/>
          </p:cNvGraphicFramePr>
          <p:nvPr/>
        </p:nvGraphicFramePr>
        <p:xfrm>
          <a:off x="304800" y="3962400"/>
          <a:ext cx="3352800" cy="974725"/>
        </p:xfrm>
        <a:graphic>
          <a:graphicData uri="http://schemas.openxmlformats.org/presentationml/2006/ole">
            <mc:AlternateContent xmlns:mc="http://schemas.openxmlformats.org/markup-compatibility/2006">
              <mc:Choice xmlns:v="urn:schemas-microsoft-com:vml" Requires="v">
                <p:oleObj spid="_x0000_s40994" name="Equation" r:id="rId3" imgW="1215000" imgH="351000" progId="Equation.DSMT4">
                  <p:embed/>
                </p:oleObj>
              </mc:Choice>
              <mc:Fallback>
                <p:oleObj name="Equation" r:id="rId3" imgW="1215000" imgH="351000"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962400"/>
                        <a:ext cx="3352800" cy="974725"/>
                      </a:xfrm>
                      <a:prstGeom prst="rect">
                        <a:avLst/>
                      </a:prstGeom>
                      <a:solidFill>
                        <a:srgbClr val="339966"/>
                      </a:solidFill>
                    </p:spPr>
                  </p:pic>
                </p:oleObj>
              </mc:Fallback>
            </mc:AlternateContent>
          </a:graphicData>
        </a:graphic>
      </p:graphicFrame>
      <p:grpSp>
        <p:nvGrpSpPr>
          <p:cNvPr id="2" name="Group 5"/>
          <p:cNvGrpSpPr>
            <a:grpSpLocks/>
          </p:cNvGrpSpPr>
          <p:nvPr/>
        </p:nvGrpSpPr>
        <p:grpSpPr bwMode="auto">
          <a:xfrm>
            <a:off x="3657600" y="5105400"/>
            <a:ext cx="5181600" cy="1066800"/>
            <a:chOff x="624" y="3244"/>
            <a:chExt cx="2778" cy="356"/>
          </a:xfrm>
        </p:grpSpPr>
        <p:graphicFrame>
          <p:nvGraphicFramePr>
            <p:cNvPr id="40965" name="Object 6"/>
            <p:cNvGraphicFramePr>
              <a:graphicFrameLocks noChangeAspect="1"/>
            </p:cNvGraphicFramePr>
            <p:nvPr/>
          </p:nvGraphicFramePr>
          <p:xfrm>
            <a:off x="1057" y="3244"/>
            <a:ext cx="2345" cy="356"/>
          </p:xfrm>
          <a:graphic>
            <a:graphicData uri="http://schemas.openxmlformats.org/presentationml/2006/ole">
              <mc:AlternateContent xmlns:mc="http://schemas.openxmlformats.org/markup-compatibility/2006">
                <mc:Choice xmlns:v="urn:schemas-microsoft-com:vml" Requires="v">
                  <p:oleObj spid="_x0000_s40995" name="Equation" r:id="rId5" imgW="1854200" imgH="393700" progId="Equation.DSMT4">
                    <p:embed/>
                  </p:oleObj>
                </mc:Choice>
                <mc:Fallback>
                  <p:oleObj name="Equation" r:id="rId5" imgW="1854200" imgH="393700" progId="Equation.DSMT4">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 y="3244"/>
                          <a:ext cx="2345"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969" name="Text Box 7"/>
            <p:cNvSpPr txBox="1">
              <a:spLocks noChangeArrowheads="1"/>
            </p:cNvSpPr>
            <p:nvPr/>
          </p:nvSpPr>
          <p:spPr bwMode="auto">
            <a:xfrm>
              <a:off x="624" y="3312"/>
              <a:ext cx="28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latin typeface="宋体" panose="02010600030101010101" pitchFamily="2" charset="-122"/>
                </a:rPr>
                <a:t>有</a:t>
              </a:r>
            </a:p>
          </p:txBody>
        </p:sp>
      </p:grpSp>
      <p:graphicFrame>
        <p:nvGraphicFramePr>
          <p:cNvPr id="40963" name="Object 8"/>
          <p:cNvGraphicFramePr>
            <a:graphicFrameLocks noChangeAspect="1"/>
          </p:cNvGraphicFramePr>
          <p:nvPr/>
        </p:nvGraphicFramePr>
        <p:xfrm>
          <a:off x="2514600" y="1143000"/>
          <a:ext cx="6629400" cy="3063875"/>
        </p:xfrm>
        <a:graphic>
          <a:graphicData uri="http://schemas.openxmlformats.org/presentationml/2006/ole">
            <mc:AlternateContent xmlns:mc="http://schemas.openxmlformats.org/markup-compatibility/2006">
              <mc:Choice xmlns:v="urn:schemas-microsoft-com:vml" Requires="v">
                <p:oleObj spid="_x0000_s40996" name="Visio" r:id="rId7" imgW="5154168" imgH="2382317" progId="Visio.Drawing.11">
                  <p:embed/>
                </p:oleObj>
              </mc:Choice>
              <mc:Fallback>
                <p:oleObj name="Visio" r:id="rId7" imgW="5154168" imgH="2382317" progId="Visio.Drawing.11">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143000"/>
                        <a:ext cx="66294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7417" name="Object 9"/>
          <p:cNvGraphicFramePr>
            <a:graphicFrameLocks noChangeAspect="1"/>
          </p:cNvGraphicFramePr>
          <p:nvPr/>
        </p:nvGraphicFramePr>
        <p:xfrm>
          <a:off x="228600" y="5105400"/>
          <a:ext cx="3124200" cy="1084263"/>
        </p:xfrm>
        <a:graphic>
          <a:graphicData uri="http://schemas.openxmlformats.org/presentationml/2006/ole">
            <mc:AlternateContent xmlns:mc="http://schemas.openxmlformats.org/markup-compatibility/2006">
              <mc:Choice xmlns:v="urn:schemas-microsoft-com:vml" Requires="v">
                <p:oleObj spid="_x0000_s40997" name="Equation" r:id="rId9" imgW="1244600" imgH="431800" progId="Equation.DSMT4">
                  <p:embed/>
                </p:oleObj>
              </mc:Choice>
              <mc:Fallback>
                <p:oleObj name="Equation" r:id="rId9" imgW="1244600" imgH="431800" progId="Equation.DSMT4">
                  <p:embed/>
                  <p:pic>
                    <p:nvPicPr>
                      <p:cNvPr id="0"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5105400"/>
                        <a:ext cx="3124200"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7417"/>
                                        </p:tgtEl>
                                        <p:attrNameLst>
                                          <p:attrName>style.visibility</p:attrName>
                                        </p:attrNameLst>
                                      </p:cBhvr>
                                      <p:to>
                                        <p:strVal val="visible"/>
                                      </p:to>
                                    </p:set>
                                    <p:anim calcmode="lin" valueType="num">
                                      <p:cBhvr additive="base">
                                        <p:cTn id="7" dur="500" fill="hold"/>
                                        <p:tgtEl>
                                          <p:spTgt spid="657417"/>
                                        </p:tgtEl>
                                        <p:attrNameLst>
                                          <p:attrName>ppt_x</p:attrName>
                                        </p:attrNameLst>
                                      </p:cBhvr>
                                      <p:tavLst>
                                        <p:tav tm="0">
                                          <p:val>
                                            <p:strVal val="#ppt_x"/>
                                          </p:val>
                                        </p:tav>
                                        <p:tav tm="100000">
                                          <p:val>
                                            <p:strVal val="#ppt_x"/>
                                          </p:val>
                                        </p:tav>
                                      </p:tavLst>
                                    </p:anim>
                                    <p:anim calcmode="lin" valueType="num">
                                      <p:cBhvr additive="base">
                                        <p:cTn id="8" dur="500" fill="hold"/>
                                        <p:tgtEl>
                                          <p:spTgt spid="6574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7412"/>
                                        </p:tgtEl>
                                        <p:attrNameLst>
                                          <p:attrName>style.visibility</p:attrName>
                                        </p:attrNameLst>
                                      </p:cBhvr>
                                      <p:to>
                                        <p:strVal val="visible"/>
                                      </p:to>
                                    </p:set>
                                    <p:anim calcmode="lin" valueType="num">
                                      <p:cBhvr additive="base">
                                        <p:cTn id="11" dur="500" fill="hold"/>
                                        <p:tgtEl>
                                          <p:spTgt spid="657412"/>
                                        </p:tgtEl>
                                        <p:attrNameLst>
                                          <p:attrName>ppt_x</p:attrName>
                                        </p:attrNameLst>
                                      </p:cBhvr>
                                      <p:tavLst>
                                        <p:tav tm="0">
                                          <p:val>
                                            <p:strVal val="#ppt_x"/>
                                          </p:val>
                                        </p:tav>
                                        <p:tav tm="100000">
                                          <p:val>
                                            <p:strVal val="#ppt_x"/>
                                          </p:val>
                                        </p:tav>
                                      </p:tavLst>
                                    </p:anim>
                                    <p:anim calcmode="lin" valueType="num">
                                      <p:cBhvr additive="base">
                                        <p:cTn id="12" dur="500" fill="hold"/>
                                        <p:tgtEl>
                                          <p:spTgt spid="65741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41986" name="Object 3"/>
          <p:cNvGraphicFramePr>
            <a:graphicFrameLocks noGrp="1" noChangeAspect="1"/>
          </p:cNvGraphicFramePr>
          <p:nvPr>
            <p:ph/>
          </p:nvPr>
        </p:nvGraphicFramePr>
        <p:xfrm>
          <a:off x="381000" y="1371600"/>
          <a:ext cx="8305800" cy="4772025"/>
        </p:xfrm>
        <a:graphic>
          <a:graphicData uri="http://schemas.openxmlformats.org/presentationml/2006/ole">
            <mc:AlternateContent xmlns:mc="http://schemas.openxmlformats.org/markup-compatibility/2006">
              <mc:Choice xmlns:v="urn:schemas-microsoft-com:vml" Requires="v">
                <p:oleObj spid="_x0000_s41994" name="Equation" r:id="rId3" imgW="3848100" imgH="2209800" progId="Equation.DSMT4">
                  <p:embed/>
                </p:oleObj>
              </mc:Choice>
              <mc:Fallback>
                <p:oleObj name="Equation" r:id="rId3" imgW="3848100" imgH="22098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71600"/>
                        <a:ext cx="8305800" cy="477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4"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43010" name="Object 3"/>
          <p:cNvGraphicFramePr>
            <a:graphicFrameLocks noChangeAspect="1"/>
          </p:cNvGraphicFramePr>
          <p:nvPr>
            <p:extLst>
              <p:ext uri="{D42A27DB-BD31-4B8C-83A1-F6EECF244321}">
                <p14:modId xmlns:p14="http://schemas.microsoft.com/office/powerpoint/2010/main" val="804080724"/>
              </p:ext>
            </p:extLst>
          </p:nvPr>
        </p:nvGraphicFramePr>
        <p:xfrm>
          <a:off x="342900" y="1245248"/>
          <a:ext cx="2743200" cy="804863"/>
        </p:xfrm>
        <a:graphic>
          <a:graphicData uri="http://schemas.openxmlformats.org/presentationml/2006/ole">
            <mc:AlternateContent xmlns:mc="http://schemas.openxmlformats.org/markup-compatibility/2006">
              <mc:Choice xmlns:v="urn:schemas-microsoft-com:vml" Requires="v">
                <p:oleObj spid="_x0000_s43039" name="Equation" r:id="rId3" imgW="1206000" imgH="351000" progId="Equation.DSMT4">
                  <p:embed/>
                </p:oleObj>
              </mc:Choice>
              <mc:Fallback>
                <p:oleObj name="Equation" r:id="rId3" imgW="1206000" imgH="351000" progId="Equation.DSMT4">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1245248"/>
                        <a:ext cx="2743200" cy="804863"/>
                      </a:xfrm>
                      <a:prstGeom prst="rect">
                        <a:avLst/>
                      </a:prstGeom>
                      <a:solidFill>
                        <a:srgbClr val="339966"/>
                      </a:solidFill>
                    </p:spPr>
                  </p:pic>
                </p:oleObj>
              </mc:Fallback>
            </mc:AlternateContent>
          </a:graphicData>
        </a:graphic>
      </p:graphicFrame>
      <p:grpSp>
        <p:nvGrpSpPr>
          <p:cNvPr id="43015" name="Group 4"/>
          <p:cNvGrpSpPr>
            <a:grpSpLocks/>
          </p:cNvGrpSpPr>
          <p:nvPr/>
        </p:nvGrpSpPr>
        <p:grpSpPr bwMode="auto">
          <a:xfrm>
            <a:off x="3581400" y="2163836"/>
            <a:ext cx="4876800" cy="950913"/>
            <a:chOff x="624" y="3244"/>
            <a:chExt cx="2762" cy="356"/>
          </a:xfrm>
        </p:grpSpPr>
        <p:graphicFrame>
          <p:nvGraphicFramePr>
            <p:cNvPr id="43013" name="Object 5"/>
            <p:cNvGraphicFramePr>
              <a:graphicFrameLocks noChangeAspect="1"/>
            </p:cNvGraphicFramePr>
            <p:nvPr>
              <p:extLst>
                <p:ext uri="{D42A27DB-BD31-4B8C-83A1-F6EECF244321}">
                  <p14:modId xmlns:p14="http://schemas.microsoft.com/office/powerpoint/2010/main" val="844219278"/>
                </p:ext>
              </p:extLst>
            </p:nvPr>
          </p:nvGraphicFramePr>
          <p:xfrm>
            <a:off x="1073" y="3244"/>
            <a:ext cx="2313" cy="356"/>
          </p:xfrm>
          <a:graphic>
            <a:graphicData uri="http://schemas.openxmlformats.org/presentationml/2006/ole">
              <mc:AlternateContent xmlns:mc="http://schemas.openxmlformats.org/markup-compatibility/2006">
                <mc:Choice xmlns:v="urn:schemas-microsoft-com:vml" Requires="v">
                  <p:oleObj spid="_x0000_s43040" name="Equation" r:id="rId5" imgW="1828800" imgH="393700" progId="Equation.DSMT4">
                    <p:embed/>
                  </p:oleObj>
                </mc:Choice>
                <mc:Fallback>
                  <p:oleObj name="Equation" r:id="rId5" imgW="1828800" imgH="393700" progId="Equation.DSMT4">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 y="3244"/>
                          <a:ext cx="2313" cy="3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6" name="Text Box 6"/>
            <p:cNvSpPr txBox="1">
              <a:spLocks noChangeArrowheads="1"/>
            </p:cNvSpPr>
            <p:nvPr/>
          </p:nvSpPr>
          <p:spPr bwMode="auto">
            <a:xfrm>
              <a:off x="624" y="3312"/>
              <a:ext cx="288"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sz="2400" b="0" dirty="0">
                  <a:latin typeface="宋体" panose="02010600030101010101" pitchFamily="2" charset="-122"/>
                </a:rPr>
                <a:t>有</a:t>
              </a:r>
            </a:p>
          </p:txBody>
        </p:sp>
      </p:grpSp>
      <p:graphicFrame>
        <p:nvGraphicFramePr>
          <p:cNvPr id="43012" name="Object 8"/>
          <p:cNvGraphicFramePr>
            <a:graphicFrameLocks noChangeAspect="1"/>
          </p:cNvGraphicFramePr>
          <p:nvPr>
            <p:extLst>
              <p:ext uri="{D42A27DB-BD31-4B8C-83A1-F6EECF244321}">
                <p14:modId xmlns:p14="http://schemas.microsoft.com/office/powerpoint/2010/main" val="2816323984"/>
              </p:ext>
            </p:extLst>
          </p:nvPr>
        </p:nvGraphicFramePr>
        <p:xfrm>
          <a:off x="266700" y="2125737"/>
          <a:ext cx="2819400" cy="989012"/>
        </p:xfrm>
        <a:graphic>
          <a:graphicData uri="http://schemas.openxmlformats.org/presentationml/2006/ole">
            <mc:AlternateContent xmlns:mc="http://schemas.openxmlformats.org/markup-compatibility/2006">
              <mc:Choice xmlns:v="urn:schemas-microsoft-com:vml" Requires="v">
                <p:oleObj spid="_x0000_s43041" name="Equation" r:id="rId7" imgW="1231366" imgH="431613" progId="Equation.DSMT4">
                  <p:embed/>
                </p:oleObj>
              </mc:Choice>
              <mc:Fallback>
                <p:oleObj name="Equation" r:id="rId7" imgW="1231366" imgH="431613" progId="Equation.DSMT4">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 y="2125737"/>
                        <a:ext cx="2819400"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a:extLst>
              <a:ext uri="{FF2B5EF4-FFF2-40B4-BE49-F238E27FC236}">
                <a16:creationId xmlns:a16="http://schemas.microsoft.com/office/drawing/2014/main" id="{F4FBB5FC-58D1-4E20-B0CA-26E2C019CE05}"/>
              </a:ext>
            </a:extLst>
          </p:cNvPr>
          <p:cNvPicPr>
            <a:picLocks noChangeAspect="1"/>
          </p:cNvPicPr>
          <p:nvPr/>
        </p:nvPicPr>
        <p:blipFill>
          <a:blip r:embed="rId9"/>
          <a:stretch>
            <a:fillRect/>
          </a:stretch>
        </p:blipFill>
        <p:spPr>
          <a:xfrm>
            <a:off x="320111" y="3373585"/>
            <a:ext cx="8655845" cy="346233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44034" name="Object 3"/>
          <p:cNvGraphicFramePr>
            <a:graphicFrameLocks noGrp="1" noChangeAspect="1"/>
          </p:cNvGraphicFramePr>
          <p:nvPr>
            <p:ph sz="half" idx="1"/>
          </p:nvPr>
        </p:nvGraphicFramePr>
        <p:xfrm>
          <a:off x="2362200" y="1371600"/>
          <a:ext cx="3810000" cy="930275"/>
        </p:xfrm>
        <a:graphic>
          <a:graphicData uri="http://schemas.openxmlformats.org/presentationml/2006/ole">
            <mc:AlternateContent xmlns:mc="http://schemas.openxmlformats.org/markup-compatibility/2006">
              <mc:Choice xmlns:v="urn:schemas-microsoft-com:vml" Requires="v">
                <p:oleObj spid="_x0000_s44049" name="Equation" r:id="rId3" imgW="1612900" imgH="393700" progId="Equation.DSMT4">
                  <p:embed/>
                </p:oleObj>
              </mc:Choice>
              <mc:Fallback>
                <p:oleObj name="Equation" r:id="rId3" imgW="1612900" imgH="393700" progId="Equation.DSMT4">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371600"/>
                        <a:ext cx="381000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0485" name="Object 5"/>
          <p:cNvGraphicFramePr>
            <a:graphicFrameLocks noGrp="1" noChangeAspect="1"/>
          </p:cNvGraphicFramePr>
          <p:nvPr>
            <p:ph sz="half" idx="2"/>
            <p:extLst>
              <p:ext uri="{D42A27DB-BD31-4B8C-83A1-F6EECF244321}">
                <p14:modId xmlns:p14="http://schemas.microsoft.com/office/powerpoint/2010/main" val="2432487701"/>
              </p:ext>
            </p:extLst>
          </p:nvPr>
        </p:nvGraphicFramePr>
        <p:xfrm>
          <a:off x="190500" y="2687637"/>
          <a:ext cx="8763000" cy="3865563"/>
        </p:xfrm>
        <a:graphic>
          <a:graphicData uri="http://schemas.openxmlformats.org/presentationml/2006/ole">
            <mc:AlternateContent xmlns:mc="http://schemas.openxmlformats.org/markup-compatibility/2006">
              <mc:Choice xmlns:v="urn:schemas-microsoft-com:vml" Requires="v">
                <p:oleObj spid="_x0000_s44050" name="Equation" r:id="rId5" imgW="4318000" imgH="1905000" progId="Equation.DSMT4">
                  <p:embed/>
                </p:oleObj>
              </mc:Choice>
              <mc:Fallback>
                <p:oleObj name="Equation" r:id="rId5" imgW="4318000" imgH="1905000" progId="Equation.DSMT4">
                  <p:embed/>
                  <p:pic>
                    <p:nvPicPr>
                      <p:cNvPr id="0" name="Picture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 y="2687637"/>
                        <a:ext cx="8763000" cy="3865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0485"/>
                                        </p:tgtEl>
                                        <p:attrNameLst>
                                          <p:attrName>style.visibility</p:attrName>
                                        </p:attrNameLst>
                                      </p:cBhvr>
                                      <p:to>
                                        <p:strVal val="visible"/>
                                      </p:to>
                                    </p:set>
                                    <p:anim calcmode="lin" valueType="num">
                                      <p:cBhvr additive="base">
                                        <p:cTn id="7" dur="500" fill="hold"/>
                                        <p:tgtEl>
                                          <p:spTgt spid="660485"/>
                                        </p:tgtEl>
                                        <p:attrNameLst>
                                          <p:attrName>ppt_x</p:attrName>
                                        </p:attrNameLst>
                                      </p:cBhvr>
                                      <p:tavLst>
                                        <p:tav tm="0">
                                          <p:val>
                                            <p:strVal val="#ppt_x"/>
                                          </p:val>
                                        </p:tav>
                                        <p:tav tm="100000">
                                          <p:val>
                                            <p:strVal val="#ppt_x"/>
                                          </p:val>
                                        </p:tav>
                                      </p:tavLst>
                                    </p:anim>
                                    <p:anim calcmode="lin" valueType="num">
                                      <p:cBhvr additive="base">
                                        <p:cTn id="8" dur="500" fill="hold"/>
                                        <p:tgtEl>
                                          <p:spTgt spid="660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2057400" y="762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pic>
        <p:nvPicPr>
          <p:cNvPr id="105476" name="图片 4" descr="u=2921913629,821754192&amp;fm=27&amp;gp=0.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9750" y="4347134"/>
            <a:ext cx="3448050" cy="2358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图片 3" descr="赫兹实验装置-卡尔斯鲁尔理工学院档案.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914400"/>
            <a:ext cx="6037911"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45058" name="Object 3"/>
          <p:cNvGraphicFramePr>
            <a:graphicFrameLocks noGrp="1" noChangeAspect="1"/>
          </p:cNvGraphicFramePr>
          <p:nvPr>
            <p:ph/>
          </p:nvPr>
        </p:nvGraphicFramePr>
        <p:xfrm>
          <a:off x="914400" y="1587500"/>
          <a:ext cx="7239000" cy="4568825"/>
        </p:xfrm>
        <a:graphic>
          <a:graphicData uri="http://schemas.openxmlformats.org/presentationml/2006/ole">
            <mc:AlternateContent xmlns:mc="http://schemas.openxmlformats.org/markup-compatibility/2006">
              <mc:Choice xmlns:v="urn:schemas-microsoft-com:vml" Requires="v">
                <p:oleObj spid="_x0000_s45066" name="Equation" r:id="rId3" imgW="2959100" imgH="1866900" progId="Equation.DSMT4">
                  <p:embed/>
                </p:oleObj>
              </mc:Choice>
              <mc:Fallback>
                <p:oleObj name="Equation" r:id="rId3" imgW="2959100" imgH="18669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87500"/>
                        <a:ext cx="7239000" cy="4568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sp>
        <p:nvSpPr>
          <p:cNvPr id="46085" name="Text Box 3"/>
          <p:cNvSpPr txBox="1">
            <a:spLocks noChangeArrowheads="1"/>
          </p:cNvSpPr>
          <p:nvPr/>
        </p:nvSpPr>
        <p:spPr bwMode="auto">
          <a:xfrm>
            <a:off x="0" y="1600200"/>
            <a:ext cx="4191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二、</a:t>
            </a:r>
            <a:r>
              <a:rPr lang="zh-CN" altLang="en-US"/>
              <a:t>达朗贝尔方程的解</a:t>
            </a:r>
            <a:r>
              <a:rPr lang="zh-CN" altLang="en-US" sz="3200"/>
              <a:t> </a:t>
            </a:r>
          </a:p>
        </p:txBody>
      </p:sp>
      <p:graphicFrame>
        <p:nvGraphicFramePr>
          <p:cNvPr id="46082" name="Object 4"/>
          <p:cNvGraphicFramePr>
            <a:graphicFrameLocks noGrp="1" noChangeAspect="1"/>
          </p:cNvGraphicFramePr>
          <p:nvPr>
            <p:ph sz="half" idx="1"/>
          </p:nvPr>
        </p:nvGraphicFramePr>
        <p:xfrm>
          <a:off x="152400" y="2743200"/>
          <a:ext cx="4724400" cy="3019425"/>
        </p:xfrm>
        <a:graphic>
          <a:graphicData uri="http://schemas.openxmlformats.org/presentationml/2006/ole">
            <mc:AlternateContent xmlns:mc="http://schemas.openxmlformats.org/markup-compatibility/2006">
              <mc:Choice xmlns:v="urn:schemas-microsoft-com:vml" Requires="v">
                <p:oleObj spid="_x0000_s46098" name="Equation" r:id="rId3" imgW="2463800" imgH="1574800" progId="Equation.DSMT4">
                  <p:embed/>
                </p:oleObj>
              </mc:Choice>
              <mc:Fallback>
                <p:oleObj name="Equation" r:id="rId3" imgW="2463800" imgH="1574800" progId="Equation.DSMT4">
                  <p:embed/>
                  <p:pic>
                    <p:nvPicPr>
                      <p:cNvPr id="0" name="Picture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743200"/>
                        <a:ext cx="47244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3" name="Object 6"/>
          <p:cNvGraphicFramePr>
            <a:graphicFrameLocks noGrp="1" noChangeAspect="1"/>
          </p:cNvGraphicFramePr>
          <p:nvPr>
            <p:ph sz="half" idx="2"/>
          </p:nvPr>
        </p:nvGraphicFramePr>
        <p:xfrm>
          <a:off x="5105400" y="2286000"/>
          <a:ext cx="4038600" cy="2892425"/>
        </p:xfrm>
        <a:graphic>
          <a:graphicData uri="http://schemas.openxmlformats.org/presentationml/2006/ole">
            <mc:AlternateContent xmlns:mc="http://schemas.openxmlformats.org/markup-compatibility/2006">
              <mc:Choice xmlns:v="urn:schemas-microsoft-com:vml" Requires="v">
                <p:oleObj spid="_x0000_s46099" name="Visio" r:id="rId5" imgW="3509772" imgH="2276246" progId="Visio.Drawing.11">
                  <p:embed/>
                </p:oleObj>
              </mc:Choice>
              <mc:Fallback>
                <p:oleObj name="Visio" r:id="rId5" imgW="3509772" imgH="2276246" progId="Visio.Drawing.11">
                  <p:embed/>
                  <p:pic>
                    <p:nvPicPr>
                      <p:cNvPr id="0" name="Picture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86000"/>
                        <a:ext cx="4038600" cy="2892425"/>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47106" name="Object 3"/>
          <p:cNvGraphicFramePr>
            <a:graphicFrameLocks noGrp="1" noChangeAspect="1"/>
          </p:cNvGraphicFramePr>
          <p:nvPr>
            <p:ph sz="half" idx="1"/>
          </p:nvPr>
        </p:nvGraphicFramePr>
        <p:xfrm>
          <a:off x="1524000" y="1295400"/>
          <a:ext cx="6629400" cy="2970213"/>
        </p:xfrm>
        <a:graphic>
          <a:graphicData uri="http://schemas.openxmlformats.org/presentationml/2006/ole">
            <mc:AlternateContent xmlns:mc="http://schemas.openxmlformats.org/markup-compatibility/2006">
              <mc:Choice xmlns:v="urn:schemas-microsoft-com:vml" Requires="v">
                <p:oleObj spid="_x0000_s47121" name="Equation" r:id="rId3" imgW="3403600" imgH="1524000" progId="Equation.DSMT4">
                  <p:embed/>
                </p:oleObj>
              </mc:Choice>
              <mc:Fallback>
                <p:oleObj name="Equation" r:id="rId3" imgW="3403600" imgH="1524000" progId="Equation.DSMT4">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295400"/>
                        <a:ext cx="6629400"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3557" name="Object 5"/>
          <p:cNvGraphicFramePr>
            <a:graphicFrameLocks noGrp="1" noChangeAspect="1"/>
          </p:cNvGraphicFramePr>
          <p:nvPr>
            <p:ph sz="half" idx="2"/>
          </p:nvPr>
        </p:nvGraphicFramePr>
        <p:xfrm>
          <a:off x="762000" y="4724400"/>
          <a:ext cx="8077200" cy="1858963"/>
        </p:xfrm>
        <a:graphic>
          <a:graphicData uri="http://schemas.openxmlformats.org/presentationml/2006/ole">
            <mc:AlternateContent xmlns:mc="http://schemas.openxmlformats.org/markup-compatibility/2006">
              <mc:Choice xmlns:v="urn:schemas-microsoft-com:vml" Requires="v">
                <p:oleObj spid="_x0000_s47122" name="Equation" r:id="rId5" imgW="3695700" imgH="850900" progId="Equation.DSMT4">
                  <p:embed/>
                </p:oleObj>
              </mc:Choice>
              <mc:Fallback>
                <p:oleObj name="Equation" r:id="rId5" imgW="3695700" imgH="850900" progId="Equation.DSMT4">
                  <p:embed/>
                  <p:pic>
                    <p:nvPicPr>
                      <p:cNvPr id="0" name="Picture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724400"/>
                        <a:ext cx="8077200" cy="185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63557"/>
                                        </p:tgtEl>
                                        <p:attrNameLst>
                                          <p:attrName>style.visibility</p:attrName>
                                        </p:attrNameLst>
                                      </p:cBhvr>
                                      <p:to>
                                        <p:strVal val="visible"/>
                                      </p:to>
                                    </p:set>
                                    <p:animEffect transition="in" filter="box(in)">
                                      <p:cBhvr>
                                        <p:cTn id="7" dur="500"/>
                                        <p:tgtEl>
                                          <p:spTgt spid="66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48130" name="Object 3"/>
          <p:cNvGraphicFramePr>
            <a:graphicFrameLocks noGrp="1" noChangeAspect="1"/>
          </p:cNvGraphicFramePr>
          <p:nvPr>
            <p:ph/>
          </p:nvPr>
        </p:nvGraphicFramePr>
        <p:xfrm>
          <a:off x="914400" y="1981200"/>
          <a:ext cx="6934200" cy="4657725"/>
        </p:xfrm>
        <a:graphic>
          <a:graphicData uri="http://schemas.openxmlformats.org/presentationml/2006/ole">
            <mc:AlternateContent xmlns:mc="http://schemas.openxmlformats.org/markup-compatibility/2006">
              <mc:Choice xmlns:v="urn:schemas-microsoft-com:vml" Requires="v">
                <p:oleObj spid="_x0000_s48139" name="Equation" r:id="rId3" imgW="3403600" imgH="2286000" progId="Equation.DSMT4">
                  <p:embed/>
                </p:oleObj>
              </mc:Choice>
              <mc:Fallback>
                <p:oleObj name="Equation" r:id="rId3" imgW="3403600" imgH="22860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81200"/>
                        <a:ext cx="693420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8132" name="Picture 5" descr="讨论与引伸"/>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00" y="1295400"/>
            <a:ext cx="23622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
          <p:cNvSpPr txBox="1">
            <a:spLocks noChangeArrowheads="1"/>
          </p:cNvSpPr>
          <p:nvPr/>
        </p:nvSpPr>
        <p:spPr bwMode="auto">
          <a:xfrm>
            <a:off x="1600200" y="304800"/>
            <a:ext cx="66294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§6.3 </a:t>
            </a:r>
            <a:r>
              <a:rPr lang="zh-CN" altLang="en-US" sz="4400">
                <a:solidFill>
                  <a:srgbClr val="0000FF"/>
                </a:solidFill>
              </a:rPr>
              <a:t>达朗贝尔方程的解</a:t>
            </a:r>
          </a:p>
        </p:txBody>
      </p:sp>
      <p:graphicFrame>
        <p:nvGraphicFramePr>
          <p:cNvPr id="49154" name="Object 3"/>
          <p:cNvGraphicFramePr>
            <a:graphicFrameLocks noGrp="1" noChangeAspect="1"/>
          </p:cNvGraphicFramePr>
          <p:nvPr>
            <p:ph/>
          </p:nvPr>
        </p:nvGraphicFramePr>
        <p:xfrm>
          <a:off x="457200" y="1600200"/>
          <a:ext cx="8229600" cy="4594225"/>
        </p:xfrm>
        <a:graphic>
          <a:graphicData uri="http://schemas.openxmlformats.org/presentationml/2006/ole">
            <mc:AlternateContent xmlns:mc="http://schemas.openxmlformats.org/markup-compatibility/2006">
              <mc:Choice xmlns:v="urn:schemas-microsoft-com:vml" Requires="v">
                <p:oleObj spid="_x0000_s49162" name="Equation" r:id="rId3" imgW="3822700" imgH="2133600" progId="Equation.DSMT4">
                  <p:embed/>
                </p:oleObj>
              </mc:Choice>
              <mc:Fallback>
                <p:oleObj name="Equation" r:id="rId3" imgW="3822700" imgH="21336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8229600"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sp>
        <p:nvSpPr>
          <p:cNvPr id="50180" name="Text Box 3"/>
          <p:cNvSpPr txBox="1">
            <a:spLocks noChangeArrowheads="1"/>
          </p:cNvSpPr>
          <p:nvPr/>
        </p:nvSpPr>
        <p:spPr bwMode="auto">
          <a:xfrm>
            <a:off x="457200" y="1584325"/>
            <a:ext cx="8458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buClr>
                <a:srgbClr val="FF5050"/>
              </a:buClr>
              <a:buFont typeface="Wingdings" panose="05000000000000000000" pitchFamily="2" charset="2"/>
              <a:buChar char="Ø"/>
            </a:pPr>
            <a:r>
              <a:rPr lang="zh-CN" altLang="en-US" b="0">
                <a:latin typeface="Arial" panose="020B0604020202020204" pitchFamily="34" charset="0"/>
              </a:rPr>
              <a:t>电磁场作为一种物质形式是具有能量的。</a:t>
            </a:r>
          </a:p>
          <a:p>
            <a:pPr algn="l" eaLnBrk="1" hangingPunct="1">
              <a:spcBef>
                <a:spcPct val="50000"/>
              </a:spcBef>
              <a:buClr>
                <a:srgbClr val="FF5050"/>
              </a:buClr>
              <a:buFont typeface="Wingdings" panose="05000000000000000000" pitchFamily="2" charset="2"/>
              <a:buChar char="Ø"/>
            </a:pPr>
            <a:r>
              <a:rPr lang="zh-CN" altLang="en-US" b="0">
                <a:latin typeface="Arial" panose="020B0604020202020204" pitchFamily="34" charset="0"/>
              </a:rPr>
              <a:t>电磁能量符合</a:t>
            </a:r>
            <a:r>
              <a:rPr kumimoji="1" lang="zh-CN" altLang="en-US" b="0">
                <a:latin typeface="Arial" panose="020B0604020202020204" pitchFamily="34" charset="0"/>
              </a:rPr>
              <a:t>自然界物质运动过程中能量守恒和转化定律</a:t>
            </a:r>
            <a:r>
              <a:rPr kumimoji="1" lang="en-US" altLang="zh-CN" b="0">
                <a:latin typeface="宋体" panose="02010600030101010101" pitchFamily="2" charset="-122"/>
              </a:rPr>
              <a:t>——</a:t>
            </a:r>
            <a:r>
              <a:rPr kumimoji="1" lang="zh-CN" altLang="en-US" b="0">
                <a:latin typeface="Arial" panose="020B0604020202020204" pitchFamily="34" charset="0"/>
              </a:rPr>
              <a:t>坡印亭定理；</a:t>
            </a:r>
          </a:p>
          <a:p>
            <a:pPr algn="l" eaLnBrk="1" hangingPunct="1">
              <a:spcBef>
                <a:spcPct val="50000"/>
              </a:spcBef>
              <a:buClr>
                <a:srgbClr val="FF5050"/>
              </a:buClr>
              <a:buFont typeface="Wingdings" panose="05000000000000000000" pitchFamily="2" charset="2"/>
              <a:buChar char="Ø"/>
            </a:pPr>
            <a:r>
              <a:rPr kumimoji="1" lang="zh-CN" altLang="en-US" b="0">
                <a:latin typeface="Arial" panose="020B0604020202020204" pitchFamily="34" charset="0"/>
              </a:rPr>
              <a:t>坡印亭矢量是描述电磁场能量流动的物理量。</a:t>
            </a:r>
          </a:p>
        </p:txBody>
      </p:sp>
      <p:graphicFrame>
        <p:nvGraphicFramePr>
          <p:cNvPr id="50178" name="Object 4"/>
          <p:cNvGraphicFramePr>
            <a:graphicFrameLocks noChangeAspect="1"/>
          </p:cNvGraphicFramePr>
          <p:nvPr/>
        </p:nvGraphicFramePr>
        <p:xfrm>
          <a:off x="1219200" y="4800600"/>
          <a:ext cx="6553200" cy="1187450"/>
        </p:xfrm>
        <a:graphic>
          <a:graphicData uri="http://schemas.openxmlformats.org/presentationml/2006/ole">
            <mc:AlternateContent xmlns:mc="http://schemas.openxmlformats.org/markup-compatibility/2006">
              <mc:Choice xmlns:v="urn:schemas-microsoft-com:vml" Requires="v">
                <p:oleObj spid="_x0000_s50187" name="Equation" r:id="rId3" imgW="2527300" imgH="457200" progId="Equation.DSMT4">
                  <p:embed/>
                </p:oleObj>
              </mc:Choice>
              <mc:Fallback>
                <p:oleObj name="Equation" r:id="rId3" imgW="2527300" imgH="4572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800600"/>
                        <a:ext cx="6553200" cy="1187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51202" name="Object 3"/>
          <p:cNvGraphicFramePr>
            <a:graphicFrameLocks noGrp="1" noChangeAspect="1"/>
          </p:cNvGraphicFramePr>
          <p:nvPr>
            <p:ph/>
          </p:nvPr>
        </p:nvGraphicFramePr>
        <p:xfrm>
          <a:off x="609600" y="2362200"/>
          <a:ext cx="7620000" cy="4338638"/>
        </p:xfrm>
        <a:graphic>
          <a:graphicData uri="http://schemas.openxmlformats.org/presentationml/2006/ole">
            <mc:AlternateContent xmlns:mc="http://schemas.openxmlformats.org/markup-compatibility/2006">
              <mc:Choice xmlns:v="urn:schemas-microsoft-com:vml" Requires="v">
                <p:oleObj spid="_x0000_s51211" name="Equation" r:id="rId3" imgW="3479800" imgH="1981200" progId="Equation.DSMT4">
                  <p:embed/>
                </p:oleObj>
              </mc:Choice>
              <mc:Fallback>
                <p:oleObj name="Equation" r:id="rId3" imgW="3479800" imgH="19812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362200"/>
                        <a:ext cx="7620000" cy="433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4" name="Text Box 5"/>
          <p:cNvSpPr txBox="1">
            <a:spLocks noChangeArrowheads="1"/>
          </p:cNvSpPr>
          <p:nvPr/>
        </p:nvSpPr>
        <p:spPr bwMode="auto">
          <a:xfrm>
            <a:off x="0" y="1600200"/>
            <a:ext cx="31242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dirty="0">
                <a:latin typeface="宋体" panose="02010600030101010101" pitchFamily="2" charset="-122"/>
              </a:rPr>
              <a:t>一、</a:t>
            </a:r>
            <a:r>
              <a:rPr lang="zh-CN" altLang="en-US" dirty="0"/>
              <a:t>坡印亭定理</a:t>
            </a:r>
            <a:r>
              <a:rPr lang="zh-CN" altLang="en-US" sz="3200"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52226" name="Object 3"/>
          <p:cNvGraphicFramePr>
            <a:graphicFrameLocks noChangeAspect="1"/>
          </p:cNvGraphicFramePr>
          <p:nvPr/>
        </p:nvGraphicFramePr>
        <p:xfrm>
          <a:off x="990600" y="1252538"/>
          <a:ext cx="6781800" cy="2481262"/>
        </p:xfrm>
        <a:graphic>
          <a:graphicData uri="http://schemas.openxmlformats.org/presentationml/2006/ole">
            <mc:AlternateContent xmlns:mc="http://schemas.openxmlformats.org/markup-compatibility/2006">
              <mc:Choice xmlns:v="urn:schemas-microsoft-com:vml" Requires="v">
                <p:oleObj spid="_x0000_s52241" name="Equation" r:id="rId3" imgW="2984500" imgH="1092200" progId="Equation.DSMT4">
                  <p:embed/>
                </p:oleObj>
              </mc:Choice>
              <mc:Fallback>
                <p:oleObj name="Equation" r:id="rId3" imgW="2984500" imgH="10922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252538"/>
                        <a:ext cx="6781800" cy="2481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3796" name="Object 4"/>
          <p:cNvGraphicFramePr>
            <a:graphicFrameLocks noChangeAspect="1"/>
          </p:cNvGraphicFramePr>
          <p:nvPr/>
        </p:nvGraphicFramePr>
        <p:xfrm>
          <a:off x="360363" y="4038600"/>
          <a:ext cx="8250237" cy="2825750"/>
        </p:xfrm>
        <a:graphic>
          <a:graphicData uri="http://schemas.openxmlformats.org/presentationml/2006/ole">
            <mc:AlternateContent xmlns:mc="http://schemas.openxmlformats.org/markup-compatibility/2006">
              <mc:Choice xmlns:v="urn:schemas-microsoft-com:vml" Requires="v">
                <p:oleObj spid="_x0000_s52242" name="Equation" r:id="rId5" imgW="3708360" imgH="1269720" progId="Equation.DSMT4">
                  <p:embed/>
                </p:oleObj>
              </mc:Choice>
              <mc:Fallback>
                <p:oleObj name="Equation" r:id="rId5" imgW="3708360" imgH="126972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363" y="4038600"/>
                        <a:ext cx="8250237" cy="282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3796"/>
                                        </p:tgtEl>
                                        <p:attrNameLst>
                                          <p:attrName>style.visibility</p:attrName>
                                        </p:attrNameLst>
                                      </p:cBhvr>
                                      <p:to>
                                        <p:strVal val="visible"/>
                                      </p:to>
                                    </p:set>
                                    <p:anim calcmode="lin" valueType="num">
                                      <p:cBhvr additive="base">
                                        <p:cTn id="7" dur="500" fill="hold"/>
                                        <p:tgtEl>
                                          <p:spTgt spid="673796"/>
                                        </p:tgtEl>
                                        <p:attrNameLst>
                                          <p:attrName>ppt_x</p:attrName>
                                        </p:attrNameLst>
                                      </p:cBhvr>
                                      <p:tavLst>
                                        <p:tav tm="0">
                                          <p:val>
                                            <p:strVal val="#ppt_x"/>
                                          </p:val>
                                        </p:tav>
                                        <p:tav tm="100000">
                                          <p:val>
                                            <p:strVal val="#ppt_x"/>
                                          </p:val>
                                        </p:tav>
                                      </p:tavLst>
                                    </p:anim>
                                    <p:anim calcmode="lin" valueType="num">
                                      <p:cBhvr additive="base">
                                        <p:cTn id="8" dur="500" fill="hold"/>
                                        <p:tgtEl>
                                          <p:spTgt spid="673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53250" name="Object 3"/>
          <p:cNvGraphicFramePr>
            <a:graphicFrameLocks noGrp="1" noChangeAspect="1"/>
          </p:cNvGraphicFramePr>
          <p:nvPr>
            <p:ph/>
          </p:nvPr>
        </p:nvGraphicFramePr>
        <p:xfrm>
          <a:off x="533400" y="1295400"/>
          <a:ext cx="7848600" cy="5394325"/>
        </p:xfrm>
        <a:graphic>
          <a:graphicData uri="http://schemas.openxmlformats.org/presentationml/2006/ole">
            <mc:AlternateContent xmlns:mc="http://schemas.openxmlformats.org/markup-compatibility/2006">
              <mc:Choice xmlns:v="urn:schemas-microsoft-com:vml" Requires="v">
                <p:oleObj spid="_x0000_s53258" name="Equation" r:id="rId3" imgW="3695700" imgH="2540000" progId="Equation.DSMT4">
                  <p:embed/>
                </p:oleObj>
              </mc:Choice>
              <mc:Fallback>
                <p:oleObj name="Equation" r:id="rId3" imgW="3695700" imgH="25400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95400"/>
                        <a:ext cx="7848600" cy="539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54274" name="Object 3"/>
          <p:cNvGraphicFramePr>
            <a:graphicFrameLocks noGrp="1" noChangeAspect="1"/>
          </p:cNvGraphicFramePr>
          <p:nvPr>
            <p:ph/>
          </p:nvPr>
        </p:nvGraphicFramePr>
        <p:xfrm>
          <a:off x="533400" y="1371600"/>
          <a:ext cx="8229600" cy="4926013"/>
        </p:xfrm>
        <a:graphic>
          <a:graphicData uri="http://schemas.openxmlformats.org/presentationml/2006/ole">
            <mc:AlternateContent xmlns:mc="http://schemas.openxmlformats.org/markup-compatibility/2006">
              <mc:Choice xmlns:v="urn:schemas-microsoft-com:vml" Requires="v">
                <p:oleObj spid="_x0000_s54282" name="Equation" r:id="rId3" imgW="3797300" imgH="2273300" progId="Equation.DSMT4">
                  <p:embed/>
                </p:oleObj>
              </mc:Choice>
              <mc:Fallback>
                <p:oleObj name="Equation" r:id="rId3" imgW="3797300" imgH="22733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71600"/>
                        <a:ext cx="8229600" cy="492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3074" name="Object 6"/>
          <p:cNvGraphicFramePr>
            <a:graphicFrameLocks noChangeAspect="1"/>
          </p:cNvGraphicFramePr>
          <p:nvPr/>
        </p:nvGraphicFramePr>
        <p:xfrm>
          <a:off x="1066800" y="1089025"/>
          <a:ext cx="5029200" cy="1273175"/>
        </p:xfrm>
        <a:graphic>
          <a:graphicData uri="http://schemas.openxmlformats.org/presentationml/2006/ole">
            <mc:AlternateContent xmlns:mc="http://schemas.openxmlformats.org/markup-compatibility/2006">
              <mc:Choice xmlns:v="urn:schemas-microsoft-com:vml" Requires="v">
                <p:oleObj spid="_x0000_s3102" name="Equation" r:id="rId3" imgW="2006600" imgH="508000" progId="Equation.DSMT4">
                  <p:embed/>
                </p:oleObj>
              </mc:Choice>
              <mc:Fallback>
                <p:oleObj name="Equation" r:id="rId3" imgW="2006600" imgH="508000" progId="Equation.DSMT4">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89025"/>
                        <a:ext cx="5029200" cy="1273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Text Box 7"/>
          <p:cNvSpPr txBox="1">
            <a:spLocks noChangeArrowheads="1"/>
          </p:cNvSpPr>
          <p:nvPr/>
        </p:nvSpPr>
        <p:spPr bwMode="auto">
          <a:xfrm>
            <a:off x="228600" y="2362200"/>
            <a:ext cx="5943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0">
                <a:latin typeface="Arial" panose="020B0604020202020204" pitchFamily="34" charset="0"/>
              </a:rPr>
              <a:t>当由静电场变为时变场时，由电磁感应定律</a:t>
            </a:r>
          </a:p>
        </p:txBody>
      </p:sp>
      <p:sp>
        <p:nvSpPr>
          <p:cNvPr id="599048" name="AutoShape 8"/>
          <p:cNvSpPr>
            <a:spLocks noChangeArrowheads="1"/>
          </p:cNvSpPr>
          <p:nvPr/>
        </p:nvSpPr>
        <p:spPr bwMode="auto">
          <a:xfrm>
            <a:off x="533400" y="3429000"/>
            <a:ext cx="990600" cy="457200"/>
          </a:xfrm>
          <a:prstGeom prst="rightArrow">
            <a:avLst>
              <a:gd name="adj1" fmla="val 50000"/>
              <a:gd name="adj2" fmla="val 54167"/>
            </a:avLst>
          </a:prstGeom>
          <a:solidFill>
            <a:schemeClr val="accent1"/>
          </a:solidFill>
          <a:ln w="9525">
            <a:solidFill>
              <a:schemeClr val="tx1"/>
            </a:solidFill>
            <a:miter lim="800000"/>
            <a:headEnd/>
            <a:tailEnd/>
          </a:ln>
        </p:spPr>
        <p:txBody>
          <a:bodyPr wrap="none" anchor="ct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9049" name="Object 9"/>
          <p:cNvGraphicFramePr>
            <a:graphicFrameLocks noChangeAspect="1"/>
          </p:cNvGraphicFramePr>
          <p:nvPr/>
        </p:nvGraphicFramePr>
        <p:xfrm>
          <a:off x="2514600" y="3048000"/>
          <a:ext cx="2286000" cy="1160463"/>
        </p:xfrm>
        <a:graphic>
          <a:graphicData uri="http://schemas.openxmlformats.org/presentationml/2006/ole">
            <mc:AlternateContent xmlns:mc="http://schemas.openxmlformats.org/markup-compatibility/2006">
              <mc:Choice xmlns:v="urn:schemas-microsoft-com:vml" Requires="v">
                <p:oleObj spid="_x0000_s3103" name="Equation" r:id="rId5" imgW="825500" imgH="419100" progId="Equation.DSMT4">
                  <p:embed/>
                </p:oleObj>
              </mc:Choice>
              <mc:Fallback>
                <p:oleObj name="Equation" r:id="rId5" imgW="825500" imgH="419100" progId="Equation.DSMT4">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3048000"/>
                        <a:ext cx="2286000"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9050" name="Text Box 10"/>
          <p:cNvSpPr txBox="1">
            <a:spLocks noChangeArrowheads="1"/>
          </p:cNvSpPr>
          <p:nvPr/>
        </p:nvSpPr>
        <p:spPr bwMode="auto">
          <a:xfrm>
            <a:off x="381000" y="4327525"/>
            <a:ext cx="845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0">
                <a:latin typeface="Arial" panose="020B0604020202020204" pitchFamily="34" charset="0"/>
              </a:rPr>
              <a:t>高斯定律中电位移矢量已经包含了极化电荷的效应，所以它依然适用于时变场，唯一不同的是电位移矢量和自由电荷密度均为时变场量而已。</a:t>
            </a:r>
          </a:p>
        </p:txBody>
      </p:sp>
      <p:sp>
        <p:nvSpPr>
          <p:cNvPr id="599051" name="AutoShape 11"/>
          <p:cNvSpPr>
            <a:spLocks noChangeArrowheads="1"/>
          </p:cNvSpPr>
          <p:nvPr/>
        </p:nvSpPr>
        <p:spPr bwMode="auto">
          <a:xfrm>
            <a:off x="609600" y="6118225"/>
            <a:ext cx="914400" cy="4572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9052" name="Object 12"/>
          <p:cNvGraphicFramePr>
            <a:graphicFrameLocks noChangeAspect="1"/>
          </p:cNvGraphicFramePr>
          <p:nvPr/>
        </p:nvGraphicFramePr>
        <p:xfrm>
          <a:off x="1828800" y="6046788"/>
          <a:ext cx="1905000" cy="735012"/>
        </p:xfrm>
        <a:graphic>
          <a:graphicData uri="http://schemas.openxmlformats.org/presentationml/2006/ole">
            <mc:AlternateContent xmlns:mc="http://schemas.openxmlformats.org/markup-compatibility/2006">
              <mc:Choice xmlns:v="urn:schemas-microsoft-com:vml" Requires="v">
                <p:oleObj spid="_x0000_s3104" name="Equation" r:id="rId7" imgW="660113" imgH="253890" progId="Equation.DSMT4">
                  <p:embed/>
                </p:oleObj>
              </mc:Choice>
              <mc:Fallback>
                <p:oleObj name="Equation" r:id="rId7" imgW="660113" imgH="253890" progId="Equation.DSMT4">
                  <p:embed/>
                  <p:pic>
                    <p:nvPicPr>
                      <p:cNvPr id="0"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6046788"/>
                        <a:ext cx="1905000" cy="73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82" name="Picture 15" descr="4"/>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172200" y="1122363"/>
            <a:ext cx="2971800"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9056" name="Rectangle 16"/>
          <p:cNvSpPr>
            <a:spLocks noChangeArrowheads="1"/>
          </p:cNvSpPr>
          <p:nvPr/>
        </p:nvSpPr>
        <p:spPr bwMode="auto">
          <a:xfrm>
            <a:off x="3962400" y="6096000"/>
            <a:ext cx="4495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b="0">
                <a:solidFill>
                  <a:schemeClr val="accent2"/>
                </a:solidFill>
                <a:latin typeface="Arial" panose="020B0604020202020204" pitchFamily="34" charset="0"/>
              </a:rPr>
              <a:t>变化的磁场会产生电场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9049"/>
                                        </p:tgtEl>
                                        <p:attrNameLst>
                                          <p:attrName>style.visibility</p:attrName>
                                        </p:attrNameLst>
                                      </p:cBhvr>
                                      <p:to>
                                        <p:strVal val="visible"/>
                                      </p:to>
                                    </p:set>
                                    <p:anim calcmode="lin" valueType="num">
                                      <p:cBhvr additive="base">
                                        <p:cTn id="7" dur="500" fill="hold"/>
                                        <p:tgtEl>
                                          <p:spTgt spid="599049"/>
                                        </p:tgtEl>
                                        <p:attrNameLst>
                                          <p:attrName>ppt_x</p:attrName>
                                        </p:attrNameLst>
                                      </p:cBhvr>
                                      <p:tavLst>
                                        <p:tav tm="0">
                                          <p:val>
                                            <p:strVal val="#ppt_x"/>
                                          </p:val>
                                        </p:tav>
                                        <p:tav tm="100000">
                                          <p:val>
                                            <p:strVal val="#ppt_x"/>
                                          </p:val>
                                        </p:tav>
                                      </p:tavLst>
                                    </p:anim>
                                    <p:anim calcmode="lin" valueType="num">
                                      <p:cBhvr additive="base">
                                        <p:cTn id="8" dur="500" fill="hold"/>
                                        <p:tgtEl>
                                          <p:spTgt spid="59904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9048"/>
                                        </p:tgtEl>
                                        <p:attrNameLst>
                                          <p:attrName>style.visibility</p:attrName>
                                        </p:attrNameLst>
                                      </p:cBhvr>
                                      <p:to>
                                        <p:strVal val="visible"/>
                                      </p:to>
                                    </p:set>
                                    <p:anim calcmode="lin" valueType="num">
                                      <p:cBhvr additive="base">
                                        <p:cTn id="11" dur="500" fill="hold"/>
                                        <p:tgtEl>
                                          <p:spTgt spid="599048"/>
                                        </p:tgtEl>
                                        <p:attrNameLst>
                                          <p:attrName>ppt_x</p:attrName>
                                        </p:attrNameLst>
                                      </p:cBhvr>
                                      <p:tavLst>
                                        <p:tav tm="0">
                                          <p:val>
                                            <p:strVal val="#ppt_x"/>
                                          </p:val>
                                        </p:tav>
                                        <p:tav tm="100000">
                                          <p:val>
                                            <p:strVal val="#ppt_x"/>
                                          </p:val>
                                        </p:tav>
                                      </p:tavLst>
                                    </p:anim>
                                    <p:anim calcmode="lin" valueType="num">
                                      <p:cBhvr additive="base">
                                        <p:cTn id="12" dur="500" fill="hold"/>
                                        <p:tgtEl>
                                          <p:spTgt spid="599048"/>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99050"/>
                                        </p:tgtEl>
                                        <p:attrNameLst>
                                          <p:attrName>style.visibility</p:attrName>
                                        </p:attrNameLst>
                                      </p:cBhvr>
                                      <p:to>
                                        <p:strVal val="visible"/>
                                      </p:to>
                                    </p:set>
                                    <p:anim calcmode="lin" valueType="num">
                                      <p:cBhvr additive="base">
                                        <p:cTn id="17" dur="500" fill="hold"/>
                                        <p:tgtEl>
                                          <p:spTgt spid="599050"/>
                                        </p:tgtEl>
                                        <p:attrNameLst>
                                          <p:attrName>ppt_x</p:attrName>
                                        </p:attrNameLst>
                                      </p:cBhvr>
                                      <p:tavLst>
                                        <p:tav tm="0">
                                          <p:val>
                                            <p:strVal val="#ppt_x"/>
                                          </p:val>
                                        </p:tav>
                                        <p:tav tm="100000">
                                          <p:val>
                                            <p:strVal val="#ppt_x"/>
                                          </p:val>
                                        </p:tav>
                                      </p:tavLst>
                                    </p:anim>
                                    <p:anim calcmode="lin" valueType="num">
                                      <p:cBhvr additive="base">
                                        <p:cTn id="18" dur="500" fill="hold"/>
                                        <p:tgtEl>
                                          <p:spTgt spid="59905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grpId="0" nodeType="clickEffect">
                                  <p:stCondLst>
                                    <p:cond delay="0"/>
                                  </p:stCondLst>
                                  <p:childTnLst>
                                    <p:set>
                                      <p:cBhvr>
                                        <p:cTn id="22" dur="1" fill="hold">
                                          <p:stCondLst>
                                            <p:cond delay="0"/>
                                          </p:stCondLst>
                                        </p:cTn>
                                        <p:tgtEl>
                                          <p:spTgt spid="599056"/>
                                        </p:tgtEl>
                                        <p:attrNameLst>
                                          <p:attrName>style.visibility</p:attrName>
                                        </p:attrNameLst>
                                      </p:cBhvr>
                                      <p:to>
                                        <p:strVal val="visible"/>
                                      </p:to>
                                    </p:set>
                                    <p:animEffect transition="in" filter="diamond(in)">
                                      <p:cBhvr>
                                        <p:cTn id="23" dur="2000"/>
                                        <p:tgtEl>
                                          <p:spTgt spid="599056"/>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599051"/>
                                        </p:tgtEl>
                                        <p:attrNameLst>
                                          <p:attrName>style.visibility</p:attrName>
                                        </p:attrNameLst>
                                      </p:cBhvr>
                                      <p:to>
                                        <p:strVal val="visible"/>
                                      </p:to>
                                    </p:set>
                                    <p:animEffect transition="in" filter="diamond(in)">
                                      <p:cBhvr>
                                        <p:cTn id="26" dur="2000"/>
                                        <p:tgtEl>
                                          <p:spTgt spid="599051"/>
                                        </p:tgtEl>
                                      </p:cBhvr>
                                    </p:animEffect>
                                  </p:childTnLst>
                                </p:cTn>
                              </p:par>
                              <p:par>
                                <p:cTn id="27" presetID="8" presetClass="entr" presetSubtype="16" fill="hold" nodeType="withEffect">
                                  <p:stCondLst>
                                    <p:cond delay="0"/>
                                  </p:stCondLst>
                                  <p:childTnLst>
                                    <p:set>
                                      <p:cBhvr>
                                        <p:cTn id="28" dur="1" fill="hold">
                                          <p:stCondLst>
                                            <p:cond delay="0"/>
                                          </p:stCondLst>
                                        </p:cTn>
                                        <p:tgtEl>
                                          <p:spTgt spid="599052"/>
                                        </p:tgtEl>
                                        <p:attrNameLst>
                                          <p:attrName>style.visibility</p:attrName>
                                        </p:attrNameLst>
                                      </p:cBhvr>
                                      <p:to>
                                        <p:strVal val="visible"/>
                                      </p:to>
                                    </p:set>
                                    <p:animEffect transition="in" filter="diamond(in)">
                                      <p:cBhvr>
                                        <p:cTn id="29" dur="2000"/>
                                        <p:tgtEl>
                                          <p:spTgt spid="599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8" grpId="0" animBg="1"/>
      <p:bldP spid="599050" grpId="0"/>
      <p:bldP spid="599051" grpId="0" animBg="1"/>
      <p:bldP spid="59905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55298" name="Object 3"/>
          <p:cNvGraphicFramePr>
            <a:graphicFrameLocks noChangeAspect="1"/>
          </p:cNvGraphicFramePr>
          <p:nvPr/>
        </p:nvGraphicFramePr>
        <p:xfrm>
          <a:off x="228600" y="1371600"/>
          <a:ext cx="8915400" cy="3055938"/>
        </p:xfrm>
        <a:graphic>
          <a:graphicData uri="http://schemas.openxmlformats.org/presentationml/2006/ole">
            <mc:AlternateContent xmlns:mc="http://schemas.openxmlformats.org/markup-compatibility/2006">
              <mc:Choice xmlns:v="urn:schemas-microsoft-com:vml" Requires="v">
                <p:oleObj spid="_x0000_s55316" name="Equation" r:id="rId3" imgW="4076640" imgH="1396800" progId="Equation.DSMT4">
                  <p:embed/>
                </p:oleObj>
              </mc:Choice>
              <mc:Fallback>
                <p:oleObj name="Equation" r:id="rId3" imgW="4076640" imgH="1396800"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8915400" cy="305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676868" name="Object 4"/>
              <p:cNvSpPr txBox="1"/>
              <p:nvPr/>
            </p:nvSpPr>
            <p:spPr bwMode="auto">
              <a:xfrm>
                <a:off x="835819" y="4580650"/>
                <a:ext cx="8308181" cy="1139402"/>
              </a:xfrm>
              <a:prstGeom prst="rect">
                <a:avLst/>
              </a:prstGeom>
              <a:noFill/>
              <a:ln>
                <a:noFill/>
              </a:ln>
              <a:effectLst/>
              <a:ex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CN" altLang="en-US" i="1" smtClean="0">
                          <a:solidFill>
                            <a:srgbClr val="0000FF"/>
                          </a:solidFill>
                          <a:latin typeface="Cambria Math" panose="02040503050406030204" pitchFamily="18" charset="0"/>
                        </a:rPr>
                        <m:t>−</m:t>
                      </m:r>
                      <m:nary>
                        <m:naryPr>
                          <m:chr m:val="∮"/>
                          <m:supHide m:val="on"/>
                          <m:ctrlPr>
                            <a:rPr lang="zh-CN" altLang="en-US" i="1">
                              <a:solidFill>
                                <a:srgbClr val="0000FF"/>
                              </a:solidFill>
                              <a:latin typeface="Cambria Math" panose="02040503050406030204" pitchFamily="18" charset="0"/>
                            </a:rPr>
                          </m:ctrlPr>
                        </m:naryPr>
                        <m:sub>
                          <m:r>
                            <a:rPr lang="zh-CN" altLang="en-US" i="1">
                              <a:solidFill>
                                <a:srgbClr val="0000FF"/>
                              </a:solidFill>
                              <a:latin typeface="Cambria Math" panose="02040503050406030204" pitchFamily="18" charset="0"/>
                            </a:rPr>
                            <m:t>𝑆</m:t>
                          </m:r>
                        </m:sub>
                        <m:sup/>
                        <m:e>
                          <m:acc>
                            <m:accPr>
                              <m:chr m:val="⃑"/>
                              <m:ctrlPr>
                                <a:rPr lang="zh-CN" altLang="en-US" i="1">
                                  <a:solidFill>
                                    <a:srgbClr val="0000FF"/>
                                  </a:solidFill>
                                  <a:latin typeface="Cambria Math" panose="02040503050406030204" pitchFamily="18" charset="0"/>
                                </a:rPr>
                              </m:ctrlPr>
                            </m:accPr>
                            <m:e>
                              <m:r>
                                <a:rPr lang="zh-CN" altLang="en-US" i="1">
                                  <a:solidFill>
                                    <a:srgbClr val="0000FF"/>
                                  </a:solidFill>
                                  <a:latin typeface="Cambria Math" panose="02040503050406030204" pitchFamily="18" charset="0"/>
                                </a:rPr>
                                <m:t>𝑆</m:t>
                              </m:r>
                            </m:e>
                          </m:acc>
                          <m:r>
                            <a:rPr lang="zh-CN" altLang="en-US" i="1">
                              <a:solidFill>
                                <a:srgbClr val="0000FF"/>
                              </a:solidFill>
                              <a:latin typeface="Cambria Math" panose="02040503050406030204" pitchFamily="18" charset="0"/>
                            </a:rPr>
                            <m:t>⋅</m:t>
                          </m:r>
                          <m:r>
                            <a:rPr lang="zh-CN" altLang="en-US" i="1">
                              <a:solidFill>
                                <a:srgbClr val="0000FF"/>
                              </a:solidFill>
                              <a:latin typeface="Cambria Math" panose="02040503050406030204" pitchFamily="18" charset="0"/>
                            </a:rPr>
                            <m:t>𝑑</m:t>
                          </m:r>
                          <m:acc>
                            <m:accPr>
                              <m:chr m:val="⃑"/>
                              <m:ctrlPr>
                                <a:rPr lang="zh-CN" altLang="en-US" i="1">
                                  <a:solidFill>
                                    <a:srgbClr val="0000FF"/>
                                  </a:solidFill>
                                  <a:latin typeface="Cambria Math" panose="02040503050406030204" pitchFamily="18" charset="0"/>
                                </a:rPr>
                              </m:ctrlPr>
                            </m:accPr>
                            <m:e>
                              <m:r>
                                <a:rPr lang="zh-CN" altLang="en-US" i="1">
                                  <a:solidFill>
                                    <a:srgbClr val="0000FF"/>
                                  </a:solidFill>
                                  <a:latin typeface="Cambria Math" panose="02040503050406030204" pitchFamily="18" charset="0"/>
                                </a:rPr>
                                <m:t>𝑆</m:t>
                              </m:r>
                            </m:e>
                          </m:acc>
                        </m:e>
                      </m:nary>
                      <m:r>
                        <a:rPr lang="zh-CN" altLang="en-US" i="1">
                          <a:solidFill>
                            <a:srgbClr val="0000FF"/>
                          </a:solidFill>
                          <a:latin typeface="Cambria Math" panose="02040503050406030204" pitchFamily="18" charset="0"/>
                        </a:rPr>
                        <m:t>=</m:t>
                      </m:r>
                      <m:nary>
                        <m:naryPr>
                          <m:supHide m:val="on"/>
                          <m:ctrlPr>
                            <a:rPr lang="zh-CN" altLang="en-US" i="1">
                              <a:solidFill>
                                <a:srgbClr val="0000FF"/>
                              </a:solidFill>
                              <a:latin typeface="Cambria Math" panose="02040503050406030204" pitchFamily="18" charset="0"/>
                            </a:rPr>
                          </m:ctrlPr>
                        </m:naryPr>
                        <m:sub>
                          <m:r>
                            <a:rPr lang="zh-CN" altLang="en-US" i="1">
                              <a:solidFill>
                                <a:srgbClr val="0000FF"/>
                              </a:solidFill>
                              <a:latin typeface="Cambria Math" panose="02040503050406030204" pitchFamily="18" charset="0"/>
                            </a:rPr>
                            <m:t>𝑉</m:t>
                          </m:r>
                        </m:sub>
                        <m:sup/>
                        <m:e>
                          <m:acc>
                            <m:accPr>
                              <m:chr m:val="⃑"/>
                              <m:ctrlPr>
                                <a:rPr lang="zh-CN" altLang="en-US" i="1">
                                  <a:solidFill>
                                    <a:srgbClr val="0000FF"/>
                                  </a:solidFill>
                                  <a:latin typeface="Cambria Math" panose="02040503050406030204" pitchFamily="18" charset="0"/>
                                </a:rPr>
                              </m:ctrlPr>
                            </m:accPr>
                            <m:e>
                              <m:r>
                                <a:rPr lang="zh-CN" altLang="en-US" i="1">
                                  <a:solidFill>
                                    <a:srgbClr val="0000FF"/>
                                  </a:solidFill>
                                  <a:latin typeface="Cambria Math" panose="02040503050406030204" pitchFamily="18" charset="0"/>
                                </a:rPr>
                                <m:t>𝐽</m:t>
                              </m:r>
                            </m:e>
                          </m:acc>
                          <m:r>
                            <a:rPr lang="zh-CN" altLang="en-US" i="1">
                              <a:solidFill>
                                <a:srgbClr val="0000FF"/>
                              </a:solidFill>
                              <a:latin typeface="Cambria Math" panose="02040503050406030204" pitchFamily="18" charset="0"/>
                            </a:rPr>
                            <m:t>⋅</m:t>
                          </m:r>
                          <m:acc>
                            <m:accPr>
                              <m:chr m:val="⃑"/>
                              <m:ctrlPr>
                                <a:rPr lang="zh-CN" altLang="en-US" i="1">
                                  <a:solidFill>
                                    <a:srgbClr val="0000FF"/>
                                  </a:solidFill>
                                  <a:latin typeface="Cambria Math" panose="02040503050406030204" pitchFamily="18" charset="0"/>
                                </a:rPr>
                              </m:ctrlPr>
                            </m:accPr>
                            <m:e>
                              <m:r>
                                <a:rPr lang="zh-CN" altLang="en-US" i="1">
                                  <a:solidFill>
                                    <a:srgbClr val="0000FF"/>
                                  </a:solidFill>
                                  <a:latin typeface="Cambria Math" panose="02040503050406030204" pitchFamily="18" charset="0"/>
                                </a:rPr>
                                <m:t>𝐸</m:t>
                              </m:r>
                            </m:e>
                          </m:acc>
                          <m:r>
                            <a:rPr lang="zh-CN" altLang="en-US" i="1">
                              <a:solidFill>
                                <a:srgbClr val="0000FF"/>
                              </a:solidFill>
                              <a:latin typeface="Cambria Math" panose="02040503050406030204" pitchFamily="18" charset="0"/>
                            </a:rPr>
                            <m:t>𝑑𝑉</m:t>
                          </m:r>
                        </m:e>
                      </m:nary>
                      <m:r>
                        <a:rPr lang="zh-CN" altLang="en-US" i="1">
                          <a:solidFill>
                            <a:srgbClr val="0000FF"/>
                          </a:solidFill>
                          <a:latin typeface="Cambria Math" panose="02040503050406030204" pitchFamily="18" charset="0"/>
                        </a:rPr>
                        <m:t>+</m:t>
                      </m:r>
                      <m:f>
                        <m:fPr>
                          <m:ctrlPr>
                            <a:rPr lang="zh-CN" altLang="en-US" i="1">
                              <a:solidFill>
                                <a:srgbClr val="0000FF"/>
                              </a:solidFill>
                              <a:latin typeface="Cambria Math" panose="02040503050406030204" pitchFamily="18" charset="0"/>
                            </a:rPr>
                          </m:ctrlPr>
                        </m:fPr>
                        <m:num>
                          <m:r>
                            <a:rPr lang="zh-CN" altLang="en-US" i="1">
                              <a:solidFill>
                                <a:srgbClr val="0000FF"/>
                              </a:solidFill>
                              <a:latin typeface="Cambria Math" panose="02040503050406030204" pitchFamily="18" charset="0"/>
                            </a:rPr>
                            <m:t>𝜕</m:t>
                          </m:r>
                        </m:num>
                        <m:den>
                          <m:r>
                            <a:rPr lang="zh-CN" altLang="en-US" i="1">
                              <a:solidFill>
                                <a:srgbClr val="0000FF"/>
                              </a:solidFill>
                              <a:latin typeface="Cambria Math" panose="02040503050406030204" pitchFamily="18" charset="0"/>
                            </a:rPr>
                            <m:t>𝜕</m:t>
                          </m:r>
                          <m:r>
                            <a:rPr lang="zh-CN" altLang="en-US" i="1">
                              <a:solidFill>
                                <a:srgbClr val="0000FF"/>
                              </a:solidFill>
                              <a:latin typeface="Cambria Math" panose="02040503050406030204" pitchFamily="18" charset="0"/>
                            </a:rPr>
                            <m:t>𝑡</m:t>
                          </m:r>
                        </m:den>
                      </m:f>
                      <m:nary>
                        <m:naryPr>
                          <m:supHide m:val="on"/>
                          <m:ctrlPr>
                            <a:rPr lang="zh-CN" altLang="en-US" i="1">
                              <a:solidFill>
                                <a:srgbClr val="0000FF"/>
                              </a:solidFill>
                              <a:latin typeface="Cambria Math" panose="02040503050406030204" pitchFamily="18" charset="0"/>
                            </a:rPr>
                          </m:ctrlPr>
                        </m:naryPr>
                        <m:sub>
                          <m:r>
                            <a:rPr lang="zh-CN" altLang="en-US" i="1">
                              <a:solidFill>
                                <a:srgbClr val="0000FF"/>
                              </a:solidFill>
                              <a:latin typeface="Cambria Math" panose="02040503050406030204" pitchFamily="18" charset="0"/>
                            </a:rPr>
                            <m:t>𝑉</m:t>
                          </m:r>
                        </m:sub>
                        <m:sup/>
                        <m:e>
                          <m:r>
                            <a:rPr lang="zh-CN" altLang="en-US" i="1">
                              <a:solidFill>
                                <a:srgbClr val="0000FF"/>
                              </a:solidFill>
                              <a:latin typeface="Cambria Math" panose="02040503050406030204" pitchFamily="18" charset="0"/>
                            </a:rPr>
                            <m:t>𝑤𝑑𝑉</m:t>
                          </m:r>
                        </m:e>
                      </m:nary>
                      <m:r>
                        <a:rPr lang="zh-CN" altLang="en-US" i="1">
                          <a:solidFill>
                            <a:srgbClr val="0000FF"/>
                          </a:solidFill>
                          <a:latin typeface="Cambria Math" panose="02040503050406030204" pitchFamily="18" charset="0"/>
                        </a:rPr>
                        <m:t>​​​​​​​​​​​​​​​​​​​​​​​​</m:t>
                      </m:r>
                      <m:r>
                        <a:rPr lang="en-US" altLang="zh-CN" b="1" i="1" smtClean="0">
                          <a:solidFill>
                            <a:srgbClr val="0000FF"/>
                          </a:solidFill>
                          <a:latin typeface="Cambria Math" panose="02040503050406030204" pitchFamily="18" charset="0"/>
                        </a:rPr>
                        <m:t>               </m:t>
                      </m:r>
                      <m:r>
                        <a:rPr lang="zh-CN" altLang="en-US" i="1">
                          <a:solidFill>
                            <a:srgbClr val="0000FF"/>
                          </a:solidFill>
                          <a:latin typeface="Cambria Math" panose="02040503050406030204" pitchFamily="18" charset="0"/>
                        </a:rPr>
                        <m:t>𝑤</m:t>
                      </m:r>
                      <m:r>
                        <a:rPr lang="zh-CN" altLang="en-US" i="1">
                          <a:solidFill>
                            <a:srgbClr val="0000FF"/>
                          </a:solidFill>
                          <a:latin typeface="Cambria Math" panose="02040503050406030204" pitchFamily="18" charset="0"/>
                        </a:rPr>
                        <m:t>=</m:t>
                      </m:r>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𝑤</m:t>
                          </m:r>
                        </m:e>
                        <m:sub>
                          <m:r>
                            <a:rPr lang="zh-CN" altLang="en-US" i="1">
                              <a:solidFill>
                                <a:srgbClr val="0000FF"/>
                              </a:solidFill>
                              <a:latin typeface="Cambria Math" panose="02040503050406030204" pitchFamily="18" charset="0"/>
                            </a:rPr>
                            <m:t>𝑒</m:t>
                          </m:r>
                        </m:sub>
                      </m:sSub>
                      <m:r>
                        <a:rPr lang="zh-CN" altLang="en-US" i="1">
                          <a:solidFill>
                            <a:srgbClr val="0000FF"/>
                          </a:solidFill>
                          <a:latin typeface="Cambria Math" panose="02040503050406030204" pitchFamily="18" charset="0"/>
                        </a:rPr>
                        <m:t>+</m:t>
                      </m:r>
                      <m:sSub>
                        <m:sSubPr>
                          <m:ctrlPr>
                            <a:rPr lang="zh-CN" altLang="en-US" i="1">
                              <a:solidFill>
                                <a:srgbClr val="0000FF"/>
                              </a:solidFill>
                              <a:latin typeface="Cambria Math" panose="02040503050406030204" pitchFamily="18" charset="0"/>
                            </a:rPr>
                          </m:ctrlPr>
                        </m:sSubPr>
                        <m:e>
                          <m:r>
                            <a:rPr lang="zh-CN" altLang="en-US" i="1">
                              <a:solidFill>
                                <a:srgbClr val="0000FF"/>
                              </a:solidFill>
                              <a:latin typeface="Cambria Math" panose="02040503050406030204" pitchFamily="18" charset="0"/>
                            </a:rPr>
                            <m:t>𝑤</m:t>
                          </m:r>
                        </m:e>
                        <m:sub>
                          <m:r>
                            <a:rPr lang="zh-CN" altLang="en-US" i="1">
                              <a:solidFill>
                                <a:srgbClr val="0000FF"/>
                              </a:solidFill>
                              <a:latin typeface="Cambria Math" panose="02040503050406030204" pitchFamily="18" charset="0"/>
                            </a:rPr>
                            <m:t>𝑚</m:t>
                          </m:r>
                        </m:sub>
                      </m:sSub>
                    </m:oMath>
                  </m:oMathPara>
                </a14:m>
                <a:endParaRPr lang="zh-CN" altLang="en-US" dirty="0"/>
              </a:p>
            </p:txBody>
          </p:sp>
        </mc:Choice>
        <mc:Fallback xmlns="">
          <p:sp>
            <p:nvSpPr>
              <p:cNvPr id="676868" name="Object 4"/>
              <p:cNvSpPr txBox="1">
                <a:spLocks noRot="1" noChangeAspect="1" noMove="1" noResize="1" noEditPoints="1" noAdjustHandles="1" noChangeArrowheads="1" noChangeShapeType="1" noTextEdit="1"/>
              </p:cNvSpPr>
              <p:nvPr/>
            </p:nvSpPr>
            <p:spPr bwMode="auto">
              <a:xfrm>
                <a:off x="835819" y="4580650"/>
                <a:ext cx="8308181" cy="1139402"/>
              </a:xfrm>
              <a:prstGeom prst="rect">
                <a:avLst/>
              </a:prstGeom>
              <a:blipFill>
                <a:blip r:embed="rId5"/>
                <a:stretch>
                  <a:fillRect/>
                </a:stretch>
              </a:blipFill>
              <a:ln>
                <a:noFill/>
              </a:ln>
              <a:effectLst/>
              <a:extLst/>
            </p:spPr>
            <p:txBody>
              <a:bodyPr/>
              <a:lstStyle/>
              <a:p>
                <a:r>
                  <a:rPr lang="zh-CN" altLang="en-US">
                    <a:noFill/>
                  </a:rPr>
                  <a:t> </a:t>
                </a:r>
              </a:p>
            </p:txBody>
          </p:sp>
        </mc:Fallback>
      </mc:AlternateContent>
      <p:sp>
        <p:nvSpPr>
          <p:cNvPr id="676869" name="AutoShape 5"/>
          <p:cNvSpPr>
            <a:spLocks/>
          </p:cNvSpPr>
          <p:nvPr/>
        </p:nvSpPr>
        <p:spPr bwMode="auto">
          <a:xfrm rot="-5400000">
            <a:off x="1638300" y="5203825"/>
            <a:ext cx="228600" cy="914400"/>
          </a:xfrm>
          <a:prstGeom prst="leftBrace">
            <a:avLst>
              <a:gd name="adj1" fmla="val 3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6870" name="AutoShape 6"/>
          <p:cNvSpPr>
            <a:spLocks/>
          </p:cNvSpPr>
          <p:nvPr/>
        </p:nvSpPr>
        <p:spPr bwMode="auto">
          <a:xfrm rot="-5400000">
            <a:off x="5067300" y="5356225"/>
            <a:ext cx="228600" cy="914400"/>
          </a:xfrm>
          <a:prstGeom prst="leftBrace">
            <a:avLst>
              <a:gd name="adj1" fmla="val 3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76871" name="Text Box 7"/>
          <p:cNvSpPr txBox="1">
            <a:spLocks noChangeArrowheads="1"/>
          </p:cNvSpPr>
          <p:nvPr/>
        </p:nvSpPr>
        <p:spPr bwMode="auto">
          <a:xfrm>
            <a:off x="3962400" y="6080125"/>
            <a:ext cx="2971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0">
                <a:solidFill>
                  <a:srgbClr val="FF0000"/>
                </a:solidFill>
                <a:latin typeface="Arial" panose="020B0604020202020204" pitchFamily="34" charset="0"/>
              </a:rPr>
              <a:t>反映存储能量</a:t>
            </a:r>
          </a:p>
        </p:txBody>
      </p:sp>
      <p:sp>
        <p:nvSpPr>
          <p:cNvPr id="676872" name="Text Box 8"/>
          <p:cNvSpPr txBox="1">
            <a:spLocks noChangeArrowheads="1"/>
          </p:cNvSpPr>
          <p:nvPr/>
        </p:nvSpPr>
        <p:spPr bwMode="auto">
          <a:xfrm>
            <a:off x="533400" y="6003925"/>
            <a:ext cx="2819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0">
                <a:solidFill>
                  <a:srgbClr val="FF0000"/>
                </a:solidFill>
                <a:latin typeface="Arial" panose="020B0604020202020204" pitchFamily="34" charset="0"/>
              </a:rPr>
              <a:t>反映交换能量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6869"/>
                                        </p:tgtEl>
                                        <p:attrNameLst>
                                          <p:attrName>style.visibility</p:attrName>
                                        </p:attrNameLst>
                                      </p:cBhvr>
                                      <p:to>
                                        <p:strVal val="visible"/>
                                      </p:to>
                                    </p:set>
                                    <p:anim calcmode="lin" valueType="num">
                                      <p:cBhvr additive="base">
                                        <p:cTn id="7" dur="500" fill="hold"/>
                                        <p:tgtEl>
                                          <p:spTgt spid="676869"/>
                                        </p:tgtEl>
                                        <p:attrNameLst>
                                          <p:attrName>ppt_x</p:attrName>
                                        </p:attrNameLst>
                                      </p:cBhvr>
                                      <p:tavLst>
                                        <p:tav tm="0">
                                          <p:val>
                                            <p:strVal val="#ppt_x"/>
                                          </p:val>
                                        </p:tav>
                                        <p:tav tm="100000">
                                          <p:val>
                                            <p:strVal val="#ppt_x"/>
                                          </p:val>
                                        </p:tav>
                                      </p:tavLst>
                                    </p:anim>
                                    <p:anim calcmode="lin" valueType="num">
                                      <p:cBhvr additive="base">
                                        <p:cTn id="8" dur="500" fill="hold"/>
                                        <p:tgtEl>
                                          <p:spTgt spid="67686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76870"/>
                                        </p:tgtEl>
                                        <p:attrNameLst>
                                          <p:attrName>style.visibility</p:attrName>
                                        </p:attrNameLst>
                                      </p:cBhvr>
                                      <p:to>
                                        <p:strVal val="visible"/>
                                      </p:to>
                                    </p:set>
                                    <p:anim calcmode="lin" valueType="num">
                                      <p:cBhvr additive="base">
                                        <p:cTn id="11" dur="500" fill="hold"/>
                                        <p:tgtEl>
                                          <p:spTgt spid="676870"/>
                                        </p:tgtEl>
                                        <p:attrNameLst>
                                          <p:attrName>ppt_x</p:attrName>
                                        </p:attrNameLst>
                                      </p:cBhvr>
                                      <p:tavLst>
                                        <p:tav tm="0">
                                          <p:val>
                                            <p:strVal val="#ppt_x"/>
                                          </p:val>
                                        </p:tav>
                                        <p:tav tm="100000">
                                          <p:val>
                                            <p:strVal val="#ppt_x"/>
                                          </p:val>
                                        </p:tav>
                                      </p:tavLst>
                                    </p:anim>
                                    <p:anim calcmode="lin" valueType="num">
                                      <p:cBhvr additive="base">
                                        <p:cTn id="12" dur="500" fill="hold"/>
                                        <p:tgtEl>
                                          <p:spTgt spid="67687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6871"/>
                                        </p:tgtEl>
                                        <p:attrNameLst>
                                          <p:attrName>style.visibility</p:attrName>
                                        </p:attrNameLst>
                                      </p:cBhvr>
                                      <p:to>
                                        <p:strVal val="visible"/>
                                      </p:to>
                                    </p:set>
                                    <p:anim calcmode="lin" valueType="num">
                                      <p:cBhvr additive="base">
                                        <p:cTn id="15" dur="500" fill="hold"/>
                                        <p:tgtEl>
                                          <p:spTgt spid="676871"/>
                                        </p:tgtEl>
                                        <p:attrNameLst>
                                          <p:attrName>ppt_x</p:attrName>
                                        </p:attrNameLst>
                                      </p:cBhvr>
                                      <p:tavLst>
                                        <p:tav tm="0">
                                          <p:val>
                                            <p:strVal val="#ppt_x"/>
                                          </p:val>
                                        </p:tav>
                                        <p:tav tm="100000">
                                          <p:val>
                                            <p:strVal val="#ppt_x"/>
                                          </p:val>
                                        </p:tav>
                                      </p:tavLst>
                                    </p:anim>
                                    <p:anim calcmode="lin" valueType="num">
                                      <p:cBhvr additive="base">
                                        <p:cTn id="16" dur="500" fill="hold"/>
                                        <p:tgtEl>
                                          <p:spTgt spid="67687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76872"/>
                                        </p:tgtEl>
                                        <p:attrNameLst>
                                          <p:attrName>style.visibility</p:attrName>
                                        </p:attrNameLst>
                                      </p:cBhvr>
                                      <p:to>
                                        <p:strVal val="visible"/>
                                      </p:to>
                                    </p:set>
                                    <p:anim calcmode="lin" valueType="num">
                                      <p:cBhvr additive="base">
                                        <p:cTn id="19" dur="500" fill="hold"/>
                                        <p:tgtEl>
                                          <p:spTgt spid="676872"/>
                                        </p:tgtEl>
                                        <p:attrNameLst>
                                          <p:attrName>ppt_x</p:attrName>
                                        </p:attrNameLst>
                                      </p:cBhvr>
                                      <p:tavLst>
                                        <p:tav tm="0">
                                          <p:val>
                                            <p:strVal val="#ppt_x"/>
                                          </p:val>
                                        </p:tav>
                                        <p:tav tm="100000">
                                          <p:val>
                                            <p:strVal val="#ppt_x"/>
                                          </p:val>
                                        </p:tav>
                                      </p:tavLst>
                                    </p:anim>
                                    <p:anim calcmode="lin" valueType="num">
                                      <p:cBhvr additive="base">
                                        <p:cTn id="20" dur="500" fill="hold"/>
                                        <p:tgtEl>
                                          <p:spTgt spid="6768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69" grpId="0" animBg="1"/>
      <p:bldP spid="676870" grpId="0" animBg="1"/>
      <p:bldP spid="676871" grpId="0"/>
      <p:bldP spid="67687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pic>
        <p:nvPicPr>
          <p:cNvPr id="8" name="图片 7">
            <a:extLst>
              <a:ext uri="{FF2B5EF4-FFF2-40B4-BE49-F238E27FC236}">
                <a16:creationId xmlns:a16="http://schemas.microsoft.com/office/drawing/2014/main" id="{86B1D635-918E-4729-9D7C-8BACA4CB2A75}"/>
              </a:ext>
            </a:extLst>
          </p:cNvPr>
          <p:cNvPicPr>
            <a:picLocks noChangeAspect="1"/>
          </p:cNvPicPr>
          <p:nvPr/>
        </p:nvPicPr>
        <p:blipFill>
          <a:blip r:embed="rId2"/>
          <a:stretch>
            <a:fillRect/>
          </a:stretch>
        </p:blipFill>
        <p:spPr>
          <a:xfrm>
            <a:off x="168779" y="1502512"/>
            <a:ext cx="8806441" cy="505780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2"/>
          <p:cNvSpPr txBox="1">
            <a:spLocks noChangeArrowheads="1"/>
          </p:cNvSpPr>
          <p:nvPr/>
        </p:nvSpPr>
        <p:spPr bwMode="auto">
          <a:xfrm>
            <a:off x="1981200" y="2286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57346" name="Object 3"/>
          <p:cNvGraphicFramePr>
            <a:graphicFrameLocks noChangeAspect="1"/>
          </p:cNvGraphicFramePr>
          <p:nvPr/>
        </p:nvGraphicFramePr>
        <p:xfrm>
          <a:off x="609600" y="990600"/>
          <a:ext cx="8077200" cy="2212975"/>
        </p:xfrm>
        <a:graphic>
          <a:graphicData uri="http://schemas.openxmlformats.org/presentationml/2006/ole">
            <mc:AlternateContent xmlns:mc="http://schemas.openxmlformats.org/markup-compatibility/2006">
              <mc:Choice xmlns:v="urn:schemas-microsoft-com:vml" Requires="v">
                <p:oleObj spid="_x0000_s57361" name="Equation" r:id="rId3" imgW="3429000" imgH="939800" progId="Equation.DSMT4">
                  <p:embed/>
                </p:oleObj>
              </mc:Choice>
              <mc:Fallback>
                <p:oleObj name="Equation" r:id="rId3" imgW="3429000" imgH="9398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90600"/>
                        <a:ext cx="8077200" cy="221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47" name="Object 4"/>
          <p:cNvGraphicFramePr>
            <a:graphicFrameLocks noChangeAspect="1"/>
          </p:cNvGraphicFramePr>
          <p:nvPr/>
        </p:nvGraphicFramePr>
        <p:xfrm>
          <a:off x="609600" y="3127375"/>
          <a:ext cx="7924800" cy="3730625"/>
        </p:xfrm>
        <a:graphic>
          <a:graphicData uri="http://schemas.openxmlformats.org/presentationml/2006/ole">
            <mc:AlternateContent xmlns:mc="http://schemas.openxmlformats.org/markup-compatibility/2006">
              <mc:Choice xmlns:v="urn:schemas-microsoft-com:vml" Requires="v">
                <p:oleObj spid="_x0000_s57362" name="Visio" r:id="rId5" imgW="7169201" imgH="2939186" progId="Visio.Drawing.11">
                  <p:embed/>
                </p:oleObj>
              </mc:Choice>
              <mc:Fallback>
                <p:oleObj name="Visio" r:id="rId5" imgW="7169201" imgH="2939186" progId="Visio.Drawing.11">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127375"/>
                        <a:ext cx="7924800" cy="3730625"/>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8"/>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pic>
        <p:nvPicPr>
          <p:cNvPr id="109571" name="Picture 5"/>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a:xfrm>
            <a:off x="166688" y="1376363"/>
            <a:ext cx="8810625" cy="2297112"/>
          </a:xfrm>
          <a:noFill/>
        </p:spPr>
      </p:pic>
      <p:pic>
        <p:nvPicPr>
          <p:cNvPr id="109572" name="Picture 6"/>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a:xfrm>
            <a:off x="90488" y="3886200"/>
            <a:ext cx="8963025" cy="2900363"/>
          </a:xfrm>
          <a:noFill/>
        </p:spPr>
      </p:pic>
      <p:pic>
        <p:nvPicPr>
          <p:cNvPr id="2" name="图片 1">
            <a:extLst>
              <a:ext uri="{FF2B5EF4-FFF2-40B4-BE49-F238E27FC236}">
                <a16:creationId xmlns:a16="http://schemas.microsoft.com/office/drawing/2014/main" id="{83AE70D8-863F-41C1-8CA6-2D3A6565E181}"/>
              </a:ext>
            </a:extLst>
          </p:cNvPr>
          <p:cNvPicPr>
            <a:picLocks noChangeAspect="1"/>
          </p:cNvPicPr>
          <p:nvPr/>
        </p:nvPicPr>
        <p:blipFill>
          <a:blip r:embed="rId4"/>
          <a:stretch>
            <a:fillRect/>
          </a:stretch>
        </p:blipFill>
        <p:spPr>
          <a:xfrm>
            <a:off x="2395398" y="2514600"/>
            <a:ext cx="1594311" cy="579749"/>
          </a:xfrm>
          <a:prstGeom prst="rect">
            <a:avLst/>
          </a:prstGeom>
        </p:spPr>
      </p:pic>
      <p:pic>
        <p:nvPicPr>
          <p:cNvPr id="3" name="图片 2">
            <a:extLst>
              <a:ext uri="{FF2B5EF4-FFF2-40B4-BE49-F238E27FC236}">
                <a16:creationId xmlns:a16="http://schemas.microsoft.com/office/drawing/2014/main" id="{EFAAD52C-58AB-44E4-9BFE-31B600DEA746}"/>
              </a:ext>
            </a:extLst>
          </p:cNvPr>
          <p:cNvPicPr>
            <a:picLocks noChangeAspect="1"/>
          </p:cNvPicPr>
          <p:nvPr/>
        </p:nvPicPr>
        <p:blipFill rotWithShape="1">
          <a:blip r:embed="rId5"/>
          <a:srcRect t="16073" r="-4000"/>
          <a:stretch/>
        </p:blipFill>
        <p:spPr>
          <a:xfrm>
            <a:off x="685800" y="4953000"/>
            <a:ext cx="1981200" cy="528637"/>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Text Box 3"/>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58370" name="Object 4"/>
          <p:cNvGraphicFramePr>
            <a:graphicFrameLocks noGrp="1" noChangeAspect="1"/>
          </p:cNvGraphicFramePr>
          <p:nvPr>
            <p:ph/>
          </p:nvPr>
        </p:nvGraphicFramePr>
        <p:xfrm>
          <a:off x="1600200" y="1066800"/>
          <a:ext cx="5943600" cy="2870200"/>
        </p:xfrm>
        <a:graphic>
          <a:graphicData uri="http://schemas.openxmlformats.org/presentationml/2006/ole">
            <mc:AlternateContent xmlns:mc="http://schemas.openxmlformats.org/markup-compatibility/2006">
              <mc:Choice xmlns:v="urn:schemas-microsoft-com:vml" Requires="v">
                <p:oleObj spid="_x0000_s58392" name="Equation" r:id="rId3" imgW="2997200" imgH="1447800" progId="Equation.DSMT4">
                  <p:embed/>
                </p:oleObj>
              </mc:Choice>
              <mc:Fallback>
                <p:oleObj name="Equation" r:id="rId3" imgW="2997200" imgH="1447800" progId="Equation.DSMT4">
                  <p:embed/>
                  <p:pic>
                    <p:nvPicPr>
                      <p:cNvPr id="0" name="Picture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066800"/>
                        <a:ext cx="5943600" cy="287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3078" name="Object 6"/>
          <p:cNvGraphicFramePr>
            <a:graphicFrameLocks noChangeAspect="1"/>
          </p:cNvGraphicFramePr>
          <p:nvPr/>
        </p:nvGraphicFramePr>
        <p:xfrm>
          <a:off x="152400" y="4008438"/>
          <a:ext cx="8915400" cy="2163762"/>
        </p:xfrm>
        <a:graphic>
          <a:graphicData uri="http://schemas.openxmlformats.org/presentationml/2006/ole">
            <mc:AlternateContent xmlns:mc="http://schemas.openxmlformats.org/markup-compatibility/2006">
              <mc:Choice xmlns:v="urn:schemas-microsoft-com:vml" Requires="v">
                <p:oleObj spid="_x0000_s58393" name="Equation" r:id="rId5" imgW="4762500" imgH="1155700" progId="Equation.DSMT4">
                  <p:embed/>
                </p:oleObj>
              </mc:Choice>
              <mc:Fallback>
                <p:oleObj name="Equation" r:id="rId5" imgW="4762500" imgH="1155700" progId="Equation.DSMT4">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4008438"/>
                        <a:ext cx="8915400" cy="216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3079" name="Object 7"/>
          <p:cNvGraphicFramePr>
            <a:graphicFrameLocks noChangeAspect="1"/>
          </p:cNvGraphicFramePr>
          <p:nvPr/>
        </p:nvGraphicFramePr>
        <p:xfrm>
          <a:off x="304800" y="6235700"/>
          <a:ext cx="8686800" cy="393700"/>
        </p:xfrm>
        <a:graphic>
          <a:graphicData uri="http://schemas.openxmlformats.org/presentationml/2006/ole">
            <mc:AlternateContent xmlns:mc="http://schemas.openxmlformats.org/markup-compatibility/2006">
              <mc:Choice xmlns:v="urn:schemas-microsoft-com:vml" Requires="v">
                <p:oleObj spid="_x0000_s58394" name="Equation" r:id="rId7" imgW="4775200" imgH="215900" progId="Equation.DSMT4">
                  <p:embed/>
                </p:oleObj>
              </mc:Choice>
              <mc:Fallback>
                <p:oleObj name="Equation" r:id="rId7" imgW="4775200" imgH="215900" progId="Equation.DSMT4">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6235700"/>
                        <a:ext cx="86868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3078"/>
                                        </p:tgtEl>
                                        <p:attrNameLst>
                                          <p:attrName>style.visibility</p:attrName>
                                        </p:attrNameLst>
                                      </p:cBhvr>
                                      <p:to>
                                        <p:strVal val="visible"/>
                                      </p:to>
                                    </p:set>
                                    <p:anim calcmode="lin" valueType="num">
                                      <p:cBhvr additive="base">
                                        <p:cTn id="7" dur="500" fill="hold"/>
                                        <p:tgtEl>
                                          <p:spTgt spid="643078"/>
                                        </p:tgtEl>
                                        <p:attrNameLst>
                                          <p:attrName>ppt_x</p:attrName>
                                        </p:attrNameLst>
                                      </p:cBhvr>
                                      <p:tavLst>
                                        <p:tav tm="0">
                                          <p:val>
                                            <p:strVal val="#ppt_x"/>
                                          </p:val>
                                        </p:tav>
                                        <p:tav tm="100000">
                                          <p:val>
                                            <p:strVal val="#ppt_x"/>
                                          </p:val>
                                        </p:tav>
                                      </p:tavLst>
                                    </p:anim>
                                    <p:anim calcmode="lin" valueType="num">
                                      <p:cBhvr additive="base">
                                        <p:cTn id="8" dur="500" fill="hold"/>
                                        <p:tgtEl>
                                          <p:spTgt spid="64307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3079"/>
                                        </p:tgtEl>
                                        <p:attrNameLst>
                                          <p:attrName>style.visibility</p:attrName>
                                        </p:attrNameLst>
                                      </p:cBhvr>
                                      <p:to>
                                        <p:strVal val="visible"/>
                                      </p:to>
                                    </p:set>
                                    <p:anim calcmode="lin" valueType="num">
                                      <p:cBhvr additive="base">
                                        <p:cTn id="11" dur="500" fill="hold"/>
                                        <p:tgtEl>
                                          <p:spTgt spid="643079"/>
                                        </p:tgtEl>
                                        <p:attrNameLst>
                                          <p:attrName>ppt_x</p:attrName>
                                        </p:attrNameLst>
                                      </p:cBhvr>
                                      <p:tavLst>
                                        <p:tav tm="0">
                                          <p:val>
                                            <p:strVal val="#ppt_x"/>
                                          </p:val>
                                        </p:tav>
                                        <p:tav tm="100000">
                                          <p:val>
                                            <p:strVal val="#ppt_x"/>
                                          </p:val>
                                        </p:tav>
                                      </p:tavLst>
                                    </p:anim>
                                    <p:anim calcmode="lin" valueType="num">
                                      <p:cBhvr additive="base">
                                        <p:cTn id="12" dur="500" fill="hold"/>
                                        <p:tgtEl>
                                          <p:spTgt spid="6430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59394" name="Object 3"/>
          <p:cNvGraphicFramePr>
            <a:graphicFrameLocks noGrp="1" noChangeAspect="1"/>
          </p:cNvGraphicFramePr>
          <p:nvPr>
            <p:ph sz="half" idx="1"/>
          </p:nvPr>
        </p:nvGraphicFramePr>
        <p:xfrm>
          <a:off x="152400" y="1357313"/>
          <a:ext cx="8915400" cy="3290887"/>
        </p:xfrm>
        <a:graphic>
          <a:graphicData uri="http://schemas.openxmlformats.org/presentationml/2006/ole">
            <mc:AlternateContent xmlns:mc="http://schemas.openxmlformats.org/markup-compatibility/2006">
              <mc:Choice xmlns:v="urn:schemas-microsoft-com:vml" Requires="v">
                <p:oleObj spid="_x0000_s59417" name="Equation" r:id="rId3" imgW="4508500" imgH="1663700" progId="Equation.DSMT4">
                  <p:embed/>
                </p:oleObj>
              </mc:Choice>
              <mc:Fallback>
                <p:oleObj name="Equation" r:id="rId3" imgW="4508500" imgH="1663700" progId="Equation.DSMT4">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57313"/>
                        <a:ext cx="8915400" cy="329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5"/>
          <p:cNvGraphicFramePr>
            <a:graphicFrameLocks noGrp="1" noChangeAspect="1"/>
          </p:cNvGraphicFramePr>
          <p:nvPr>
            <p:ph sz="half" idx="2"/>
          </p:nvPr>
        </p:nvGraphicFramePr>
        <p:xfrm>
          <a:off x="685800" y="5207000"/>
          <a:ext cx="7315200" cy="1387475"/>
        </p:xfrm>
        <a:graphic>
          <a:graphicData uri="http://schemas.openxmlformats.org/presentationml/2006/ole">
            <mc:AlternateContent xmlns:mc="http://schemas.openxmlformats.org/markup-compatibility/2006">
              <mc:Choice xmlns:v="urn:schemas-microsoft-com:vml" Requires="v">
                <p:oleObj spid="_x0000_s59418" name="Equation" r:id="rId5" imgW="3479800" imgH="660400" progId="Equation.DSMT4">
                  <p:embed/>
                </p:oleObj>
              </mc:Choice>
              <mc:Fallback>
                <p:oleObj name="Equation" r:id="rId5" imgW="3479800" imgH="660400" progId="Equation.DSMT4">
                  <p:embed/>
                  <p:pic>
                    <p:nvPicPr>
                      <p:cNvPr id="0" name="Picture 1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207000"/>
                        <a:ext cx="7315200" cy="1387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8" name="AutoShape 8"/>
          <p:cNvSpPr>
            <a:spLocks/>
          </p:cNvSpPr>
          <p:nvPr/>
        </p:nvSpPr>
        <p:spPr bwMode="auto">
          <a:xfrm rot="5400000">
            <a:off x="2857500" y="4232275"/>
            <a:ext cx="228600" cy="914400"/>
          </a:xfrm>
          <a:prstGeom prst="rightBrace">
            <a:avLst>
              <a:gd name="adj1" fmla="val 3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9396" name="Object 9"/>
          <p:cNvGraphicFramePr>
            <a:graphicFrameLocks noChangeAspect="1"/>
          </p:cNvGraphicFramePr>
          <p:nvPr/>
        </p:nvGraphicFramePr>
        <p:xfrm>
          <a:off x="2743200" y="4800600"/>
          <a:ext cx="488950" cy="460375"/>
        </p:xfrm>
        <a:graphic>
          <a:graphicData uri="http://schemas.openxmlformats.org/presentationml/2006/ole">
            <mc:AlternateContent xmlns:mc="http://schemas.openxmlformats.org/markup-compatibility/2006">
              <mc:Choice xmlns:v="urn:schemas-microsoft-com:vml" Requires="v">
                <p:oleObj spid="_x0000_s59419" name="Equation" r:id="rId7" imgW="215713" imgH="203024" progId="Equation.DSMT4">
                  <p:embed/>
                </p:oleObj>
              </mc:Choice>
              <mc:Fallback>
                <p:oleObj name="Equation" r:id="rId7" imgW="215713" imgH="203024"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200" y="4800600"/>
                        <a:ext cx="48895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60418" name="Object 3"/>
          <p:cNvGraphicFramePr>
            <a:graphicFrameLocks noChangeAspect="1"/>
          </p:cNvGraphicFramePr>
          <p:nvPr/>
        </p:nvGraphicFramePr>
        <p:xfrm>
          <a:off x="762000" y="1295400"/>
          <a:ext cx="7620000" cy="5408613"/>
        </p:xfrm>
        <a:graphic>
          <a:graphicData uri="http://schemas.openxmlformats.org/presentationml/2006/ole">
            <mc:AlternateContent xmlns:mc="http://schemas.openxmlformats.org/markup-compatibility/2006">
              <mc:Choice xmlns:v="urn:schemas-microsoft-com:vml" Requires="v">
                <p:oleObj spid="_x0000_s60426" name="Equation" r:id="rId3" imgW="3149600" imgH="2235200" progId="Equation.DSMT4">
                  <p:embed/>
                </p:oleObj>
              </mc:Choice>
              <mc:Fallback>
                <p:oleObj name="Equation" r:id="rId3" imgW="3149600" imgH="22352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95400"/>
                        <a:ext cx="7620000" cy="540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61442" name="Object 3"/>
          <p:cNvGraphicFramePr>
            <a:graphicFrameLocks noGrp="1" noChangeAspect="1"/>
          </p:cNvGraphicFramePr>
          <p:nvPr>
            <p:ph/>
          </p:nvPr>
        </p:nvGraphicFramePr>
        <p:xfrm>
          <a:off x="838200" y="1371600"/>
          <a:ext cx="7543800" cy="4933950"/>
        </p:xfrm>
        <a:graphic>
          <a:graphicData uri="http://schemas.openxmlformats.org/presentationml/2006/ole">
            <mc:AlternateContent xmlns:mc="http://schemas.openxmlformats.org/markup-compatibility/2006">
              <mc:Choice xmlns:v="urn:schemas-microsoft-com:vml" Requires="v">
                <p:oleObj spid="_x0000_s61450" name="Visio" r:id="rId3" imgW="4446118" imgH="2908402" progId="Visio.Drawing.11">
                  <p:embed/>
                </p:oleObj>
              </mc:Choice>
              <mc:Fallback>
                <p:oleObj name="Visio" r:id="rId3" imgW="4446118" imgH="2908402" progId="Visio.Drawing.11">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371600"/>
                        <a:ext cx="7543800" cy="4933950"/>
                      </a:xfrm>
                      <a:prstGeom prst="rect">
                        <a:avLst/>
                      </a:prstGeom>
                      <a:noFill/>
                      <a:ln w="9525">
                        <a:solidFill>
                          <a:srgbClr val="3333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683011" name="Object 3"/>
          <p:cNvGraphicFramePr>
            <a:graphicFrameLocks noGrp="1" noChangeAspect="1"/>
          </p:cNvGraphicFramePr>
          <p:nvPr>
            <p:ph sz="half" idx="1"/>
          </p:nvPr>
        </p:nvGraphicFramePr>
        <p:xfrm>
          <a:off x="381000" y="3648075"/>
          <a:ext cx="8534400" cy="3286125"/>
        </p:xfrm>
        <a:graphic>
          <a:graphicData uri="http://schemas.openxmlformats.org/presentationml/2006/ole">
            <mc:AlternateContent xmlns:mc="http://schemas.openxmlformats.org/markup-compatibility/2006">
              <mc:Choice xmlns:v="urn:schemas-microsoft-com:vml" Requires="v">
                <p:oleObj spid="_x0000_s62481" name="Equation" r:id="rId3" imgW="3759200" imgH="1447800" progId="Equation.DSMT4">
                  <p:embed/>
                </p:oleObj>
              </mc:Choice>
              <mc:Fallback>
                <p:oleObj name="Equation" r:id="rId3" imgW="3759200" imgH="1447800" progId="Equation.DSMT4">
                  <p:embed/>
                  <p:pic>
                    <p:nvPicPr>
                      <p:cNvPr id="0" name="Picture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648075"/>
                        <a:ext cx="8534400" cy="328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8"/>
          <p:cNvGraphicFramePr>
            <a:graphicFrameLocks noGrp="1" noChangeAspect="1"/>
          </p:cNvGraphicFramePr>
          <p:nvPr>
            <p:ph sz="quarter" idx="3"/>
          </p:nvPr>
        </p:nvGraphicFramePr>
        <p:xfrm>
          <a:off x="533400" y="1087438"/>
          <a:ext cx="7924800" cy="2722562"/>
        </p:xfrm>
        <a:graphic>
          <a:graphicData uri="http://schemas.openxmlformats.org/presentationml/2006/ole">
            <mc:AlternateContent xmlns:mc="http://schemas.openxmlformats.org/markup-compatibility/2006">
              <mc:Choice xmlns:v="urn:schemas-microsoft-com:vml" Requires="v">
                <p:oleObj spid="_x0000_s62482" name="Equation" r:id="rId5" imgW="3327400" imgH="1143000" progId="Equation.DSMT4">
                  <p:embed/>
                </p:oleObj>
              </mc:Choice>
              <mc:Fallback>
                <p:oleObj name="Equation" r:id="rId5" imgW="3327400" imgH="1143000" progId="Equation.DSMT4">
                  <p:embed/>
                  <p:pic>
                    <p:nvPicPr>
                      <p:cNvPr id="0" name="Picture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1087438"/>
                        <a:ext cx="7924800" cy="2722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3011"/>
                                        </p:tgtEl>
                                        <p:attrNameLst>
                                          <p:attrName>style.visibility</p:attrName>
                                        </p:attrNameLst>
                                      </p:cBhvr>
                                      <p:to>
                                        <p:strVal val="visible"/>
                                      </p:to>
                                    </p:set>
                                    <p:anim calcmode="lin" valueType="num">
                                      <p:cBhvr additive="base">
                                        <p:cTn id="7" dur="500" fill="hold"/>
                                        <p:tgtEl>
                                          <p:spTgt spid="683011"/>
                                        </p:tgtEl>
                                        <p:attrNameLst>
                                          <p:attrName>ppt_x</p:attrName>
                                        </p:attrNameLst>
                                      </p:cBhvr>
                                      <p:tavLst>
                                        <p:tav tm="0">
                                          <p:val>
                                            <p:strVal val="#ppt_x"/>
                                          </p:val>
                                        </p:tav>
                                        <p:tav tm="100000">
                                          <p:val>
                                            <p:strVal val="#ppt_x"/>
                                          </p:val>
                                        </p:tav>
                                      </p:tavLst>
                                    </p:anim>
                                    <p:anim calcmode="lin" valueType="num">
                                      <p:cBhvr additive="base">
                                        <p:cTn id="8" dur="500" fill="hold"/>
                                        <p:tgtEl>
                                          <p:spTgt spid="6830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sp>
        <p:nvSpPr>
          <p:cNvPr id="63492" name="Text Box 3"/>
          <p:cNvSpPr txBox="1">
            <a:spLocks noChangeArrowheads="1"/>
          </p:cNvSpPr>
          <p:nvPr/>
        </p:nvSpPr>
        <p:spPr bwMode="auto">
          <a:xfrm>
            <a:off x="0" y="1600200"/>
            <a:ext cx="47244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dirty="0">
                <a:latin typeface="宋体" panose="02010600030101010101" pitchFamily="2" charset="-122"/>
              </a:rPr>
              <a:t>二、时谐场的</a:t>
            </a:r>
            <a:r>
              <a:rPr lang="zh-CN" altLang="en-US" dirty="0"/>
              <a:t>坡印亭定理</a:t>
            </a:r>
            <a:r>
              <a:rPr lang="zh-CN" altLang="en-US" sz="3200" dirty="0"/>
              <a:t> </a:t>
            </a:r>
          </a:p>
        </p:txBody>
      </p:sp>
      <p:graphicFrame>
        <p:nvGraphicFramePr>
          <p:cNvPr id="63490" name="Object 4"/>
          <p:cNvGraphicFramePr>
            <a:graphicFrameLocks noGrp="1" noChangeAspect="1"/>
          </p:cNvGraphicFramePr>
          <p:nvPr>
            <p:ph/>
          </p:nvPr>
        </p:nvGraphicFramePr>
        <p:xfrm>
          <a:off x="609600" y="2286000"/>
          <a:ext cx="7848600" cy="4518025"/>
        </p:xfrm>
        <a:graphic>
          <a:graphicData uri="http://schemas.openxmlformats.org/presentationml/2006/ole">
            <mc:AlternateContent xmlns:mc="http://schemas.openxmlformats.org/markup-compatibility/2006">
              <mc:Choice xmlns:v="urn:schemas-microsoft-com:vml" Requires="v">
                <p:oleObj spid="_x0000_s63499" name="Equation" r:id="rId3" imgW="3441600" imgH="1981080" progId="Equation.DSMT4">
                  <p:embed/>
                </p:oleObj>
              </mc:Choice>
              <mc:Fallback>
                <p:oleObj name="Equation" r:id="rId3" imgW="3441600" imgH="198108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848600" cy="451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4098" name="Object 3"/>
          <p:cNvGraphicFramePr>
            <a:graphicFrameLocks noChangeAspect="1"/>
          </p:cNvGraphicFramePr>
          <p:nvPr/>
        </p:nvGraphicFramePr>
        <p:xfrm>
          <a:off x="1600200" y="1597025"/>
          <a:ext cx="5334000" cy="1222375"/>
        </p:xfrm>
        <a:graphic>
          <a:graphicData uri="http://schemas.openxmlformats.org/presentationml/2006/ole">
            <mc:AlternateContent xmlns:mc="http://schemas.openxmlformats.org/markup-compatibility/2006">
              <mc:Choice xmlns:v="urn:schemas-microsoft-com:vml" Requires="v">
                <p:oleObj spid="_x0000_s4113" name="Equation" r:id="rId3" imgW="2108200" imgH="482600" progId="Equation.DSMT4">
                  <p:embed/>
                </p:oleObj>
              </mc:Choice>
              <mc:Fallback>
                <p:oleObj name="Equation" r:id="rId3" imgW="2108200" imgH="4826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597025"/>
                        <a:ext cx="5334000" cy="1222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0068" name="Object 4"/>
          <p:cNvGraphicFramePr>
            <a:graphicFrameLocks noChangeAspect="1"/>
          </p:cNvGraphicFramePr>
          <p:nvPr/>
        </p:nvGraphicFramePr>
        <p:xfrm>
          <a:off x="609600" y="3101975"/>
          <a:ext cx="8229600" cy="2765425"/>
        </p:xfrm>
        <a:graphic>
          <a:graphicData uri="http://schemas.openxmlformats.org/presentationml/2006/ole">
            <mc:AlternateContent xmlns:mc="http://schemas.openxmlformats.org/markup-compatibility/2006">
              <mc:Choice xmlns:v="urn:schemas-microsoft-com:vml" Requires="v">
                <p:oleObj spid="_x0000_s4114" name="Equation" r:id="rId5" imgW="3175000" imgH="1066800" progId="Equation.DSMT4">
                  <p:embed/>
                </p:oleObj>
              </mc:Choice>
              <mc:Fallback>
                <p:oleObj name="Equation" r:id="rId5" imgW="3175000" imgH="1066800" progId="Equation.DSMT4">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101975"/>
                        <a:ext cx="8229600" cy="276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0068"/>
                                        </p:tgtEl>
                                        <p:attrNameLst>
                                          <p:attrName>style.visibility</p:attrName>
                                        </p:attrNameLst>
                                      </p:cBhvr>
                                      <p:to>
                                        <p:strVal val="visible"/>
                                      </p:to>
                                    </p:set>
                                    <p:anim calcmode="lin" valueType="num">
                                      <p:cBhvr additive="base">
                                        <p:cTn id="7" dur="500" fill="hold"/>
                                        <p:tgtEl>
                                          <p:spTgt spid="600068"/>
                                        </p:tgtEl>
                                        <p:attrNameLst>
                                          <p:attrName>ppt_x</p:attrName>
                                        </p:attrNameLst>
                                      </p:cBhvr>
                                      <p:tavLst>
                                        <p:tav tm="0">
                                          <p:val>
                                            <p:strVal val="#ppt_x"/>
                                          </p:val>
                                        </p:tav>
                                        <p:tav tm="100000">
                                          <p:val>
                                            <p:strVal val="#ppt_x"/>
                                          </p:val>
                                        </p:tav>
                                      </p:tavLst>
                                    </p:anim>
                                    <p:anim calcmode="lin" valueType="num">
                                      <p:cBhvr additive="base">
                                        <p:cTn id="8" dur="500" fill="hold"/>
                                        <p:tgtEl>
                                          <p:spTgt spid="600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64514" name="Object 3"/>
          <p:cNvGraphicFramePr>
            <a:graphicFrameLocks noGrp="1" noChangeAspect="1"/>
          </p:cNvGraphicFramePr>
          <p:nvPr>
            <p:ph/>
          </p:nvPr>
        </p:nvGraphicFramePr>
        <p:xfrm>
          <a:off x="304800" y="1371600"/>
          <a:ext cx="8305800" cy="5240338"/>
        </p:xfrm>
        <a:graphic>
          <a:graphicData uri="http://schemas.openxmlformats.org/presentationml/2006/ole">
            <mc:AlternateContent xmlns:mc="http://schemas.openxmlformats.org/markup-compatibility/2006">
              <mc:Choice xmlns:v="urn:schemas-microsoft-com:vml" Requires="v">
                <p:oleObj spid="_x0000_s64522" name="Equation" r:id="rId3" imgW="3441700" imgH="2171700" progId="Equation.DSMT4">
                  <p:embed/>
                </p:oleObj>
              </mc:Choice>
              <mc:Fallback>
                <p:oleObj name="Equation" r:id="rId3" imgW="3441700" imgH="21717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371600"/>
                        <a:ext cx="8305800" cy="524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65538" name="Object 3"/>
          <p:cNvGraphicFramePr>
            <a:graphicFrameLocks noGrp="1" noChangeAspect="1"/>
          </p:cNvGraphicFramePr>
          <p:nvPr>
            <p:ph/>
          </p:nvPr>
        </p:nvGraphicFramePr>
        <p:xfrm>
          <a:off x="152400" y="1262063"/>
          <a:ext cx="8991600" cy="5559425"/>
        </p:xfrm>
        <a:graphic>
          <a:graphicData uri="http://schemas.openxmlformats.org/presentationml/2006/ole">
            <mc:AlternateContent xmlns:mc="http://schemas.openxmlformats.org/markup-compatibility/2006">
              <mc:Choice xmlns:v="urn:schemas-microsoft-com:vml" Requires="v">
                <p:oleObj spid="_x0000_s65546" name="Equation" r:id="rId3" imgW="4292280" imgH="2654280" progId="Equation.DSMT4">
                  <p:embed/>
                </p:oleObj>
              </mc:Choice>
              <mc:Fallback>
                <p:oleObj name="Equation" r:id="rId3" imgW="4292280" imgH="265428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62063"/>
                        <a:ext cx="8991600" cy="555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66562" name="Object 3"/>
          <p:cNvGraphicFramePr>
            <a:graphicFrameLocks noGrp="1" noChangeAspect="1"/>
          </p:cNvGraphicFramePr>
          <p:nvPr>
            <p:ph/>
          </p:nvPr>
        </p:nvGraphicFramePr>
        <p:xfrm>
          <a:off x="350838" y="1292225"/>
          <a:ext cx="8669337" cy="5337175"/>
        </p:xfrm>
        <a:graphic>
          <a:graphicData uri="http://schemas.openxmlformats.org/presentationml/2006/ole">
            <mc:AlternateContent xmlns:mc="http://schemas.openxmlformats.org/markup-compatibility/2006">
              <mc:Choice xmlns:v="urn:schemas-microsoft-com:vml" Requires="v">
                <p:oleObj spid="_x0000_s66570" name="Equation" r:id="rId3" imgW="3898900" imgH="2400300" progId="Equation.DSMT4">
                  <p:embed/>
                </p:oleObj>
              </mc:Choice>
              <mc:Fallback>
                <p:oleObj name="Equation" r:id="rId3" imgW="3898900" imgH="24003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1292225"/>
                        <a:ext cx="8669337" cy="533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9"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67586" name="Object 3"/>
          <p:cNvGraphicFramePr>
            <a:graphicFrameLocks noGrp="1" noChangeAspect="1"/>
          </p:cNvGraphicFramePr>
          <p:nvPr>
            <p:ph/>
          </p:nvPr>
        </p:nvGraphicFramePr>
        <p:xfrm>
          <a:off x="304800" y="1219200"/>
          <a:ext cx="8534400" cy="2327275"/>
        </p:xfrm>
        <a:graphic>
          <a:graphicData uri="http://schemas.openxmlformats.org/presentationml/2006/ole">
            <mc:AlternateContent xmlns:mc="http://schemas.openxmlformats.org/markup-compatibility/2006">
              <mc:Choice xmlns:v="urn:schemas-microsoft-com:vml" Requires="v">
                <p:oleObj spid="_x0000_s67609" name="Equation" r:id="rId3" imgW="3632200" imgH="990600" progId="Equation.DSMT4">
                  <p:embed/>
                </p:oleObj>
              </mc:Choice>
              <mc:Fallback>
                <p:oleObj name="Equation" r:id="rId3" imgW="3632200" imgH="990600" progId="Equation.DSMT4">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853440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2229" name="Text Box 5"/>
          <p:cNvSpPr txBox="1">
            <a:spLocks noChangeArrowheads="1"/>
          </p:cNvSpPr>
          <p:nvPr/>
        </p:nvSpPr>
        <p:spPr bwMode="auto">
          <a:xfrm>
            <a:off x="266700" y="3794125"/>
            <a:ext cx="7886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kumimoji="1" lang="zh-CN" altLang="en-US" b="0">
                <a:latin typeface="宋体" panose="02010600030101010101" pitchFamily="2" charset="-122"/>
              </a:rPr>
              <a:t>此项可用于求解电磁场问题的等效电路参数</a:t>
            </a:r>
          </a:p>
        </p:txBody>
      </p:sp>
      <p:graphicFrame>
        <p:nvGraphicFramePr>
          <p:cNvPr id="692230" name="Object 6"/>
          <p:cNvGraphicFramePr>
            <a:graphicFrameLocks noChangeAspect="1"/>
          </p:cNvGraphicFramePr>
          <p:nvPr/>
        </p:nvGraphicFramePr>
        <p:xfrm>
          <a:off x="838200" y="4572000"/>
          <a:ext cx="6629400" cy="925513"/>
        </p:xfrm>
        <a:graphic>
          <a:graphicData uri="http://schemas.openxmlformats.org/presentationml/2006/ole">
            <mc:AlternateContent xmlns:mc="http://schemas.openxmlformats.org/markup-compatibility/2006">
              <mc:Choice xmlns:v="urn:schemas-microsoft-com:vml" Requires="v">
                <p:oleObj spid="_x0000_s67610" name="Equation" r:id="rId5" imgW="2857500" imgH="393700" progId="Equation.DSMT4">
                  <p:embed/>
                </p:oleObj>
              </mc:Choice>
              <mc:Fallback>
                <p:oleObj name="Equation" r:id="rId5" imgW="2857500" imgH="39370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4572000"/>
                        <a:ext cx="6629400" cy="92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2231" name="Object 7"/>
          <p:cNvGraphicFramePr>
            <a:graphicFrameLocks noChangeAspect="1"/>
          </p:cNvGraphicFramePr>
          <p:nvPr/>
        </p:nvGraphicFramePr>
        <p:xfrm>
          <a:off x="762000" y="5695950"/>
          <a:ext cx="7467600" cy="933450"/>
        </p:xfrm>
        <a:graphic>
          <a:graphicData uri="http://schemas.openxmlformats.org/presentationml/2006/ole">
            <mc:AlternateContent xmlns:mc="http://schemas.openxmlformats.org/markup-compatibility/2006">
              <mc:Choice xmlns:v="urn:schemas-microsoft-com:vml" Requires="v">
                <p:oleObj spid="_x0000_s67611" name="Equation" r:id="rId7" imgW="3187700" imgH="393700" progId="Equation.DSMT4">
                  <p:embed/>
                </p:oleObj>
              </mc:Choice>
              <mc:Fallback>
                <p:oleObj name="Equation" r:id="rId7" imgW="3187700" imgH="393700" progId="Equation.DSMT4">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695950"/>
                        <a:ext cx="7467600"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2229"/>
                                        </p:tgtEl>
                                        <p:attrNameLst>
                                          <p:attrName>style.visibility</p:attrName>
                                        </p:attrNameLst>
                                      </p:cBhvr>
                                      <p:to>
                                        <p:strVal val="visible"/>
                                      </p:to>
                                    </p:set>
                                    <p:anim calcmode="lin" valueType="num">
                                      <p:cBhvr additive="base">
                                        <p:cTn id="7" dur="500" fill="hold"/>
                                        <p:tgtEl>
                                          <p:spTgt spid="692229"/>
                                        </p:tgtEl>
                                        <p:attrNameLst>
                                          <p:attrName>ppt_x</p:attrName>
                                        </p:attrNameLst>
                                      </p:cBhvr>
                                      <p:tavLst>
                                        <p:tav tm="0">
                                          <p:val>
                                            <p:strVal val="#ppt_x"/>
                                          </p:val>
                                        </p:tav>
                                        <p:tav tm="100000">
                                          <p:val>
                                            <p:strVal val="#ppt_x"/>
                                          </p:val>
                                        </p:tav>
                                      </p:tavLst>
                                    </p:anim>
                                    <p:anim calcmode="lin" valueType="num">
                                      <p:cBhvr additive="base">
                                        <p:cTn id="8" dur="500" fill="hold"/>
                                        <p:tgtEl>
                                          <p:spTgt spid="69222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92230"/>
                                        </p:tgtEl>
                                        <p:attrNameLst>
                                          <p:attrName>style.visibility</p:attrName>
                                        </p:attrNameLst>
                                      </p:cBhvr>
                                      <p:to>
                                        <p:strVal val="visible"/>
                                      </p:to>
                                    </p:set>
                                    <p:anim calcmode="lin" valueType="num">
                                      <p:cBhvr additive="base">
                                        <p:cTn id="11" dur="500" fill="hold"/>
                                        <p:tgtEl>
                                          <p:spTgt spid="692230"/>
                                        </p:tgtEl>
                                        <p:attrNameLst>
                                          <p:attrName>ppt_x</p:attrName>
                                        </p:attrNameLst>
                                      </p:cBhvr>
                                      <p:tavLst>
                                        <p:tav tm="0">
                                          <p:val>
                                            <p:strVal val="#ppt_x"/>
                                          </p:val>
                                        </p:tav>
                                        <p:tav tm="100000">
                                          <p:val>
                                            <p:strVal val="#ppt_x"/>
                                          </p:val>
                                        </p:tav>
                                      </p:tavLst>
                                    </p:anim>
                                    <p:anim calcmode="lin" valueType="num">
                                      <p:cBhvr additive="base">
                                        <p:cTn id="12" dur="500" fill="hold"/>
                                        <p:tgtEl>
                                          <p:spTgt spid="6922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2231"/>
                                        </p:tgtEl>
                                        <p:attrNameLst>
                                          <p:attrName>style.visibility</p:attrName>
                                        </p:attrNameLst>
                                      </p:cBhvr>
                                      <p:to>
                                        <p:strVal val="visible"/>
                                      </p:to>
                                    </p:set>
                                    <p:anim calcmode="lin" valueType="num">
                                      <p:cBhvr additive="base">
                                        <p:cTn id="15" dur="500" fill="hold"/>
                                        <p:tgtEl>
                                          <p:spTgt spid="692231"/>
                                        </p:tgtEl>
                                        <p:attrNameLst>
                                          <p:attrName>ppt_x</p:attrName>
                                        </p:attrNameLst>
                                      </p:cBhvr>
                                      <p:tavLst>
                                        <p:tav tm="0">
                                          <p:val>
                                            <p:strVal val="#ppt_x"/>
                                          </p:val>
                                        </p:tav>
                                        <p:tav tm="100000">
                                          <p:val>
                                            <p:strVal val="#ppt_x"/>
                                          </p:val>
                                        </p:tav>
                                      </p:tavLst>
                                    </p:anim>
                                    <p:anim calcmode="lin" valueType="num">
                                      <p:cBhvr additive="base">
                                        <p:cTn id="16" dur="500" fill="hold"/>
                                        <p:tgtEl>
                                          <p:spTgt spid="692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dirty="0">
                <a:solidFill>
                  <a:srgbClr val="0000FF"/>
                </a:solidFill>
              </a:rPr>
              <a:t>§6.4 </a:t>
            </a:r>
            <a:r>
              <a:rPr lang="zh-CN" altLang="en-US" sz="4400" dirty="0">
                <a:solidFill>
                  <a:srgbClr val="0000FF"/>
                </a:solidFill>
              </a:rPr>
              <a:t>坡印亭定理</a:t>
            </a:r>
          </a:p>
        </p:txBody>
      </p:sp>
      <p:graphicFrame>
        <p:nvGraphicFramePr>
          <p:cNvPr id="68610" name="Object 3"/>
          <p:cNvGraphicFramePr>
            <a:graphicFrameLocks noChangeAspect="1"/>
          </p:cNvGraphicFramePr>
          <p:nvPr/>
        </p:nvGraphicFramePr>
        <p:xfrm>
          <a:off x="304800" y="1676400"/>
          <a:ext cx="8458200" cy="4392613"/>
        </p:xfrm>
        <a:graphic>
          <a:graphicData uri="http://schemas.openxmlformats.org/presentationml/2006/ole">
            <mc:AlternateContent xmlns:mc="http://schemas.openxmlformats.org/markup-compatibility/2006">
              <mc:Choice xmlns:v="urn:schemas-microsoft-com:vml" Requires="v">
                <p:oleObj spid="_x0000_s68618" name="Equation" r:id="rId3" imgW="3568700" imgH="1854200" progId="Equation.DSMT4">
                  <p:embed/>
                </p:oleObj>
              </mc:Choice>
              <mc:Fallback>
                <p:oleObj name="Equation" r:id="rId3" imgW="3568700" imgH="1854200" progId="Equation.DSMT4">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76400"/>
                        <a:ext cx="8458200" cy="439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§6.5 </a:t>
            </a:r>
            <a:r>
              <a:rPr lang="zh-CN" altLang="en-US" sz="4400">
                <a:solidFill>
                  <a:srgbClr val="0000FF"/>
                </a:solidFill>
              </a:rPr>
              <a:t>唯一性定理</a:t>
            </a:r>
          </a:p>
        </p:txBody>
      </p:sp>
      <p:graphicFrame>
        <p:nvGraphicFramePr>
          <p:cNvPr id="69634" name="Object 3"/>
          <p:cNvGraphicFramePr>
            <a:graphicFrameLocks noChangeAspect="1"/>
          </p:cNvGraphicFramePr>
          <p:nvPr/>
        </p:nvGraphicFramePr>
        <p:xfrm>
          <a:off x="228600" y="1371600"/>
          <a:ext cx="8915400" cy="1041400"/>
        </p:xfrm>
        <a:graphic>
          <a:graphicData uri="http://schemas.openxmlformats.org/presentationml/2006/ole">
            <mc:AlternateContent xmlns:mc="http://schemas.openxmlformats.org/markup-compatibility/2006">
              <mc:Choice xmlns:v="urn:schemas-microsoft-com:vml" Requires="v">
                <p:oleObj spid="_x0000_s69656" name="Equation" r:id="rId3" imgW="3695700" imgH="431800" progId="Equation.DSMT4">
                  <p:embed/>
                </p:oleObj>
              </mc:Choice>
              <mc:Fallback>
                <p:oleObj name="Equation" r:id="rId3" imgW="3695700" imgH="4318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89154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5" name="Object 4"/>
          <p:cNvGraphicFramePr>
            <a:graphicFrameLocks noChangeAspect="1"/>
          </p:cNvGraphicFramePr>
          <p:nvPr/>
        </p:nvGraphicFramePr>
        <p:xfrm>
          <a:off x="304800" y="5181600"/>
          <a:ext cx="6629400" cy="1176338"/>
        </p:xfrm>
        <a:graphic>
          <a:graphicData uri="http://schemas.openxmlformats.org/presentationml/2006/ole">
            <mc:AlternateContent xmlns:mc="http://schemas.openxmlformats.org/markup-compatibility/2006">
              <mc:Choice xmlns:v="urn:schemas-microsoft-com:vml" Requires="v">
                <p:oleObj spid="_x0000_s69657" name="Equation" r:id="rId5" imgW="2730500" imgH="482600" progId="Equation.DSMT4">
                  <p:embed/>
                </p:oleObj>
              </mc:Choice>
              <mc:Fallback>
                <p:oleObj name="Equation" r:id="rId5" imgW="2730500" imgH="482600" progId="Equation.DSMT4">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5181600"/>
                        <a:ext cx="6629400" cy="117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6" name="Object 5"/>
          <p:cNvGraphicFramePr>
            <a:graphicFrameLocks noChangeAspect="1"/>
          </p:cNvGraphicFramePr>
          <p:nvPr/>
        </p:nvGraphicFramePr>
        <p:xfrm>
          <a:off x="5486400" y="2743200"/>
          <a:ext cx="2819400" cy="2590800"/>
        </p:xfrm>
        <a:graphic>
          <a:graphicData uri="http://schemas.openxmlformats.org/presentationml/2006/ole">
            <mc:AlternateContent xmlns:mc="http://schemas.openxmlformats.org/markup-compatibility/2006">
              <mc:Choice xmlns:v="urn:schemas-microsoft-com:vml" Requires="v">
                <p:oleObj spid="_x0000_s69658" name="Visio" r:id="rId7" imgW="1842211" imgH="1374343" progId="Visio.Drawing.11">
                  <p:embed/>
                </p:oleObj>
              </mc:Choice>
              <mc:Fallback>
                <p:oleObj name="Visio" r:id="rId7" imgW="1842211" imgH="1374343" progId="Visio.Drawing.11">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2743200"/>
                        <a:ext cx="28194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§6.5 </a:t>
            </a:r>
            <a:r>
              <a:rPr lang="zh-CN" altLang="en-US" sz="4400">
                <a:solidFill>
                  <a:srgbClr val="0000FF"/>
                </a:solidFill>
              </a:rPr>
              <a:t>唯一性定理</a:t>
            </a:r>
          </a:p>
        </p:txBody>
      </p:sp>
      <p:graphicFrame>
        <p:nvGraphicFramePr>
          <p:cNvPr id="70658" name="Object 3"/>
          <p:cNvGraphicFramePr>
            <a:graphicFrameLocks noGrp="1" noChangeAspect="1"/>
          </p:cNvGraphicFramePr>
          <p:nvPr>
            <p:ph/>
          </p:nvPr>
        </p:nvGraphicFramePr>
        <p:xfrm>
          <a:off x="304800" y="2362200"/>
          <a:ext cx="8610600" cy="4125913"/>
        </p:xfrm>
        <a:graphic>
          <a:graphicData uri="http://schemas.openxmlformats.org/presentationml/2006/ole">
            <mc:AlternateContent xmlns:mc="http://schemas.openxmlformats.org/markup-compatibility/2006">
              <mc:Choice xmlns:v="urn:schemas-microsoft-com:vml" Requires="v">
                <p:oleObj spid="_x0000_s70667" name="Equation" r:id="rId3" imgW="3683000" imgH="1765300" progId="Equation.DSMT4">
                  <p:embed/>
                </p:oleObj>
              </mc:Choice>
              <mc:Fallback>
                <p:oleObj name="Equation" r:id="rId3" imgW="3683000" imgH="17653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362200"/>
                        <a:ext cx="8610600" cy="412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0" name="Text Box 5"/>
          <p:cNvSpPr txBox="1">
            <a:spLocks noChangeArrowheads="1"/>
          </p:cNvSpPr>
          <p:nvPr/>
        </p:nvSpPr>
        <p:spPr bwMode="auto">
          <a:xfrm>
            <a:off x="0" y="1600200"/>
            <a:ext cx="56388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一、一般时变场的唯一性定理</a:t>
            </a:r>
            <a:r>
              <a:rPr lang="zh-CN" altLang="en-US" sz="3200"/>
              <a:t>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§6.5 </a:t>
            </a:r>
            <a:r>
              <a:rPr lang="zh-CN" altLang="en-US" sz="4400">
                <a:solidFill>
                  <a:srgbClr val="0000FF"/>
                </a:solidFill>
              </a:rPr>
              <a:t>唯一性定理</a:t>
            </a:r>
          </a:p>
        </p:txBody>
      </p:sp>
      <p:graphicFrame>
        <p:nvGraphicFramePr>
          <p:cNvPr id="71682" name="Object 3"/>
          <p:cNvGraphicFramePr>
            <a:graphicFrameLocks noGrp="1" noChangeAspect="1"/>
          </p:cNvGraphicFramePr>
          <p:nvPr>
            <p:ph/>
          </p:nvPr>
        </p:nvGraphicFramePr>
        <p:xfrm>
          <a:off x="533400" y="1752600"/>
          <a:ext cx="8153400" cy="4164013"/>
        </p:xfrm>
        <a:graphic>
          <a:graphicData uri="http://schemas.openxmlformats.org/presentationml/2006/ole">
            <mc:AlternateContent xmlns:mc="http://schemas.openxmlformats.org/markup-compatibility/2006">
              <mc:Choice xmlns:v="urn:schemas-microsoft-com:vml" Requires="v">
                <p:oleObj spid="_x0000_s71690" name="Equation" r:id="rId3" imgW="3530600" imgH="1803400" progId="Equation.DSMT4">
                  <p:embed/>
                </p:oleObj>
              </mc:Choice>
              <mc:Fallback>
                <p:oleObj name="Equation" r:id="rId3" imgW="3530600" imgH="18034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8153400" cy="416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§6.5 </a:t>
            </a:r>
            <a:r>
              <a:rPr lang="zh-CN" altLang="en-US" sz="4400">
                <a:solidFill>
                  <a:srgbClr val="0000FF"/>
                </a:solidFill>
              </a:rPr>
              <a:t>唯一性定理</a:t>
            </a:r>
          </a:p>
        </p:txBody>
      </p:sp>
      <p:graphicFrame>
        <p:nvGraphicFramePr>
          <p:cNvPr id="72706" name="Object 3"/>
          <p:cNvGraphicFramePr>
            <a:graphicFrameLocks noGrp="1" noChangeAspect="1"/>
          </p:cNvGraphicFramePr>
          <p:nvPr>
            <p:ph/>
          </p:nvPr>
        </p:nvGraphicFramePr>
        <p:xfrm>
          <a:off x="152400" y="1371600"/>
          <a:ext cx="8915400" cy="5249863"/>
        </p:xfrm>
        <a:graphic>
          <a:graphicData uri="http://schemas.openxmlformats.org/presentationml/2006/ole">
            <mc:AlternateContent xmlns:mc="http://schemas.openxmlformats.org/markup-compatibility/2006">
              <mc:Choice xmlns:v="urn:schemas-microsoft-com:vml" Requires="v">
                <p:oleObj spid="_x0000_s72714" name="Equation" r:id="rId3" imgW="4140200" imgH="2438400" progId="Equation.DSMT4">
                  <p:embed/>
                </p:oleObj>
              </mc:Choice>
              <mc:Fallback>
                <p:oleObj name="Equation" r:id="rId3" imgW="4140200" imgH="24384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371600"/>
                        <a:ext cx="8915400" cy="524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§6.5 </a:t>
            </a:r>
            <a:r>
              <a:rPr lang="zh-CN" altLang="en-US" sz="4400">
                <a:solidFill>
                  <a:srgbClr val="0000FF"/>
                </a:solidFill>
              </a:rPr>
              <a:t>唯一性定理</a:t>
            </a:r>
          </a:p>
        </p:txBody>
      </p:sp>
      <p:sp>
        <p:nvSpPr>
          <p:cNvPr id="73733" name="Text Box 3"/>
          <p:cNvSpPr txBox="1">
            <a:spLocks noChangeArrowheads="1"/>
          </p:cNvSpPr>
          <p:nvPr/>
        </p:nvSpPr>
        <p:spPr bwMode="auto">
          <a:xfrm>
            <a:off x="0" y="1600200"/>
            <a:ext cx="66294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二、时谐场（</a:t>
            </a:r>
            <a:r>
              <a:rPr lang="el-GR" altLang="zh-CN" sz="3200">
                <a:latin typeface="宋体" panose="02010600030101010101" pitchFamily="2" charset="-122"/>
              </a:rPr>
              <a:t>ω≠</a:t>
            </a:r>
            <a:r>
              <a:rPr lang="en-US" altLang="zh-CN" sz="3200">
                <a:latin typeface="宋体" panose="02010600030101010101" pitchFamily="2" charset="-122"/>
              </a:rPr>
              <a:t>0</a:t>
            </a:r>
            <a:r>
              <a:rPr lang="zh-CN" altLang="en-US" sz="3200">
                <a:latin typeface="宋体" panose="02010600030101010101" pitchFamily="2" charset="-122"/>
              </a:rPr>
              <a:t>）的唯一性定理</a:t>
            </a:r>
            <a:r>
              <a:rPr lang="zh-CN" altLang="en-US" sz="3200"/>
              <a:t> </a:t>
            </a:r>
          </a:p>
        </p:txBody>
      </p:sp>
      <p:graphicFrame>
        <p:nvGraphicFramePr>
          <p:cNvPr id="73730" name="Object 4"/>
          <p:cNvGraphicFramePr>
            <a:graphicFrameLocks noGrp="1" noChangeAspect="1"/>
          </p:cNvGraphicFramePr>
          <p:nvPr>
            <p:ph sz="half" idx="1"/>
          </p:nvPr>
        </p:nvGraphicFramePr>
        <p:xfrm>
          <a:off x="1143000" y="2057400"/>
          <a:ext cx="6858000" cy="3278188"/>
        </p:xfrm>
        <a:graphic>
          <a:graphicData uri="http://schemas.openxmlformats.org/presentationml/2006/ole">
            <mc:AlternateContent xmlns:mc="http://schemas.openxmlformats.org/markup-compatibility/2006">
              <mc:Choice xmlns:v="urn:schemas-microsoft-com:vml" Requires="v">
                <p:oleObj spid="_x0000_s73746" name="Equation" r:id="rId3" imgW="2578100" imgH="1231900" progId="Equation.DSMT4">
                  <p:embed/>
                </p:oleObj>
              </mc:Choice>
              <mc:Fallback>
                <p:oleObj name="Equation" r:id="rId3" imgW="2578100" imgH="1231900" progId="Equation.DSMT4">
                  <p:embed/>
                  <p:pic>
                    <p:nvPicPr>
                      <p:cNvPr id="0" name="Picture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6858000" cy="327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9398" name="Object 6"/>
          <p:cNvGraphicFramePr>
            <a:graphicFrameLocks noGrp="1" noChangeAspect="1"/>
          </p:cNvGraphicFramePr>
          <p:nvPr>
            <p:ph sz="half" idx="2"/>
          </p:nvPr>
        </p:nvGraphicFramePr>
        <p:xfrm>
          <a:off x="152400" y="5438775"/>
          <a:ext cx="8991600" cy="1419225"/>
        </p:xfrm>
        <a:graphic>
          <a:graphicData uri="http://schemas.openxmlformats.org/presentationml/2006/ole">
            <mc:AlternateContent xmlns:mc="http://schemas.openxmlformats.org/markup-compatibility/2006">
              <mc:Choice xmlns:v="urn:schemas-microsoft-com:vml" Requires="v">
                <p:oleObj spid="_x0000_s73747" name="Equation" r:id="rId5" imgW="3543300" imgH="558800" progId="Equation.DSMT4">
                  <p:embed/>
                </p:oleObj>
              </mc:Choice>
              <mc:Fallback>
                <p:oleObj name="Equation" r:id="rId5" imgW="3543300" imgH="558800" progId="Equation.DSMT4">
                  <p:embed/>
                  <p:pic>
                    <p:nvPicPr>
                      <p:cNvPr id="0" name="Picture 9"/>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5438775"/>
                        <a:ext cx="89916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9398"/>
                                        </p:tgtEl>
                                        <p:attrNameLst>
                                          <p:attrName>style.visibility</p:attrName>
                                        </p:attrNameLst>
                                      </p:cBhvr>
                                      <p:to>
                                        <p:strVal val="visible"/>
                                      </p:to>
                                    </p:set>
                                    <p:anim calcmode="lin" valueType="num">
                                      <p:cBhvr additive="base">
                                        <p:cTn id="7" dur="500" fill="hold"/>
                                        <p:tgtEl>
                                          <p:spTgt spid="699398"/>
                                        </p:tgtEl>
                                        <p:attrNameLst>
                                          <p:attrName>ppt_x</p:attrName>
                                        </p:attrNameLst>
                                      </p:cBhvr>
                                      <p:tavLst>
                                        <p:tav tm="0">
                                          <p:val>
                                            <p:strVal val="#ppt_x"/>
                                          </p:val>
                                        </p:tav>
                                        <p:tav tm="100000">
                                          <p:val>
                                            <p:strVal val="#ppt_x"/>
                                          </p:val>
                                        </p:tav>
                                      </p:tavLst>
                                    </p:anim>
                                    <p:anim calcmode="lin" valueType="num">
                                      <p:cBhvr additive="base">
                                        <p:cTn id="8" dur="500" fill="hold"/>
                                        <p:tgtEl>
                                          <p:spTgt spid="6993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sp>
        <p:nvSpPr>
          <p:cNvPr id="106499" name="Text Box 5"/>
          <p:cNvSpPr txBox="1">
            <a:spLocks noChangeArrowheads="1"/>
          </p:cNvSpPr>
          <p:nvPr/>
        </p:nvSpPr>
        <p:spPr bwMode="auto">
          <a:xfrm>
            <a:off x="685800" y="1524000"/>
            <a:ext cx="7467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0">
                <a:latin typeface="Arial" panose="020B0604020202020204" pitchFamily="34" charset="0"/>
              </a:rPr>
              <a:t>想象一个电容器与时变电压源相连</a:t>
            </a:r>
          </a:p>
        </p:txBody>
      </p:sp>
      <p:pic>
        <p:nvPicPr>
          <p:cNvPr id="106500" name="Picture 6" descr="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09800"/>
            <a:ext cx="3810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1095" name="Text Box 7"/>
          <p:cNvSpPr txBox="1">
            <a:spLocks noChangeArrowheads="1"/>
          </p:cNvSpPr>
          <p:nvPr/>
        </p:nvSpPr>
        <p:spPr bwMode="auto">
          <a:xfrm>
            <a:off x="4114800" y="4038600"/>
            <a:ext cx="48768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0">
                <a:latin typeface="Arial" panose="020B0604020202020204" pitchFamily="34" charset="0"/>
              </a:rPr>
              <a:t>上述矛盾导致麦克斯韦断言，电容器中必须有电流存在，由于电流不能由传导产生，他将它称为位移电流（</a:t>
            </a:r>
            <a:r>
              <a:rPr lang="en-US" altLang="zh-CN" b="0">
                <a:latin typeface="Arial" panose="020B0604020202020204" pitchFamily="34" charset="0"/>
              </a:rPr>
              <a:t>Displacement current</a:t>
            </a:r>
            <a:r>
              <a:rPr lang="zh-CN" altLang="en-US" b="0">
                <a:latin typeface="Arial" panose="020B0604020202020204" pitchFamily="34" charset="0"/>
              </a:rPr>
              <a:t>）</a:t>
            </a:r>
          </a:p>
        </p:txBody>
      </p:sp>
      <p:pic>
        <p:nvPicPr>
          <p:cNvPr id="2" name="图片 1">
            <a:extLst>
              <a:ext uri="{FF2B5EF4-FFF2-40B4-BE49-F238E27FC236}">
                <a16:creationId xmlns:a16="http://schemas.microsoft.com/office/drawing/2014/main" id="{F0CBDC95-98A5-4942-9C56-16E1EFFD6298}"/>
              </a:ext>
            </a:extLst>
          </p:cNvPr>
          <p:cNvPicPr>
            <a:picLocks noChangeAspect="1"/>
          </p:cNvPicPr>
          <p:nvPr/>
        </p:nvPicPr>
        <p:blipFill>
          <a:blip r:embed="rId3"/>
          <a:stretch>
            <a:fillRect/>
          </a:stretch>
        </p:blipFill>
        <p:spPr>
          <a:xfrm>
            <a:off x="4114800" y="2073275"/>
            <a:ext cx="4876800" cy="19166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1095"/>
                                        </p:tgtEl>
                                        <p:attrNameLst>
                                          <p:attrName>style.visibility</p:attrName>
                                        </p:attrNameLst>
                                      </p:cBhvr>
                                      <p:to>
                                        <p:strVal val="visible"/>
                                      </p:to>
                                    </p:set>
                                    <p:anim calcmode="lin" valueType="num">
                                      <p:cBhvr additive="base">
                                        <p:cTn id="7" dur="500" fill="hold"/>
                                        <p:tgtEl>
                                          <p:spTgt spid="601095"/>
                                        </p:tgtEl>
                                        <p:attrNameLst>
                                          <p:attrName>ppt_x</p:attrName>
                                        </p:attrNameLst>
                                      </p:cBhvr>
                                      <p:tavLst>
                                        <p:tav tm="0">
                                          <p:val>
                                            <p:strVal val="#ppt_x"/>
                                          </p:val>
                                        </p:tav>
                                        <p:tav tm="100000">
                                          <p:val>
                                            <p:strVal val="#ppt_x"/>
                                          </p:val>
                                        </p:tav>
                                      </p:tavLst>
                                    </p:anim>
                                    <p:anim calcmode="lin" valueType="num">
                                      <p:cBhvr additive="base">
                                        <p:cTn id="8" dur="500" fill="hold"/>
                                        <p:tgtEl>
                                          <p:spTgt spid="6010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2"/>
          <p:cNvSpPr txBox="1">
            <a:spLocks noChangeArrowheads="1"/>
          </p:cNvSpPr>
          <p:nvPr/>
        </p:nvSpPr>
        <p:spPr bwMode="auto">
          <a:xfrm>
            <a:off x="1600200" y="304800"/>
            <a:ext cx="48006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§6.5 </a:t>
            </a:r>
            <a:r>
              <a:rPr lang="zh-CN" altLang="en-US" sz="4400">
                <a:solidFill>
                  <a:srgbClr val="0000FF"/>
                </a:solidFill>
              </a:rPr>
              <a:t>唯一性定理</a:t>
            </a:r>
          </a:p>
        </p:txBody>
      </p:sp>
      <p:graphicFrame>
        <p:nvGraphicFramePr>
          <p:cNvPr id="74754" name="Object 3"/>
          <p:cNvGraphicFramePr>
            <a:graphicFrameLocks noGrp="1" noChangeAspect="1"/>
          </p:cNvGraphicFramePr>
          <p:nvPr>
            <p:ph/>
          </p:nvPr>
        </p:nvGraphicFramePr>
        <p:xfrm>
          <a:off x="762000" y="1239838"/>
          <a:ext cx="7924800" cy="5618162"/>
        </p:xfrm>
        <a:graphic>
          <a:graphicData uri="http://schemas.openxmlformats.org/presentationml/2006/ole">
            <mc:AlternateContent xmlns:mc="http://schemas.openxmlformats.org/markup-compatibility/2006">
              <mc:Choice xmlns:v="urn:schemas-microsoft-com:vml" Requires="v">
                <p:oleObj spid="_x0000_s74762" name="Equation" r:id="rId3" imgW="3403600" imgH="2413000" progId="Equation.DSMT4">
                  <p:embed/>
                </p:oleObj>
              </mc:Choice>
              <mc:Fallback>
                <p:oleObj name="Equation" r:id="rId3" imgW="3403600" imgH="24130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239838"/>
                        <a:ext cx="7924800" cy="561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2"/>
          <p:cNvSpPr txBox="1">
            <a:spLocks noChangeArrowheads="1"/>
          </p:cNvSpPr>
          <p:nvPr/>
        </p:nvSpPr>
        <p:spPr bwMode="auto">
          <a:xfrm>
            <a:off x="1600200" y="304800"/>
            <a:ext cx="7315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§6.6 </a:t>
            </a:r>
            <a:r>
              <a:rPr lang="zh-CN" altLang="en-US" sz="4400">
                <a:solidFill>
                  <a:srgbClr val="0000FF"/>
                </a:solidFill>
              </a:rPr>
              <a:t>准静态场和准静态近似</a:t>
            </a:r>
          </a:p>
        </p:txBody>
      </p:sp>
      <p:grpSp>
        <p:nvGrpSpPr>
          <p:cNvPr id="75781" name="Group 9"/>
          <p:cNvGrpSpPr>
            <a:grpSpLocks/>
          </p:cNvGrpSpPr>
          <p:nvPr/>
        </p:nvGrpSpPr>
        <p:grpSpPr bwMode="auto">
          <a:xfrm>
            <a:off x="0" y="1592263"/>
            <a:ext cx="4953000" cy="587375"/>
            <a:chOff x="0" y="1003"/>
            <a:chExt cx="3120" cy="370"/>
          </a:xfrm>
        </p:grpSpPr>
        <p:sp>
          <p:nvSpPr>
            <p:cNvPr id="75782" name="Text Box 5"/>
            <p:cNvSpPr txBox="1">
              <a:spLocks noChangeArrowheads="1"/>
            </p:cNvSpPr>
            <p:nvPr/>
          </p:nvSpPr>
          <p:spPr bwMode="auto">
            <a:xfrm>
              <a:off x="0" y="1008"/>
              <a:ext cx="3120" cy="36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一、时谐场的     表达式</a:t>
              </a:r>
              <a:r>
                <a:rPr lang="zh-CN" altLang="en-US" sz="3200"/>
                <a:t> </a:t>
              </a:r>
            </a:p>
          </p:txBody>
        </p:sp>
        <p:graphicFrame>
          <p:nvGraphicFramePr>
            <p:cNvPr id="75779" name="Object 3"/>
            <p:cNvGraphicFramePr>
              <a:graphicFrameLocks noChangeAspect="1"/>
            </p:cNvGraphicFramePr>
            <p:nvPr/>
          </p:nvGraphicFramePr>
          <p:xfrm>
            <a:off x="1632" y="1003"/>
            <a:ext cx="624" cy="362"/>
          </p:xfrm>
          <a:graphic>
            <a:graphicData uri="http://schemas.openxmlformats.org/presentationml/2006/ole">
              <mc:AlternateContent xmlns:mc="http://schemas.openxmlformats.org/markup-compatibility/2006">
                <mc:Choice xmlns:v="urn:schemas-microsoft-com:vml" Requires="v">
                  <p:oleObj spid="_x0000_s75795" name="Equation" r:id="rId3" imgW="393529" imgH="228501" progId="Equation.DSMT4">
                    <p:embed/>
                  </p:oleObj>
                </mc:Choice>
                <mc:Fallback>
                  <p:oleObj name="Equation" r:id="rId3" imgW="393529" imgH="228501"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2" y="1003"/>
                          <a:ext cx="624"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75778" name="Object 6"/>
          <p:cNvGraphicFramePr>
            <a:graphicFrameLocks noGrp="1" noChangeAspect="1"/>
          </p:cNvGraphicFramePr>
          <p:nvPr>
            <p:ph sz="half" idx="2"/>
          </p:nvPr>
        </p:nvGraphicFramePr>
        <p:xfrm>
          <a:off x="533400" y="2181225"/>
          <a:ext cx="8153400" cy="4667250"/>
        </p:xfrm>
        <a:graphic>
          <a:graphicData uri="http://schemas.openxmlformats.org/presentationml/2006/ole">
            <mc:AlternateContent xmlns:mc="http://schemas.openxmlformats.org/markup-compatibility/2006">
              <mc:Choice xmlns:v="urn:schemas-microsoft-com:vml" Requires="v">
                <p:oleObj spid="_x0000_s75796" name="Equation" r:id="rId5" imgW="3504960" imgH="2006280" progId="Equation.DSMT4">
                  <p:embed/>
                </p:oleObj>
              </mc:Choice>
              <mc:Fallback>
                <p:oleObj name="Equation" r:id="rId5" imgW="3504960" imgH="2006280" progId="Equation.DSMT4">
                  <p:embed/>
                  <p:pic>
                    <p:nvPicPr>
                      <p:cNvPr id="0" name="Picture 10"/>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181225"/>
                        <a:ext cx="815340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2"/>
          <p:cNvSpPr txBox="1">
            <a:spLocks noChangeArrowheads="1"/>
          </p:cNvSpPr>
          <p:nvPr/>
        </p:nvSpPr>
        <p:spPr bwMode="auto">
          <a:xfrm>
            <a:off x="1600200" y="304800"/>
            <a:ext cx="7315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§6.6 </a:t>
            </a:r>
            <a:r>
              <a:rPr lang="zh-CN" altLang="en-US" sz="4400">
                <a:solidFill>
                  <a:srgbClr val="0000FF"/>
                </a:solidFill>
              </a:rPr>
              <a:t>准静态场和准静态近似</a:t>
            </a:r>
          </a:p>
        </p:txBody>
      </p:sp>
      <p:graphicFrame>
        <p:nvGraphicFramePr>
          <p:cNvPr id="76802" name="Object 3"/>
          <p:cNvGraphicFramePr>
            <a:graphicFrameLocks noGrp="1" noChangeAspect="1"/>
          </p:cNvGraphicFramePr>
          <p:nvPr>
            <p:ph/>
          </p:nvPr>
        </p:nvGraphicFramePr>
        <p:xfrm>
          <a:off x="228600" y="1600200"/>
          <a:ext cx="8686800" cy="4787900"/>
        </p:xfrm>
        <a:graphic>
          <a:graphicData uri="http://schemas.openxmlformats.org/presentationml/2006/ole">
            <mc:AlternateContent xmlns:mc="http://schemas.openxmlformats.org/markup-compatibility/2006">
              <mc:Choice xmlns:v="urn:schemas-microsoft-com:vml" Requires="v">
                <p:oleObj spid="_x0000_s76810" name="Equation" r:id="rId3" imgW="3593880" imgH="1981080" progId="Equation.DSMT4">
                  <p:embed/>
                </p:oleObj>
              </mc:Choice>
              <mc:Fallback>
                <p:oleObj name="Equation" r:id="rId3" imgW="3593880" imgH="198108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600200"/>
                        <a:ext cx="8686800" cy="478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2"/>
          <p:cNvSpPr txBox="1">
            <a:spLocks noChangeArrowheads="1"/>
          </p:cNvSpPr>
          <p:nvPr/>
        </p:nvSpPr>
        <p:spPr bwMode="auto">
          <a:xfrm>
            <a:off x="1600200" y="304800"/>
            <a:ext cx="7315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§6.6 </a:t>
            </a:r>
            <a:r>
              <a:rPr lang="zh-CN" altLang="en-US" sz="4400">
                <a:solidFill>
                  <a:srgbClr val="0000FF"/>
                </a:solidFill>
              </a:rPr>
              <a:t>准静态场和准静态近似</a:t>
            </a:r>
          </a:p>
        </p:txBody>
      </p:sp>
      <p:sp>
        <p:nvSpPr>
          <p:cNvPr id="77828" name="Text Box 3"/>
          <p:cNvSpPr txBox="1">
            <a:spLocks noChangeArrowheads="1"/>
          </p:cNvSpPr>
          <p:nvPr/>
        </p:nvSpPr>
        <p:spPr bwMode="auto">
          <a:xfrm>
            <a:off x="0" y="1600200"/>
            <a:ext cx="32766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二、准静态近似</a:t>
            </a:r>
            <a:r>
              <a:rPr lang="zh-CN" altLang="en-US" sz="3200"/>
              <a:t> </a:t>
            </a:r>
          </a:p>
        </p:txBody>
      </p:sp>
      <p:graphicFrame>
        <p:nvGraphicFramePr>
          <p:cNvPr id="77826" name="Object 4"/>
          <p:cNvGraphicFramePr>
            <a:graphicFrameLocks noGrp="1" noChangeAspect="1"/>
          </p:cNvGraphicFramePr>
          <p:nvPr>
            <p:ph/>
          </p:nvPr>
        </p:nvGraphicFramePr>
        <p:xfrm>
          <a:off x="457200" y="2293938"/>
          <a:ext cx="8305800" cy="4492625"/>
        </p:xfrm>
        <a:graphic>
          <a:graphicData uri="http://schemas.openxmlformats.org/presentationml/2006/ole">
            <mc:AlternateContent xmlns:mc="http://schemas.openxmlformats.org/markup-compatibility/2006">
              <mc:Choice xmlns:v="urn:schemas-microsoft-com:vml" Requires="v">
                <p:oleObj spid="_x0000_s77835" name="Equation" r:id="rId3" imgW="3873240" imgH="2095200" progId="Equation.DSMT4">
                  <p:embed/>
                </p:oleObj>
              </mc:Choice>
              <mc:Fallback>
                <p:oleObj name="Equation" r:id="rId3" imgW="3873240" imgH="20952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93938"/>
                        <a:ext cx="8305800"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Text Box 2"/>
          <p:cNvSpPr txBox="1">
            <a:spLocks noChangeArrowheads="1"/>
          </p:cNvSpPr>
          <p:nvPr/>
        </p:nvSpPr>
        <p:spPr bwMode="auto">
          <a:xfrm>
            <a:off x="1600200" y="304800"/>
            <a:ext cx="7315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§6.6 </a:t>
            </a:r>
            <a:r>
              <a:rPr lang="zh-CN" altLang="en-US" sz="4400">
                <a:solidFill>
                  <a:srgbClr val="0000FF"/>
                </a:solidFill>
              </a:rPr>
              <a:t>准静态场和准静态近似</a:t>
            </a:r>
          </a:p>
        </p:txBody>
      </p:sp>
      <p:graphicFrame>
        <p:nvGraphicFramePr>
          <p:cNvPr id="78850" name="Object 3"/>
          <p:cNvGraphicFramePr>
            <a:graphicFrameLocks noGrp="1" noChangeAspect="1"/>
          </p:cNvGraphicFramePr>
          <p:nvPr>
            <p:ph/>
          </p:nvPr>
        </p:nvGraphicFramePr>
        <p:xfrm>
          <a:off x="533400" y="1192213"/>
          <a:ext cx="8382000" cy="5730875"/>
        </p:xfrm>
        <a:graphic>
          <a:graphicData uri="http://schemas.openxmlformats.org/presentationml/2006/ole">
            <mc:AlternateContent xmlns:mc="http://schemas.openxmlformats.org/markup-compatibility/2006">
              <mc:Choice xmlns:v="urn:schemas-microsoft-com:vml" Requires="v">
                <p:oleObj spid="_x0000_s78858" name="Equation" r:id="rId3" imgW="3695700" imgH="2527300" progId="Equation.DSMT4">
                  <p:embed/>
                </p:oleObj>
              </mc:Choice>
              <mc:Fallback>
                <p:oleObj name="Equation" r:id="rId3" imgW="3695700" imgH="25273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192213"/>
                        <a:ext cx="83820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Text Box 2"/>
          <p:cNvSpPr txBox="1">
            <a:spLocks noChangeArrowheads="1"/>
          </p:cNvSpPr>
          <p:nvPr/>
        </p:nvSpPr>
        <p:spPr bwMode="auto">
          <a:xfrm>
            <a:off x="1600200" y="304800"/>
            <a:ext cx="7315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§6.6 </a:t>
            </a:r>
            <a:r>
              <a:rPr lang="zh-CN" altLang="en-US" sz="4400">
                <a:solidFill>
                  <a:srgbClr val="0000FF"/>
                </a:solidFill>
              </a:rPr>
              <a:t>准静态场和准静态近似</a:t>
            </a:r>
          </a:p>
        </p:txBody>
      </p:sp>
      <p:graphicFrame>
        <p:nvGraphicFramePr>
          <p:cNvPr id="79874" name="Object 3"/>
          <p:cNvGraphicFramePr>
            <a:graphicFrameLocks noGrp="1" noChangeAspect="1"/>
          </p:cNvGraphicFramePr>
          <p:nvPr>
            <p:ph sz="half" idx="1"/>
          </p:nvPr>
        </p:nvGraphicFramePr>
        <p:xfrm>
          <a:off x="457200" y="1211263"/>
          <a:ext cx="8305800" cy="2154237"/>
        </p:xfrm>
        <a:graphic>
          <a:graphicData uri="http://schemas.openxmlformats.org/presentationml/2006/ole">
            <mc:AlternateContent xmlns:mc="http://schemas.openxmlformats.org/markup-compatibility/2006">
              <mc:Choice xmlns:v="urn:schemas-microsoft-com:vml" Requires="v">
                <p:oleObj spid="_x0000_s79890" name="Equation" r:id="rId3" imgW="3670300" imgH="952500" progId="Equation.DSMT4">
                  <p:embed/>
                </p:oleObj>
              </mc:Choice>
              <mc:Fallback>
                <p:oleObj name="Equation" r:id="rId3" imgW="3670300" imgH="952500" progId="Equation.DSMT4">
                  <p:embed/>
                  <p:pic>
                    <p:nvPicPr>
                      <p:cNvPr id="0" name="Picture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211263"/>
                        <a:ext cx="8305800"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9877" name="Picture 7" descr="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91200" y="3321050"/>
            <a:ext cx="3352800" cy="2897188"/>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712712" name="Object 8"/>
          <p:cNvGraphicFramePr>
            <a:graphicFrameLocks noGrp="1" noChangeAspect="1"/>
          </p:cNvGraphicFramePr>
          <p:nvPr>
            <p:ph sz="half" idx="2"/>
          </p:nvPr>
        </p:nvGraphicFramePr>
        <p:xfrm>
          <a:off x="609600" y="3487738"/>
          <a:ext cx="4419600" cy="3370262"/>
        </p:xfrm>
        <a:graphic>
          <a:graphicData uri="http://schemas.openxmlformats.org/presentationml/2006/ole">
            <mc:AlternateContent xmlns:mc="http://schemas.openxmlformats.org/markup-compatibility/2006">
              <mc:Choice xmlns:v="urn:schemas-microsoft-com:vml" Requires="v">
                <p:oleObj spid="_x0000_s79891" name="Equation" r:id="rId6" imgW="1765300" imgH="1346200" progId="Equation.DSMT4">
                  <p:embed/>
                </p:oleObj>
              </mc:Choice>
              <mc:Fallback>
                <p:oleObj name="Equation" r:id="rId6" imgW="1765300" imgH="1346200" progId="Equation.DSMT4">
                  <p:embed/>
                  <p:pic>
                    <p:nvPicPr>
                      <p:cNvPr id="0" name="Picture 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487738"/>
                        <a:ext cx="4419600" cy="337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2712"/>
                                        </p:tgtEl>
                                        <p:attrNameLst>
                                          <p:attrName>style.visibility</p:attrName>
                                        </p:attrNameLst>
                                      </p:cBhvr>
                                      <p:to>
                                        <p:strVal val="visible"/>
                                      </p:to>
                                    </p:set>
                                    <p:anim calcmode="lin" valueType="num">
                                      <p:cBhvr additive="base">
                                        <p:cTn id="7" dur="500" fill="hold"/>
                                        <p:tgtEl>
                                          <p:spTgt spid="712712"/>
                                        </p:tgtEl>
                                        <p:attrNameLst>
                                          <p:attrName>ppt_x</p:attrName>
                                        </p:attrNameLst>
                                      </p:cBhvr>
                                      <p:tavLst>
                                        <p:tav tm="0">
                                          <p:val>
                                            <p:strVal val="#ppt_x"/>
                                          </p:val>
                                        </p:tav>
                                        <p:tav tm="100000">
                                          <p:val>
                                            <p:strVal val="#ppt_x"/>
                                          </p:val>
                                        </p:tav>
                                      </p:tavLst>
                                    </p:anim>
                                    <p:anim calcmode="lin" valueType="num">
                                      <p:cBhvr additive="base">
                                        <p:cTn id="8" dur="500" fill="hold"/>
                                        <p:tgtEl>
                                          <p:spTgt spid="712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2"/>
          <p:cNvSpPr txBox="1">
            <a:spLocks noChangeArrowheads="1"/>
          </p:cNvSpPr>
          <p:nvPr/>
        </p:nvSpPr>
        <p:spPr bwMode="auto">
          <a:xfrm>
            <a:off x="1600200" y="304800"/>
            <a:ext cx="7315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§6.6 </a:t>
            </a:r>
            <a:r>
              <a:rPr lang="zh-CN" altLang="en-US" sz="4400">
                <a:solidFill>
                  <a:srgbClr val="0000FF"/>
                </a:solidFill>
              </a:rPr>
              <a:t>准静态场和准静态近似</a:t>
            </a:r>
          </a:p>
        </p:txBody>
      </p:sp>
      <p:graphicFrame>
        <p:nvGraphicFramePr>
          <p:cNvPr id="80898" name="Object 3"/>
          <p:cNvGraphicFramePr>
            <a:graphicFrameLocks noGrp="1" noChangeAspect="1"/>
          </p:cNvGraphicFramePr>
          <p:nvPr>
            <p:ph/>
          </p:nvPr>
        </p:nvGraphicFramePr>
        <p:xfrm>
          <a:off x="304800" y="2081213"/>
          <a:ext cx="7010400" cy="3938587"/>
        </p:xfrm>
        <a:graphic>
          <a:graphicData uri="http://schemas.openxmlformats.org/presentationml/2006/ole">
            <mc:AlternateContent xmlns:mc="http://schemas.openxmlformats.org/markup-compatibility/2006">
              <mc:Choice xmlns:v="urn:schemas-microsoft-com:vml" Requires="v">
                <p:oleObj spid="_x0000_s80907" name="Equation" r:id="rId3" imgW="3073400" imgH="1727200" progId="Equation.DSMT4">
                  <p:embed/>
                </p:oleObj>
              </mc:Choice>
              <mc:Fallback>
                <p:oleObj name="Equation" r:id="rId3" imgW="3073400" imgH="17272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81213"/>
                        <a:ext cx="7010400"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80900" name="Picture 7" descr="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9200" y="1371600"/>
            <a:ext cx="3910013" cy="2574925"/>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sp>
        <p:nvSpPr>
          <p:cNvPr id="81924" name="Text Box 3"/>
          <p:cNvSpPr txBox="1">
            <a:spLocks noChangeArrowheads="1"/>
          </p:cNvSpPr>
          <p:nvPr/>
        </p:nvSpPr>
        <p:spPr bwMode="auto">
          <a:xfrm>
            <a:off x="0" y="1600200"/>
            <a:ext cx="80010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一、广义麦克斯韦方程组与磁荷磁流的概念</a:t>
            </a:r>
            <a:r>
              <a:rPr lang="zh-CN" altLang="en-US" sz="3200"/>
              <a:t> </a:t>
            </a:r>
          </a:p>
        </p:txBody>
      </p:sp>
      <p:graphicFrame>
        <p:nvGraphicFramePr>
          <p:cNvPr id="81922" name="Object 4"/>
          <p:cNvGraphicFramePr>
            <a:graphicFrameLocks noGrp="1" noChangeAspect="1"/>
          </p:cNvGraphicFramePr>
          <p:nvPr>
            <p:ph/>
          </p:nvPr>
        </p:nvGraphicFramePr>
        <p:xfrm>
          <a:off x="838200" y="2590800"/>
          <a:ext cx="7239000" cy="3857625"/>
        </p:xfrm>
        <a:graphic>
          <a:graphicData uri="http://schemas.openxmlformats.org/presentationml/2006/ole">
            <mc:AlternateContent xmlns:mc="http://schemas.openxmlformats.org/markup-compatibility/2006">
              <mc:Choice xmlns:v="urn:schemas-microsoft-com:vml" Requires="v">
                <p:oleObj spid="_x0000_s81931" name="Equation" r:id="rId3" imgW="3073400" imgH="1638300" progId="Equation.DSMT4">
                  <p:embed/>
                </p:oleObj>
              </mc:Choice>
              <mc:Fallback>
                <p:oleObj name="Equation" r:id="rId3" imgW="3073400" imgH="16383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590800"/>
                        <a:ext cx="72390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graphicFrame>
        <p:nvGraphicFramePr>
          <p:cNvPr id="82946" name="Object 3"/>
          <p:cNvGraphicFramePr>
            <a:graphicFrameLocks noGrp="1" noChangeAspect="1"/>
          </p:cNvGraphicFramePr>
          <p:nvPr>
            <p:ph/>
          </p:nvPr>
        </p:nvGraphicFramePr>
        <p:xfrm>
          <a:off x="719138" y="2133600"/>
          <a:ext cx="3082925" cy="4724400"/>
        </p:xfrm>
        <a:graphic>
          <a:graphicData uri="http://schemas.openxmlformats.org/presentationml/2006/ole">
            <mc:AlternateContent xmlns:mc="http://schemas.openxmlformats.org/markup-compatibility/2006">
              <mc:Choice xmlns:v="urn:schemas-microsoft-com:vml" Requires="v">
                <p:oleObj spid="_x0000_s82962" name="Equation" r:id="rId3" imgW="1193800" imgH="1828800" progId="Equation.DSMT4">
                  <p:embed/>
                </p:oleObj>
              </mc:Choice>
              <mc:Fallback>
                <p:oleObj name="Equation" r:id="rId3" imgW="1193800" imgH="1828800" progId="Equation.DSMT4">
                  <p:embed/>
                  <p:pic>
                    <p:nvPicPr>
                      <p:cNvPr id="0" name="Picture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2133600"/>
                        <a:ext cx="30829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947" name="Object 5"/>
          <p:cNvGraphicFramePr>
            <a:graphicFrameLocks noChangeAspect="1"/>
          </p:cNvGraphicFramePr>
          <p:nvPr/>
        </p:nvGraphicFramePr>
        <p:xfrm>
          <a:off x="3994150" y="2895600"/>
          <a:ext cx="5149850" cy="2509838"/>
        </p:xfrm>
        <a:graphic>
          <a:graphicData uri="http://schemas.openxmlformats.org/presentationml/2006/ole">
            <mc:AlternateContent xmlns:mc="http://schemas.openxmlformats.org/markup-compatibility/2006">
              <mc:Choice xmlns:v="urn:schemas-microsoft-com:vml" Requires="v">
                <p:oleObj spid="_x0000_s82963" name="Equation" r:id="rId5" imgW="1930400" imgH="939800" progId="Equation.DSMT4">
                  <p:embed/>
                </p:oleObj>
              </mc:Choice>
              <mc:Fallback>
                <p:oleObj name="Equation" r:id="rId5" imgW="1930400" imgH="939800" progId="Equation.DSMT4">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4150" y="2895600"/>
                        <a:ext cx="5149850" cy="250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49" name="Rectangle 6"/>
          <p:cNvSpPr>
            <a:spLocks noChangeArrowheads="1"/>
          </p:cNvSpPr>
          <p:nvPr/>
        </p:nvSpPr>
        <p:spPr bwMode="auto">
          <a:xfrm>
            <a:off x="685800" y="1524000"/>
            <a:ext cx="373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b="0">
                <a:latin typeface="Arial" panose="020B0604020202020204" pitchFamily="34" charset="0"/>
              </a:rPr>
              <a:t>广义麦克斯韦方程组</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graphicFrame>
        <p:nvGraphicFramePr>
          <p:cNvPr id="83970" name="Object 3"/>
          <p:cNvGraphicFramePr>
            <a:graphicFrameLocks noGrp="1" noChangeAspect="1"/>
          </p:cNvGraphicFramePr>
          <p:nvPr>
            <p:ph/>
          </p:nvPr>
        </p:nvGraphicFramePr>
        <p:xfrm>
          <a:off x="214313" y="1905000"/>
          <a:ext cx="8929687" cy="3687763"/>
        </p:xfrm>
        <a:graphic>
          <a:graphicData uri="http://schemas.openxmlformats.org/presentationml/2006/ole">
            <mc:AlternateContent xmlns:mc="http://schemas.openxmlformats.org/markup-compatibility/2006">
              <mc:Choice xmlns:v="urn:schemas-microsoft-com:vml" Requires="v">
                <p:oleObj spid="_x0000_s83978" name="Equation" r:id="rId3" imgW="3721100" imgH="1536700" progId="Equation.DSMT4">
                  <p:embed/>
                </p:oleObj>
              </mc:Choice>
              <mc:Fallback>
                <p:oleObj name="Equation" r:id="rId3" imgW="3721100" imgH="15367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905000"/>
                        <a:ext cx="8929687" cy="368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1600200" y="304800"/>
            <a:ext cx="5029200" cy="7715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4400">
                <a:solidFill>
                  <a:srgbClr val="0000FF"/>
                </a:solidFill>
              </a:rPr>
              <a:t>§6.1 </a:t>
            </a:r>
            <a:r>
              <a:rPr lang="zh-CN" altLang="en-US" sz="4400">
                <a:solidFill>
                  <a:srgbClr val="0000FF"/>
                </a:solidFill>
              </a:rPr>
              <a:t>麦克斯韦方程</a:t>
            </a:r>
          </a:p>
        </p:txBody>
      </p:sp>
      <p:graphicFrame>
        <p:nvGraphicFramePr>
          <p:cNvPr id="5122" name="Object 3"/>
          <p:cNvGraphicFramePr>
            <a:graphicFrameLocks noChangeAspect="1"/>
          </p:cNvGraphicFramePr>
          <p:nvPr/>
        </p:nvGraphicFramePr>
        <p:xfrm>
          <a:off x="566738" y="1066800"/>
          <a:ext cx="8429625" cy="3521075"/>
        </p:xfrm>
        <a:graphic>
          <a:graphicData uri="http://schemas.openxmlformats.org/presentationml/2006/ole">
            <mc:AlternateContent xmlns:mc="http://schemas.openxmlformats.org/markup-compatibility/2006">
              <mc:Choice xmlns:v="urn:schemas-microsoft-com:vml" Requires="v">
                <p:oleObj spid="_x0000_s5131" name="Equation" r:id="rId3" imgW="3771900" imgH="1574800" progId="Equation.DSMT4">
                  <p:embed/>
                </p:oleObj>
              </mc:Choice>
              <mc:Fallback>
                <p:oleObj name="Equation" r:id="rId3" imgW="3771900" imgH="15748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1066800"/>
                        <a:ext cx="8429625" cy="3521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2116" name="Text Box 4"/>
          <p:cNvSpPr txBox="1">
            <a:spLocks noChangeArrowheads="1"/>
          </p:cNvSpPr>
          <p:nvPr/>
        </p:nvSpPr>
        <p:spPr bwMode="auto">
          <a:xfrm>
            <a:off x="304800" y="4937125"/>
            <a:ext cx="8610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zh-CN" altLang="en-US" b="0">
                <a:latin typeface="Arial" panose="020B0604020202020204" pitchFamily="34" charset="0"/>
              </a:rPr>
              <a:t>由于位移电流的存在使得不仅</a:t>
            </a:r>
            <a:r>
              <a:rPr lang="zh-CN" altLang="en-US" b="0">
                <a:solidFill>
                  <a:srgbClr val="FF0000"/>
                </a:solidFill>
                <a:latin typeface="Arial" panose="020B0604020202020204" pitchFamily="34" charset="0"/>
              </a:rPr>
              <a:t>变化的磁场产生电场，变化的电场也可以产生磁场，</a:t>
            </a:r>
            <a:r>
              <a:rPr lang="zh-CN" altLang="en-US" b="0">
                <a:latin typeface="Arial" panose="020B0604020202020204" pitchFamily="34" charset="0"/>
              </a:rPr>
              <a:t>即随时间变化的电场和磁场可以作为对方的旋涡源，这样即使在没有电荷电流的区域，电磁场也可以再</a:t>
            </a:r>
            <a:r>
              <a:rPr lang="zh-CN" altLang="en-US" b="0">
                <a:solidFill>
                  <a:srgbClr val="3333FF"/>
                </a:solidFill>
                <a:latin typeface="Arial" panose="020B0604020202020204" pitchFamily="34" charset="0"/>
              </a:rPr>
              <a:t>产生和传播</a:t>
            </a:r>
            <a:r>
              <a:rPr lang="zh-CN" altLang="en-US" b="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2116"/>
                                        </p:tgtEl>
                                        <p:attrNameLst>
                                          <p:attrName>style.visibility</p:attrName>
                                        </p:attrNameLst>
                                      </p:cBhvr>
                                      <p:to>
                                        <p:strVal val="visible"/>
                                      </p:to>
                                    </p:set>
                                    <p:anim calcmode="lin" valueType="num">
                                      <p:cBhvr additive="base">
                                        <p:cTn id="7" dur="500" fill="hold"/>
                                        <p:tgtEl>
                                          <p:spTgt spid="602116"/>
                                        </p:tgtEl>
                                        <p:attrNameLst>
                                          <p:attrName>ppt_x</p:attrName>
                                        </p:attrNameLst>
                                      </p:cBhvr>
                                      <p:tavLst>
                                        <p:tav tm="0">
                                          <p:val>
                                            <p:strVal val="#ppt_x"/>
                                          </p:val>
                                        </p:tav>
                                        <p:tav tm="100000">
                                          <p:val>
                                            <p:strVal val="#ppt_x"/>
                                          </p:val>
                                        </p:tav>
                                      </p:tavLst>
                                    </p:anim>
                                    <p:anim calcmode="lin" valueType="num">
                                      <p:cBhvr additive="base">
                                        <p:cTn id="8" dur="500" fill="hold"/>
                                        <p:tgtEl>
                                          <p:spTgt spid="602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sp>
        <p:nvSpPr>
          <p:cNvPr id="5" name="TextBox 4"/>
          <p:cNvSpPr txBox="1"/>
          <p:nvPr/>
        </p:nvSpPr>
        <p:spPr>
          <a:xfrm>
            <a:off x="609600" y="1261408"/>
            <a:ext cx="8229600" cy="1938992"/>
          </a:xfrm>
          <a:prstGeom prst="rect">
            <a:avLst/>
          </a:prstGeom>
          <a:noFill/>
        </p:spPr>
        <p:txBody>
          <a:bodyPr wrap="square" rtlCol="0">
            <a:spAutoFit/>
          </a:bodyPr>
          <a:lstStyle/>
          <a:p>
            <a:pPr algn="l"/>
            <a:r>
              <a:rPr lang="zh-CN" altLang="en-US" dirty="0"/>
              <a:t>在目前的电磁场理论中，我们认为是没有磁荷磁流的，麦氏方程组加上本构关系来描述宏观电磁场现象是充分的，包含了所有的信息，原则上是不需要加别的东西。</a:t>
            </a:r>
          </a:p>
        </p:txBody>
      </p:sp>
      <p:sp>
        <p:nvSpPr>
          <p:cNvPr id="6" name="TextBox 5"/>
          <p:cNvSpPr txBox="1"/>
          <p:nvPr/>
        </p:nvSpPr>
        <p:spPr>
          <a:xfrm>
            <a:off x="685800" y="3733800"/>
            <a:ext cx="7772400" cy="553998"/>
          </a:xfrm>
          <a:prstGeom prst="rect">
            <a:avLst/>
          </a:prstGeom>
          <a:noFill/>
        </p:spPr>
        <p:txBody>
          <a:bodyPr wrap="square" rtlCol="0">
            <a:spAutoFit/>
          </a:bodyPr>
          <a:lstStyle/>
          <a:p>
            <a:r>
              <a:rPr lang="zh-CN" altLang="en-US" dirty="0">
                <a:solidFill>
                  <a:srgbClr val="FF0000"/>
                </a:solidFill>
              </a:rPr>
              <a:t>为何引入磁荷磁流以及广义麦克斯韦方程组？</a:t>
            </a:r>
          </a:p>
        </p:txBody>
      </p:sp>
      <p:sp>
        <p:nvSpPr>
          <p:cNvPr id="7" name="TextBox 6"/>
          <p:cNvSpPr txBox="1"/>
          <p:nvPr/>
        </p:nvSpPr>
        <p:spPr>
          <a:xfrm>
            <a:off x="1219200" y="4648200"/>
            <a:ext cx="6858000" cy="1015663"/>
          </a:xfrm>
          <a:prstGeom prst="rect">
            <a:avLst/>
          </a:prstGeom>
          <a:noFill/>
        </p:spPr>
        <p:txBody>
          <a:bodyPr wrap="square" rtlCol="0">
            <a:spAutoFit/>
          </a:bodyPr>
          <a:lstStyle/>
          <a:p>
            <a:r>
              <a:rPr lang="zh-CN" altLang="en-US" dirty="0"/>
              <a:t>磁荷磁流的概念以及广义麦氏方程组与</a:t>
            </a:r>
            <a:r>
              <a:rPr lang="zh-CN" altLang="en-US" dirty="0">
                <a:solidFill>
                  <a:schemeClr val="tx2"/>
                </a:solidFill>
              </a:rPr>
              <a:t>等效原理或思想</a:t>
            </a:r>
            <a:r>
              <a:rPr lang="zh-CN" altLang="en-US" dirty="0"/>
              <a:t>密切相关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sp>
        <p:nvSpPr>
          <p:cNvPr id="5" name="椭圆 4"/>
          <p:cNvSpPr/>
          <p:nvPr/>
        </p:nvSpPr>
        <p:spPr bwMode="auto">
          <a:xfrm>
            <a:off x="1524000" y="2133600"/>
            <a:ext cx="1905000" cy="1905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000" b="1" i="0" u="none" strike="noStrike" cap="none" normalizeH="0" baseline="0">
              <a:ln>
                <a:noFill/>
              </a:ln>
              <a:solidFill>
                <a:schemeClr val="tx1"/>
              </a:solidFill>
              <a:effectLst/>
              <a:latin typeface="Times New Roman" pitchFamily="18" charset="0"/>
              <a:ea typeface="宋体" pitchFamily="2" charset="-122"/>
            </a:endParaRPr>
          </a:p>
        </p:txBody>
      </p:sp>
      <p:sp>
        <p:nvSpPr>
          <p:cNvPr id="7" name="TextBox 6"/>
          <p:cNvSpPr txBox="1"/>
          <p:nvPr/>
        </p:nvSpPr>
        <p:spPr>
          <a:xfrm>
            <a:off x="1981200" y="990600"/>
            <a:ext cx="5486400" cy="553998"/>
          </a:xfrm>
          <a:prstGeom prst="rect">
            <a:avLst/>
          </a:prstGeom>
          <a:noFill/>
        </p:spPr>
        <p:txBody>
          <a:bodyPr wrap="square" rtlCol="0">
            <a:spAutoFit/>
          </a:bodyPr>
          <a:lstStyle/>
          <a:p>
            <a:r>
              <a:rPr lang="zh-CN" altLang="en-US" dirty="0"/>
              <a:t>等效的目的：</a:t>
            </a:r>
            <a:r>
              <a:rPr lang="zh-CN" altLang="en-US" dirty="0">
                <a:solidFill>
                  <a:srgbClr val="FF0000"/>
                </a:solidFill>
              </a:rPr>
              <a:t>简化问题的求解</a:t>
            </a:r>
          </a:p>
        </p:txBody>
      </p:sp>
      <p:graphicFrame>
        <p:nvGraphicFramePr>
          <p:cNvPr id="87046" name="Object 6"/>
          <p:cNvGraphicFramePr>
            <a:graphicFrameLocks noChangeAspect="1"/>
          </p:cNvGraphicFramePr>
          <p:nvPr/>
        </p:nvGraphicFramePr>
        <p:xfrm>
          <a:off x="533400" y="2590800"/>
          <a:ext cx="762000" cy="457200"/>
        </p:xfrm>
        <a:graphic>
          <a:graphicData uri="http://schemas.openxmlformats.org/presentationml/2006/ole">
            <mc:AlternateContent xmlns:mc="http://schemas.openxmlformats.org/markup-compatibility/2006">
              <mc:Choice xmlns:v="urn:schemas-microsoft-com:vml" Requires="v">
                <p:oleObj spid="_x0000_s87082" name="Equation" r:id="rId3" imgW="380880" imgH="228600" progId="Equation.DSMT4">
                  <p:embed/>
                </p:oleObj>
              </mc:Choice>
              <mc:Fallback>
                <p:oleObj name="Equation" r:id="rId3" imgW="380880" imgH="2286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5908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7047" name="Object 7"/>
          <p:cNvGraphicFramePr>
            <a:graphicFrameLocks noChangeAspect="1"/>
          </p:cNvGraphicFramePr>
          <p:nvPr/>
        </p:nvGraphicFramePr>
        <p:xfrm>
          <a:off x="2057400" y="2667000"/>
          <a:ext cx="762000" cy="457200"/>
        </p:xfrm>
        <a:graphic>
          <a:graphicData uri="http://schemas.openxmlformats.org/presentationml/2006/ole">
            <mc:AlternateContent xmlns:mc="http://schemas.openxmlformats.org/markup-compatibility/2006">
              <mc:Choice xmlns:v="urn:schemas-microsoft-com:vml" Requires="v">
                <p:oleObj spid="_x0000_s87083" name="Equation" r:id="rId5" imgW="380880" imgH="228600" progId="Equation.DSMT4">
                  <p:embed/>
                </p:oleObj>
              </mc:Choice>
              <mc:Fallback>
                <p:oleObj name="Equation" r:id="rId5" imgW="380880" imgH="2286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667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p:nvPr/>
        </p:nvSpPr>
        <p:spPr>
          <a:xfrm>
            <a:off x="2057400" y="3352800"/>
            <a:ext cx="838200" cy="553998"/>
          </a:xfrm>
          <a:prstGeom prst="rect">
            <a:avLst/>
          </a:prstGeom>
          <a:noFill/>
        </p:spPr>
        <p:txBody>
          <a:bodyPr wrap="square" rtlCol="0">
            <a:spAutoFit/>
          </a:bodyPr>
          <a:lstStyle/>
          <a:p>
            <a:r>
              <a:rPr lang="en-US" altLang="zh-CN" dirty="0"/>
              <a:t>V</a:t>
            </a:r>
            <a:endParaRPr lang="zh-CN" altLang="en-US" dirty="0"/>
          </a:p>
        </p:txBody>
      </p:sp>
      <p:sp>
        <p:nvSpPr>
          <p:cNvPr id="11" name="椭圆 10"/>
          <p:cNvSpPr/>
          <p:nvPr/>
        </p:nvSpPr>
        <p:spPr bwMode="auto">
          <a:xfrm>
            <a:off x="6477000" y="2133600"/>
            <a:ext cx="1905000" cy="1905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0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13" name="Object 7"/>
          <p:cNvGraphicFramePr>
            <a:graphicFrameLocks noChangeAspect="1"/>
          </p:cNvGraphicFramePr>
          <p:nvPr/>
        </p:nvGraphicFramePr>
        <p:xfrm>
          <a:off x="7010400" y="2667000"/>
          <a:ext cx="762000" cy="457200"/>
        </p:xfrm>
        <a:graphic>
          <a:graphicData uri="http://schemas.openxmlformats.org/presentationml/2006/ole">
            <mc:AlternateContent xmlns:mc="http://schemas.openxmlformats.org/markup-compatibility/2006">
              <mc:Choice xmlns:v="urn:schemas-microsoft-com:vml" Requires="v">
                <p:oleObj spid="_x0000_s87084" name="Equation" r:id="rId7" imgW="380880" imgH="228600" progId="Equation.DSMT4">
                  <p:embed/>
                </p:oleObj>
              </mc:Choice>
              <mc:Fallback>
                <p:oleObj name="Equation" r:id="rId7" imgW="380880" imgH="228600" progId="Equation.DSMT4">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0400" y="2667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Box 13"/>
          <p:cNvSpPr txBox="1"/>
          <p:nvPr/>
        </p:nvSpPr>
        <p:spPr>
          <a:xfrm>
            <a:off x="7010400" y="3352800"/>
            <a:ext cx="838200" cy="553998"/>
          </a:xfrm>
          <a:prstGeom prst="rect">
            <a:avLst/>
          </a:prstGeom>
          <a:noFill/>
        </p:spPr>
        <p:txBody>
          <a:bodyPr wrap="square" rtlCol="0">
            <a:spAutoFit/>
          </a:bodyPr>
          <a:lstStyle/>
          <a:p>
            <a:r>
              <a:rPr lang="en-US" altLang="zh-CN" dirty="0"/>
              <a:t>V</a:t>
            </a:r>
            <a:endParaRPr lang="zh-CN" altLang="en-US" dirty="0"/>
          </a:p>
        </p:txBody>
      </p:sp>
      <p:sp>
        <p:nvSpPr>
          <p:cNvPr id="15" name="左右箭头 14"/>
          <p:cNvSpPr/>
          <p:nvPr/>
        </p:nvSpPr>
        <p:spPr bwMode="auto">
          <a:xfrm>
            <a:off x="4267200" y="2895600"/>
            <a:ext cx="1219200" cy="3048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000" b="1" i="0" u="none" strike="noStrike" cap="none" normalizeH="0" baseline="0">
              <a:ln>
                <a:noFill/>
              </a:ln>
              <a:solidFill>
                <a:schemeClr val="tx1"/>
              </a:solidFill>
              <a:effectLst/>
              <a:latin typeface="Times New Roman" pitchFamily="18" charset="0"/>
              <a:ea typeface="宋体" pitchFamily="2" charset="-122"/>
            </a:endParaRPr>
          </a:p>
        </p:txBody>
      </p:sp>
      <p:sp>
        <p:nvSpPr>
          <p:cNvPr id="16" name="TextBox 15"/>
          <p:cNvSpPr txBox="1"/>
          <p:nvPr/>
        </p:nvSpPr>
        <p:spPr>
          <a:xfrm>
            <a:off x="6553200" y="1752600"/>
            <a:ext cx="1600200" cy="461665"/>
          </a:xfrm>
          <a:prstGeom prst="rect">
            <a:avLst/>
          </a:prstGeom>
          <a:noFill/>
        </p:spPr>
        <p:txBody>
          <a:bodyPr wrap="square" rtlCol="0">
            <a:spAutoFit/>
          </a:bodyPr>
          <a:lstStyle/>
          <a:p>
            <a:r>
              <a:rPr lang="zh-CN" altLang="en-US" sz="2400" dirty="0"/>
              <a:t>边界条件</a:t>
            </a:r>
          </a:p>
        </p:txBody>
      </p:sp>
      <p:sp>
        <p:nvSpPr>
          <p:cNvPr id="17" name="左右箭头 16"/>
          <p:cNvSpPr/>
          <p:nvPr/>
        </p:nvSpPr>
        <p:spPr bwMode="auto">
          <a:xfrm rot="5400000">
            <a:off x="7239000" y="4191000"/>
            <a:ext cx="457200" cy="3048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000" b="1" i="0" u="none" strike="noStrike" cap="none" normalizeH="0" baseline="0">
              <a:ln>
                <a:noFill/>
              </a:ln>
              <a:solidFill>
                <a:schemeClr val="tx1"/>
              </a:solidFill>
              <a:effectLst/>
              <a:latin typeface="Times New Roman" pitchFamily="18" charset="0"/>
              <a:ea typeface="宋体" pitchFamily="2" charset="-122"/>
            </a:endParaRPr>
          </a:p>
        </p:txBody>
      </p:sp>
      <p:sp>
        <p:nvSpPr>
          <p:cNvPr id="18" name="椭圆 17"/>
          <p:cNvSpPr/>
          <p:nvPr/>
        </p:nvSpPr>
        <p:spPr bwMode="auto">
          <a:xfrm>
            <a:off x="6629400" y="4800600"/>
            <a:ext cx="1905000" cy="1905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0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19" name="Object 7"/>
          <p:cNvGraphicFramePr>
            <a:graphicFrameLocks noChangeAspect="1"/>
          </p:cNvGraphicFramePr>
          <p:nvPr/>
        </p:nvGraphicFramePr>
        <p:xfrm>
          <a:off x="7162800" y="5334000"/>
          <a:ext cx="762000" cy="457200"/>
        </p:xfrm>
        <a:graphic>
          <a:graphicData uri="http://schemas.openxmlformats.org/presentationml/2006/ole">
            <mc:AlternateContent xmlns:mc="http://schemas.openxmlformats.org/markup-compatibility/2006">
              <mc:Choice xmlns:v="urn:schemas-microsoft-com:vml" Requires="v">
                <p:oleObj spid="_x0000_s87085" name="Equation" r:id="rId9" imgW="380880" imgH="228600" progId="Equation.DSMT4">
                  <p:embed/>
                </p:oleObj>
              </mc:Choice>
              <mc:Fallback>
                <p:oleObj name="Equation" r:id="rId9" imgW="380880" imgH="228600" progId="Equation.DSMT4">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2800" y="5334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TextBox 19"/>
          <p:cNvSpPr txBox="1"/>
          <p:nvPr/>
        </p:nvSpPr>
        <p:spPr>
          <a:xfrm>
            <a:off x="7162800" y="5867400"/>
            <a:ext cx="838200" cy="553998"/>
          </a:xfrm>
          <a:prstGeom prst="rect">
            <a:avLst/>
          </a:prstGeom>
          <a:noFill/>
        </p:spPr>
        <p:txBody>
          <a:bodyPr wrap="square" rtlCol="0">
            <a:spAutoFit/>
          </a:bodyPr>
          <a:lstStyle/>
          <a:p>
            <a:r>
              <a:rPr lang="en-US" altLang="zh-CN" dirty="0"/>
              <a:t>V</a:t>
            </a:r>
            <a:endParaRPr lang="zh-CN" altLang="en-US" dirty="0"/>
          </a:p>
        </p:txBody>
      </p:sp>
      <p:graphicFrame>
        <p:nvGraphicFramePr>
          <p:cNvPr id="87051" name="Object 11"/>
          <p:cNvGraphicFramePr>
            <a:graphicFrameLocks noChangeAspect="1"/>
          </p:cNvGraphicFramePr>
          <p:nvPr/>
        </p:nvGraphicFramePr>
        <p:xfrm>
          <a:off x="5486400" y="4572000"/>
          <a:ext cx="1295400" cy="914400"/>
        </p:xfrm>
        <a:graphic>
          <a:graphicData uri="http://schemas.openxmlformats.org/presentationml/2006/ole">
            <mc:AlternateContent xmlns:mc="http://schemas.openxmlformats.org/markup-compatibility/2006">
              <mc:Choice xmlns:v="urn:schemas-microsoft-com:vml" Requires="v">
                <p:oleObj spid="_x0000_s87086" name="Equation" r:id="rId10" imgW="647640" imgH="457200" progId="Equation.DSMT4">
                  <p:embed/>
                </p:oleObj>
              </mc:Choice>
              <mc:Fallback>
                <p:oleObj name="Equation" r:id="rId10" imgW="647640" imgH="457200" progId="Equation.DSMT4">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6400" y="4572000"/>
                        <a:ext cx="1295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9" name="组合 28"/>
          <p:cNvGrpSpPr/>
          <p:nvPr/>
        </p:nvGrpSpPr>
        <p:grpSpPr>
          <a:xfrm>
            <a:off x="457200" y="4243232"/>
            <a:ext cx="5981815" cy="2462368"/>
            <a:chOff x="457200" y="4243232"/>
            <a:chExt cx="5981815" cy="2462368"/>
          </a:xfrm>
        </p:grpSpPr>
        <p:sp>
          <p:nvSpPr>
            <p:cNvPr id="23" name="左右箭头 22"/>
            <p:cNvSpPr/>
            <p:nvPr/>
          </p:nvSpPr>
          <p:spPr bwMode="auto">
            <a:xfrm rot="19488135">
              <a:off x="3781503" y="4243232"/>
              <a:ext cx="2657512" cy="304800"/>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000" b="1" i="0" u="none" strike="noStrike" cap="none" normalizeH="0" baseline="0">
                <a:ln>
                  <a:noFill/>
                </a:ln>
                <a:solidFill>
                  <a:schemeClr val="tx1"/>
                </a:solidFill>
                <a:effectLst/>
                <a:latin typeface="Times New Roman" pitchFamily="18" charset="0"/>
                <a:ea typeface="宋体" pitchFamily="2" charset="-122"/>
              </a:endParaRPr>
            </a:p>
          </p:txBody>
        </p:sp>
        <p:sp>
          <p:nvSpPr>
            <p:cNvPr id="24" name="椭圆 23"/>
            <p:cNvSpPr/>
            <p:nvPr/>
          </p:nvSpPr>
          <p:spPr bwMode="auto">
            <a:xfrm>
              <a:off x="1600200" y="4800600"/>
              <a:ext cx="1905000" cy="1905000"/>
            </a:xfrm>
            <a:prstGeom prst="ellipse">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30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25" name="Object 6"/>
            <p:cNvGraphicFramePr>
              <a:graphicFrameLocks noChangeAspect="1"/>
            </p:cNvGraphicFramePr>
            <p:nvPr/>
          </p:nvGraphicFramePr>
          <p:xfrm>
            <a:off x="457200" y="5410200"/>
            <a:ext cx="1016000" cy="965200"/>
          </p:xfrm>
          <a:graphic>
            <a:graphicData uri="http://schemas.openxmlformats.org/presentationml/2006/ole">
              <mc:AlternateContent xmlns:mc="http://schemas.openxmlformats.org/markup-compatibility/2006">
                <mc:Choice xmlns:v="urn:schemas-microsoft-com:vml" Requires="v">
                  <p:oleObj spid="_x0000_s87087" name="Equation" r:id="rId12" imgW="507960" imgH="482400" progId="Equation.DSMT4">
                    <p:embed/>
                  </p:oleObj>
                </mc:Choice>
                <mc:Fallback>
                  <p:oleObj name="Equation" r:id="rId12" imgW="507960" imgH="482400" progId="Equation.DSMT4">
                    <p:embed/>
                    <p:pic>
                      <p:nvPicPr>
                        <p:cNvPr id="0" name="Picture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5410200"/>
                          <a:ext cx="1016000"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 name="Object 7"/>
            <p:cNvGraphicFramePr>
              <a:graphicFrameLocks noChangeAspect="1"/>
            </p:cNvGraphicFramePr>
            <p:nvPr/>
          </p:nvGraphicFramePr>
          <p:xfrm>
            <a:off x="2133600" y="5410200"/>
            <a:ext cx="762000" cy="457200"/>
          </p:xfrm>
          <a:graphic>
            <a:graphicData uri="http://schemas.openxmlformats.org/presentationml/2006/ole">
              <mc:AlternateContent xmlns:mc="http://schemas.openxmlformats.org/markup-compatibility/2006">
                <mc:Choice xmlns:v="urn:schemas-microsoft-com:vml" Requires="v">
                  <p:oleObj spid="_x0000_s87088" name="Equation" r:id="rId14" imgW="380880" imgH="228600" progId="Equation.DSMT4">
                    <p:embed/>
                  </p:oleObj>
                </mc:Choice>
                <mc:Fallback>
                  <p:oleObj name="Equation" r:id="rId14" imgW="380880" imgH="228600" progId="Equation.DSMT4">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54102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Box 26"/>
            <p:cNvSpPr txBox="1"/>
            <p:nvPr/>
          </p:nvSpPr>
          <p:spPr>
            <a:xfrm>
              <a:off x="2133600" y="6096000"/>
              <a:ext cx="838200" cy="553998"/>
            </a:xfrm>
            <a:prstGeom prst="rect">
              <a:avLst/>
            </a:prstGeom>
            <a:noFill/>
          </p:spPr>
          <p:txBody>
            <a:bodyPr wrap="square" rtlCol="0">
              <a:spAutoFit/>
            </a:bodyPr>
            <a:lstStyle/>
            <a:p>
              <a:r>
                <a:rPr lang="en-US" altLang="zh-CN" dirty="0"/>
                <a:t>V</a:t>
              </a:r>
              <a:endParaRPr lang="zh-CN" altLang="en-US" dirty="0"/>
            </a:p>
          </p:txBody>
        </p:sp>
      </p:grpSp>
      <p:sp>
        <p:nvSpPr>
          <p:cNvPr id="31" name="TextBox 30"/>
          <p:cNvSpPr txBox="1"/>
          <p:nvPr/>
        </p:nvSpPr>
        <p:spPr>
          <a:xfrm>
            <a:off x="5676900" y="4458669"/>
            <a:ext cx="3581400" cy="1938992"/>
          </a:xfrm>
          <a:prstGeom prst="rect">
            <a:avLst/>
          </a:prstGeom>
          <a:noFill/>
        </p:spPr>
        <p:txBody>
          <a:bodyPr wrap="square" rtlCol="0">
            <a:spAutoFit/>
          </a:bodyPr>
          <a:lstStyle/>
          <a:p>
            <a:pPr algn="l"/>
            <a:r>
              <a:rPr lang="zh-CN" altLang="en-US" dirty="0">
                <a:latin typeface="仿宋_GB2312" pitchFamily="49" charset="-122"/>
                <a:ea typeface="仿宋_GB2312" pitchFamily="49" charset="-122"/>
              </a:rPr>
              <a:t>注意：</a:t>
            </a:r>
            <a:r>
              <a:rPr lang="zh-CN" altLang="en-US" dirty="0">
                <a:solidFill>
                  <a:srgbClr val="FF0000"/>
                </a:solidFill>
                <a:latin typeface="仿宋_GB2312" pitchFamily="49" charset="-122"/>
                <a:ea typeface="仿宋_GB2312" pitchFamily="49" charset="-122"/>
              </a:rPr>
              <a:t>求解区域</a:t>
            </a:r>
            <a:r>
              <a:rPr lang="en-US" altLang="zh-CN" dirty="0">
                <a:solidFill>
                  <a:srgbClr val="FF0000"/>
                </a:solidFill>
                <a:latin typeface="仿宋_GB2312" pitchFamily="49" charset="-122"/>
                <a:ea typeface="仿宋_GB2312" pitchFamily="49" charset="-122"/>
              </a:rPr>
              <a:t>V</a:t>
            </a:r>
            <a:r>
              <a:rPr lang="zh-CN" altLang="en-US" dirty="0">
                <a:solidFill>
                  <a:srgbClr val="FF0000"/>
                </a:solidFill>
                <a:latin typeface="仿宋_GB2312" pitchFamily="49" charset="-122"/>
                <a:ea typeface="仿宋_GB2312" pitchFamily="49" charset="-122"/>
              </a:rPr>
              <a:t>内必须满足麦氏方程组，不然就不是原有的物理问题了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in)">
                                      <p:cBhvr>
                                        <p:cTn id="21" dur="500"/>
                                        <p:tgtEl>
                                          <p:spTgt spid="17"/>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ox(in)">
                                      <p:cBhvr>
                                        <p:cTn id="24" dur="500"/>
                                        <p:tgtEl>
                                          <p:spTgt spid="18"/>
                                        </p:tgtEl>
                                      </p:cBhvr>
                                    </p:animEffect>
                                  </p:childTnLst>
                                </p:cTn>
                              </p:par>
                              <p:par>
                                <p:cTn id="25" presetID="4" presetClass="entr" presetSubtype="16"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ox(in)">
                                      <p:cBhvr>
                                        <p:cTn id="27" dur="500"/>
                                        <p:tgtEl>
                                          <p:spTgt spid="1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ox(in)">
                                      <p:cBhvr>
                                        <p:cTn id="30" dur="500"/>
                                        <p:tgtEl>
                                          <p:spTgt spid="20"/>
                                        </p:tgtEl>
                                      </p:cBhvr>
                                    </p:animEffect>
                                  </p:childTnLst>
                                </p:cTn>
                              </p:par>
                              <p:par>
                                <p:cTn id="31" presetID="4" presetClass="entr" presetSubtype="16" fill="hold" nodeType="withEffect">
                                  <p:stCondLst>
                                    <p:cond delay="0"/>
                                  </p:stCondLst>
                                  <p:childTnLst>
                                    <p:set>
                                      <p:cBhvr>
                                        <p:cTn id="32" dur="1" fill="hold">
                                          <p:stCondLst>
                                            <p:cond delay="0"/>
                                          </p:stCondLst>
                                        </p:cTn>
                                        <p:tgtEl>
                                          <p:spTgt spid="87051"/>
                                        </p:tgtEl>
                                        <p:attrNameLst>
                                          <p:attrName>style.visibility</p:attrName>
                                        </p:attrNameLst>
                                      </p:cBhvr>
                                      <p:to>
                                        <p:strVal val="visible"/>
                                      </p:to>
                                    </p:set>
                                    <p:animEffect transition="in" filter="box(in)">
                                      <p:cBhvr>
                                        <p:cTn id="33" dur="500"/>
                                        <p:tgtEl>
                                          <p:spTgt spid="87051"/>
                                        </p:tgtEl>
                                      </p:cBhvr>
                                    </p:animEffect>
                                  </p:childTnLst>
                                </p:cTn>
                              </p:par>
                            </p:childTnLst>
                          </p:cTn>
                        </p:par>
                      </p:childTnLst>
                    </p:cTn>
                  </p:par>
                  <p:par>
                    <p:cTn id="34" fill="hold">
                      <p:stCondLst>
                        <p:cond delay="indefinite"/>
                      </p:stCondLst>
                      <p:childTnLst>
                        <p:par>
                          <p:cTn id="35" fill="hold">
                            <p:stCondLst>
                              <p:cond delay="0"/>
                            </p:stCondLst>
                            <p:childTnLst>
                              <p:par>
                                <p:cTn id="36" presetID="49" presetClass="entr" presetSubtype="0" decel="10000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 calcmode="lin" valueType="num">
                                      <p:cBhvr>
                                        <p:cTn id="40" dur="500" fill="hold"/>
                                        <p:tgtEl>
                                          <p:spTgt spid="29"/>
                                        </p:tgtEl>
                                        <p:attrNameLst>
                                          <p:attrName>style.rotation</p:attrName>
                                        </p:attrNameLst>
                                      </p:cBhvr>
                                      <p:tavLst>
                                        <p:tav tm="0">
                                          <p:val>
                                            <p:fltVal val="360"/>
                                          </p:val>
                                        </p:tav>
                                        <p:tav tm="100000">
                                          <p:val>
                                            <p:fltVal val="0"/>
                                          </p:val>
                                        </p:tav>
                                      </p:tavLst>
                                    </p:anim>
                                    <p:animEffect transition="in" filter="fade">
                                      <p:cBhvr>
                                        <p:cTn id="41" dur="500"/>
                                        <p:tgtEl>
                                          <p:spTgt spid="29"/>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17"/>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8"/>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9"/>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20"/>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8705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linds(horizontal)">
                                      <p:cBhvr>
                                        <p:cTn id="5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16" grpId="0"/>
      <p:bldP spid="17" grpId="0" animBg="1"/>
      <p:bldP spid="17" grpId="1" animBg="1"/>
      <p:bldP spid="18" grpId="0" animBg="1"/>
      <p:bldP spid="18" grpId="1" animBg="1"/>
      <p:bldP spid="20" grpId="0"/>
      <p:bldP spid="20" grpId="1"/>
      <p:bldP spid="3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graphicFrame>
        <p:nvGraphicFramePr>
          <p:cNvPr id="89090" name="Object 3"/>
          <p:cNvGraphicFramePr>
            <a:graphicFrameLocks noGrp="1" noChangeAspect="1"/>
          </p:cNvGraphicFramePr>
          <p:nvPr>
            <p:ph/>
          </p:nvPr>
        </p:nvGraphicFramePr>
        <p:xfrm>
          <a:off x="609600" y="1295400"/>
          <a:ext cx="8077200" cy="5365750"/>
        </p:xfrm>
        <a:graphic>
          <a:graphicData uri="http://schemas.openxmlformats.org/presentationml/2006/ole">
            <mc:AlternateContent xmlns:mc="http://schemas.openxmlformats.org/markup-compatibility/2006">
              <mc:Choice xmlns:v="urn:schemas-microsoft-com:vml" Requires="v">
                <p:oleObj spid="_x0000_s89098" name="Equation" r:id="rId3" imgW="3479800" imgH="2311400" progId="Equation.DSMT4">
                  <p:embed/>
                </p:oleObj>
              </mc:Choice>
              <mc:Fallback>
                <p:oleObj name="Equation" r:id="rId3" imgW="3479800" imgH="23114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95400"/>
                        <a:ext cx="8077200" cy="536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graphicFrame>
        <p:nvGraphicFramePr>
          <p:cNvPr id="90114" name="Object 3"/>
          <p:cNvGraphicFramePr>
            <a:graphicFrameLocks noGrp="1" noChangeAspect="1"/>
          </p:cNvGraphicFramePr>
          <p:nvPr>
            <p:ph/>
          </p:nvPr>
        </p:nvGraphicFramePr>
        <p:xfrm>
          <a:off x="762000" y="1684338"/>
          <a:ext cx="6870700" cy="1431925"/>
        </p:xfrm>
        <a:graphic>
          <a:graphicData uri="http://schemas.openxmlformats.org/presentationml/2006/ole">
            <mc:AlternateContent xmlns:mc="http://schemas.openxmlformats.org/markup-compatibility/2006">
              <mc:Choice xmlns:v="urn:schemas-microsoft-com:vml" Requires="v">
                <p:oleObj spid="_x0000_s90122" name="Equation" r:id="rId3" imgW="3352680" imgH="698400" progId="Equation.DSMT4">
                  <p:embed/>
                </p:oleObj>
              </mc:Choice>
              <mc:Fallback>
                <p:oleObj name="Equation" r:id="rId3" imgW="3352680" imgH="6984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684338"/>
                        <a:ext cx="6870700"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sp>
        <p:nvSpPr>
          <p:cNvPr id="91140" name="Text Box 3"/>
          <p:cNvSpPr txBox="1">
            <a:spLocks noChangeArrowheads="1"/>
          </p:cNvSpPr>
          <p:nvPr/>
        </p:nvSpPr>
        <p:spPr bwMode="auto">
          <a:xfrm>
            <a:off x="0" y="1600200"/>
            <a:ext cx="4114800" cy="5794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a:latin typeface="宋体" panose="02010600030101010101" pitchFamily="2" charset="-122"/>
              </a:rPr>
              <a:t>二、磁流麦氏方程组</a:t>
            </a:r>
            <a:r>
              <a:rPr lang="zh-CN" altLang="en-US" sz="3200"/>
              <a:t> </a:t>
            </a:r>
          </a:p>
        </p:txBody>
      </p:sp>
      <p:graphicFrame>
        <p:nvGraphicFramePr>
          <p:cNvPr id="91138" name="Object 4"/>
          <p:cNvGraphicFramePr>
            <a:graphicFrameLocks noGrp="1" noChangeAspect="1"/>
          </p:cNvGraphicFramePr>
          <p:nvPr>
            <p:ph/>
          </p:nvPr>
        </p:nvGraphicFramePr>
        <p:xfrm>
          <a:off x="685800" y="2514600"/>
          <a:ext cx="7772400" cy="4100513"/>
        </p:xfrm>
        <a:graphic>
          <a:graphicData uri="http://schemas.openxmlformats.org/presentationml/2006/ole">
            <mc:AlternateContent xmlns:mc="http://schemas.openxmlformats.org/markup-compatibility/2006">
              <mc:Choice xmlns:v="urn:schemas-microsoft-com:vml" Requires="v">
                <p:oleObj spid="_x0000_s91147" name="Equation" r:id="rId3" imgW="3467100" imgH="1828800" progId="Equation.DSMT4">
                  <p:embed/>
                </p:oleObj>
              </mc:Choice>
              <mc:Fallback>
                <p:oleObj name="Equation" r:id="rId3" imgW="3467100" imgH="1828800" progId="Equation.DSMT4">
                  <p:embed/>
                  <p:pic>
                    <p:nvPicPr>
                      <p:cNvPr id="0" name="Picture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14600"/>
                        <a:ext cx="7772400"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graphicFrame>
        <p:nvGraphicFramePr>
          <p:cNvPr id="92162" name="Object 3"/>
          <p:cNvGraphicFramePr>
            <a:graphicFrameLocks noGrp="1" noChangeAspect="1"/>
          </p:cNvGraphicFramePr>
          <p:nvPr>
            <p:ph/>
          </p:nvPr>
        </p:nvGraphicFramePr>
        <p:xfrm>
          <a:off x="1295400" y="1524000"/>
          <a:ext cx="6934200" cy="4386263"/>
        </p:xfrm>
        <a:graphic>
          <a:graphicData uri="http://schemas.openxmlformats.org/presentationml/2006/ole">
            <mc:AlternateContent xmlns:mc="http://schemas.openxmlformats.org/markup-compatibility/2006">
              <mc:Choice xmlns:v="urn:schemas-microsoft-com:vml" Requires="v">
                <p:oleObj spid="_x0000_s92170" name="Equation" r:id="rId3" imgW="3213100" imgH="2032000" progId="Equation.DSMT4">
                  <p:embed/>
                </p:oleObj>
              </mc:Choice>
              <mc:Fallback>
                <p:oleObj name="Equation" r:id="rId3" imgW="3213100" imgH="20320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524000"/>
                        <a:ext cx="6934200" cy="438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2"/>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graphicFrame>
        <p:nvGraphicFramePr>
          <p:cNvPr id="93186" name="Object 3"/>
          <p:cNvGraphicFramePr>
            <a:graphicFrameLocks noGrp="1" noChangeAspect="1"/>
          </p:cNvGraphicFramePr>
          <p:nvPr>
            <p:ph/>
          </p:nvPr>
        </p:nvGraphicFramePr>
        <p:xfrm>
          <a:off x="914400" y="936625"/>
          <a:ext cx="7696200" cy="5921375"/>
        </p:xfrm>
        <a:graphic>
          <a:graphicData uri="http://schemas.openxmlformats.org/presentationml/2006/ole">
            <mc:AlternateContent xmlns:mc="http://schemas.openxmlformats.org/markup-compatibility/2006">
              <mc:Choice xmlns:v="urn:schemas-microsoft-com:vml" Requires="v">
                <p:oleObj spid="_x0000_s93194" name="Equation" r:id="rId3" imgW="3797300" imgH="2921000" progId="Equation.DSMT4">
                  <p:embed/>
                </p:oleObj>
              </mc:Choice>
              <mc:Fallback>
                <p:oleObj name="Equation" r:id="rId3" imgW="3797300" imgH="29210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936625"/>
                        <a:ext cx="7696200" cy="592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Object 3"/>
          <p:cNvGraphicFramePr>
            <a:graphicFrameLocks noGrp="1" noChangeAspect="1"/>
          </p:cNvGraphicFramePr>
          <p:nvPr>
            <p:ph/>
          </p:nvPr>
        </p:nvGraphicFramePr>
        <p:xfrm>
          <a:off x="228600" y="1371600"/>
          <a:ext cx="8915400" cy="4911725"/>
        </p:xfrm>
        <a:graphic>
          <a:graphicData uri="http://schemas.openxmlformats.org/presentationml/2006/ole">
            <mc:AlternateContent xmlns:mc="http://schemas.openxmlformats.org/markup-compatibility/2006">
              <mc:Choice xmlns:v="urn:schemas-microsoft-com:vml" Requires="v">
                <p:oleObj spid="_x0000_s94218" name="Equation" r:id="rId3" imgW="4610100" imgH="2540000" progId="Equation.DSMT4">
                  <p:embed/>
                </p:oleObj>
              </mc:Choice>
              <mc:Fallback>
                <p:oleObj name="Equation" r:id="rId3" imgW="4610100" imgH="25400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8915400" cy="491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1" name="Text Box 5"/>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3"/>
          <p:cNvGraphicFramePr>
            <a:graphicFrameLocks noGrp="1" noChangeAspect="1"/>
          </p:cNvGraphicFramePr>
          <p:nvPr>
            <p:ph/>
          </p:nvPr>
        </p:nvGraphicFramePr>
        <p:xfrm>
          <a:off x="665163" y="1196975"/>
          <a:ext cx="7966075" cy="5610225"/>
        </p:xfrm>
        <a:graphic>
          <a:graphicData uri="http://schemas.openxmlformats.org/presentationml/2006/ole">
            <mc:AlternateContent xmlns:mc="http://schemas.openxmlformats.org/markup-compatibility/2006">
              <mc:Choice xmlns:v="urn:schemas-microsoft-com:vml" Requires="v">
                <p:oleObj spid="_x0000_s95242" name="Equation" r:id="rId3" imgW="3822700" imgH="2692400" progId="Equation.DSMT4">
                  <p:embed/>
                </p:oleObj>
              </mc:Choice>
              <mc:Fallback>
                <p:oleObj name="Equation" r:id="rId3" imgW="3822700" imgH="26924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1196975"/>
                        <a:ext cx="7966075" cy="561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35" name="Text Box 5"/>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8" name="Object 3"/>
          <p:cNvGraphicFramePr>
            <a:graphicFrameLocks noGrp="1" noChangeAspect="1"/>
          </p:cNvGraphicFramePr>
          <p:nvPr>
            <p:ph/>
          </p:nvPr>
        </p:nvGraphicFramePr>
        <p:xfrm>
          <a:off x="533400" y="1212850"/>
          <a:ext cx="8153400" cy="5640388"/>
        </p:xfrm>
        <a:graphic>
          <a:graphicData uri="http://schemas.openxmlformats.org/presentationml/2006/ole">
            <mc:AlternateContent xmlns:mc="http://schemas.openxmlformats.org/markup-compatibility/2006">
              <mc:Choice xmlns:v="urn:schemas-microsoft-com:vml" Requires="v">
                <p:oleObj spid="_x0000_s96266" name="Equation" r:id="rId3" imgW="3708400" imgH="2565400" progId="Equation.DSMT4">
                  <p:embed/>
                </p:oleObj>
              </mc:Choice>
              <mc:Fallback>
                <p:oleObj name="Equation" r:id="rId3" imgW="3708400" imgH="2565400" progId="Equation.DSMT4">
                  <p:embed/>
                  <p:pic>
                    <p:nvPicPr>
                      <p:cNvPr id="0" name="Picture 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2850"/>
                        <a:ext cx="8153400" cy="564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59" name="Text Box 5"/>
          <p:cNvSpPr txBox="1">
            <a:spLocks noChangeArrowheads="1"/>
          </p:cNvSpPr>
          <p:nvPr/>
        </p:nvSpPr>
        <p:spPr bwMode="auto">
          <a:xfrm>
            <a:off x="1600200" y="304800"/>
            <a:ext cx="7315200" cy="60483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3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3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3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3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000" b="1">
                <a:solidFill>
                  <a:schemeClr val="tx1"/>
                </a:solidFill>
                <a:latin typeface="Times New Roman" panose="02020603050405020304" pitchFamily="18" charset="0"/>
                <a:ea typeface="宋体" panose="02010600030101010101" pitchFamily="2" charset="-122"/>
              </a:defRPr>
            </a:lvl9pPr>
          </a:lstStyle>
          <a:p>
            <a:pPr algn="l" eaLnBrk="1" hangingPunct="1">
              <a:spcBef>
                <a:spcPct val="50000"/>
              </a:spcBef>
            </a:pPr>
            <a:r>
              <a:rPr lang="en-US" altLang="zh-CN" sz="3300">
                <a:solidFill>
                  <a:srgbClr val="0000FF"/>
                </a:solidFill>
              </a:rPr>
              <a:t>§6.7 </a:t>
            </a:r>
            <a:r>
              <a:rPr lang="zh-CN" altLang="en-US" sz="3300">
                <a:solidFill>
                  <a:srgbClr val="0000FF"/>
                </a:solidFill>
              </a:rPr>
              <a:t>广义麦克斯韦方程组及对偶原理</a:t>
            </a:r>
          </a:p>
        </p:txBody>
      </p:sp>
    </p:spTree>
  </p:cSld>
  <p:clrMapOvr>
    <a:masterClrMapping/>
  </p:clrMapOvr>
</p:sld>
</file>

<file path=ppt/theme/theme1.xml><?xml version="1.0" encoding="utf-8"?>
<a:theme xmlns:a="http://schemas.openxmlformats.org/drawingml/2006/main" name="Blends">
  <a:themeElements>
    <a:clrScheme name="">
      <a:dk1>
        <a:srgbClr val="000000"/>
      </a:dk1>
      <a:lt1>
        <a:srgbClr val="FFFFFF"/>
      </a:lt1>
      <a:dk2>
        <a:srgbClr val="333399"/>
      </a:dk2>
      <a:lt2>
        <a:srgbClr val="FFFFFF"/>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28461</TotalTime>
  <Words>2619</Words>
  <Application>Microsoft Office PowerPoint</Application>
  <PresentationFormat>全屏显示(4:3)</PresentationFormat>
  <Paragraphs>185</Paragraphs>
  <Slides>106</Slides>
  <Notes>0</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106</vt:i4>
      </vt:variant>
    </vt:vector>
  </HeadingPairs>
  <TitlesOfParts>
    <vt:vector size="118" baseType="lpstr">
      <vt:lpstr>仿宋_GB2312</vt:lpstr>
      <vt:lpstr>宋体</vt:lpstr>
      <vt:lpstr>幼圆</vt:lpstr>
      <vt:lpstr>Arial</vt:lpstr>
      <vt:lpstr>Cambria Math</vt:lpstr>
      <vt:lpstr>Tahoma</vt:lpstr>
      <vt:lpstr>Times New Roman</vt:lpstr>
      <vt:lpstr>Wingdings</vt:lpstr>
      <vt:lpstr>Blends</vt:lpstr>
      <vt:lpstr>Equation</vt:lpstr>
      <vt:lpstr>公式</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sujue</dc:creator>
  <cp:lastModifiedBy>浮焕然</cp:lastModifiedBy>
  <cp:revision>952</cp:revision>
  <cp:lastPrinted>1601-01-01T00:00:00Z</cp:lastPrinted>
  <dcterms:created xsi:type="dcterms:W3CDTF">1601-01-01T00:00:00Z</dcterms:created>
  <dcterms:modified xsi:type="dcterms:W3CDTF">2025-01-07T14:29:58Z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