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9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1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6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5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5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4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3714F-876A-433A-9ABE-CB39FF892D90}" type="datetimeFigureOut">
              <a:rPr lang="zh-CN" altLang="en-US" smtClean="0"/>
              <a:t>2025/1/1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5B7D-D5CF-4DF8-AED8-BE527C008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65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119313"/>
            <a:ext cx="3499686" cy="28067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76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N=30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97" y="126331"/>
            <a:ext cx="3499686" cy="2799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698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N=45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80" y="3526416"/>
            <a:ext cx="3499686" cy="28067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3769" y="6384576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N=90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96" y="3526415"/>
            <a:ext cx="3499686" cy="2806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6988" y="6386121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N=130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119313"/>
            <a:ext cx="3499686" cy="28067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76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97" y="126331"/>
            <a:ext cx="3499686" cy="2799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698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N=45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80" y="3526416"/>
            <a:ext cx="3499686" cy="28067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3769" y="6384576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96" y="3526415"/>
            <a:ext cx="3499686" cy="2806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6988" y="6386121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597" y="3526415"/>
            <a:ext cx="3499686" cy="28067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80" y="3526416"/>
            <a:ext cx="3499686" cy="280676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8928" y="126330"/>
            <a:ext cx="3504354" cy="2799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353" y="119313"/>
            <a:ext cx="3490913" cy="28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119313"/>
            <a:ext cx="3499686" cy="28067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76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97" y="126331"/>
            <a:ext cx="3499686" cy="2799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698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N=45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80" y="3526416"/>
            <a:ext cx="3499686" cy="28067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3769" y="6384576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96" y="3526415"/>
            <a:ext cx="3499686" cy="2806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6988" y="6386121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596" y="3526415"/>
            <a:ext cx="3450004" cy="28077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81" y="3526415"/>
            <a:ext cx="3499685" cy="28581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596" y="128465"/>
            <a:ext cx="3499686" cy="28012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579" y="126331"/>
            <a:ext cx="3499687" cy="29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0" y="119313"/>
            <a:ext cx="3499686" cy="28067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376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597" y="126331"/>
            <a:ext cx="3499686" cy="27997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76989" y="304158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N=45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80" y="3526416"/>
            <a:ext cx="3499686" cy="280676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3769" y="6384576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N=90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96" y="3526415"/>
            <a:ext cx="3499686" cy="28067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76988" y="6386121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597" y="3526415"/>
            <a:ext cx="3499686" cy="2775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579" y="3526414"/>
            <a:ext cx="3499687" cy="28067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596" y="119311"/>
            <a:ext cx="3499686" cy="28067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5579" y="119310"/>
            <a:ext cx="3493535" cy="292226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3595" y="3526415"/>
            <a:ext cx="3499687" cy="277533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579" y="3526414"/>
            <a:ext cx="3495743" cy="280676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97444" y="126331"/>
            <a:ext cx="3500100" cy="279974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9843" y="140618"/>
            <a:ext cx="3499271" cy="290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2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564" y="3339966"/>
            <a:ext cx="3000836" cy="226193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68587" y="2387064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7" y="0"/>
            <a:ext cx="3002823" cy="238706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68587" y="5768199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603" y="0"/>
            <a:ext cx="3002823" cy="238706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93563" y="237922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577" y="0"/>
            <a:ext cx="3002823" cy="238706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018539" y="237922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27" y="3339966"/>
            <a:ext cx="3002823" cy="227583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170937" y="5768199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r=40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568587" y="2387064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68587" y="5768199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93563" y="237922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018539" y="2379222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70937" y="5768199"/>
            <a:ext cx="9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r=40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77" y="3339966"/>
            <a:ext cx="3007124" cy="2275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7" y="3339965"/>
            <a:ext cx="3002823" cy="22758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7" y="103389"/>
            <a:ext cx="3002823" cy="22758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092" y="103390"/>
            <a:ext cx="2967842" cy="22758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577" y="111231"/>
            <a:ext cx="3002823" cy="227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浮焕然</dc:creator>
  <cp:lastModifiedBy>浮焕然</cp:lastModifiedBy>
  <cp:revision>23</cp:revision>
  <dcterms:created xsi:type="dcterms:W3CDTF">2025-01-01T12:37:33Z</dcterms:created>
  <dcterms:modified xsi:type="dcterms:W3CDTF">2025-01-01T15:02:21Z</dcterms:modified>
</cp:coreProperties>
</file>