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7.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heme/themeOverride106.xml" ContentType="application/vnd.openxmlformats-officedocument.themeOverride+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0.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2.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3.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4.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5.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7.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8.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9.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0.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2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22.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23.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24.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4" r:id="rId2"/>
    <p:sldMasterId id="2147483755" r:id="rId3"/>
  </p:sldMasterIdLst>
  <p:notesMasterIdLst>
    <p:notesMasterId r:id="rId29"/>
  </p:notesMasterIdLst>
  <p:sldIdLst>
    <p:sldId id="11089951" r:id="rId4"/>
    <p:sldId id="538" r:id="rId5"/>
    <p:sldId id="11089967" r:id="rId6"/>
    <p:sldId id="11090128" r:id="rId7"/>
    <p:sldId id="11090129" r:id="rId8"/>
    <p:sldId id="11090130" r:id="rId9"/>
    <p:sldId id="11090131" r:id="rId10"/>
    <p:sldId id="11090132" r:id="rId11"/>
    <p:sldId id="11090133" r:id="rId12"/>
    <p:sldId id="11090134" r:id="rId13"/>
    <p:sldId id="11090135" r:id="rId14"/>
    <p:sldId id="11090136" r:id="rId15"/>
    <p:sldId id="11090137" r:id="rId16"/>
    <p:sldId id="11090138" r:id="rId17"/>
    <p:sldId id="11090139" r:id="rId18"/>
    <p:sldId id="11090140" r:id="rId19"/>
    <p:sldId id="11090141" r:id="rId20"/>
    <p:sldId id="11090142" r:id="rId21"/>
    <p:sldId id="11090143" r:id="rId22"/>
    <p:sldId id="11090144" r:id="rId23"/>
    <p:sldId id="11090145" r:id="rId24"/>
    <p:sldId id="11090146" r:id="rId25"/>
    <p:sldId id="11090147" r:id="rId26"/>
    <p:sldId id="11090148" r:id="rId27"/>
    <p:sldId id="11089968"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8" y="7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9622C-0DF9-42A3-907F-419F862DBDA6}" type="datetimeFigureOut">
              <a:rPr lang="zh-CN" altLang="en-US" smtClean="0"/>
              <a:t>2024/5/11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AB44-7980-45AE-A3B7-4A67FAB7B17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10</a:t>
            </a:fld>
            <a:endParaRPr lang="zh-CN" altLang="en-US"/>
          </a:p>
        </p:txBody>
      </p:sp>
    </p:spTree>
    <p:extLst>
      <p:ext uri="{BB962C8B-B14F-4D97-AF65-F5344CB8AC3E}">
        <p14:creationId xmlns:p14="http://schemas.microsoft.com/office/powerpoint/2010/main" val="3080485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11</a:t>
            </a:fld>
            <a:endParaRPr lang="zh-CN" altLang="en-US"/>
          </a:p>
        </p:txBody>
      </p:sp>
    </p:spTree>
    <p:extLst>
      <p:ext uri="{BB962C8B-B14F-4D97-AF65-F5344CB8AC3E}">
        <p14:creationId xmlns:p14="http://schemas.microsoft.com/office/powerpoint/2010/main" val="200231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12</a:t>
            </a:fld>
            <a:endParaRPr lang="zh-CN" altLang="en-US"/>
          </a:p>
        </p:txBody>
      </p:sp>
    </p:spTree>
    <p:extLst>
      <p:ext uri="{BB962C8B-B14F-4D97-AF65-F5344CB8AC3E}">
        <p14:creationId xmlns:p14="http://schemas.microsoft.com/office/powerpoint/2010/main" val="2516560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13</a:t>
            </a:fld>
            <a:endParaRPr lang="zh-CN" altLang="en-US"/>
          </a:p>
        </p:txBody>
      </p:sp>
    </p:spTree>
    <p:extLst>
      <p:ext uri="{BB962C8B-B14F-4D97-AF65-F5344CB8AC3E}">
        <p14:creationId xmlns:p14="http://schemas.microsoft.com/office/powerpoint/2010/main" val="57476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14</a:t>
            </a:fld>
            <a:endParaRPr lang="zh-CN" altLang="en-US"/>
          </a:p>
        </p:txBody>
      </p:sp>
    </p:spTree>
    <p:extLst>
      <p:ext uri="{BB962C8B-B14F-4D97-AF65-F5344CB8AC3E}">
        <p14:creationId xmlns:p14="http://schemas.microsoft.com/office/powerpoint/2010/main" val="3961654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15</a:t>
            </a:fld>
            <a:endParaRPr lang="zh-CN" altLang="en-US"/>
          </a:p>
        </p:txBody>
      </p:sp>
    </p:spTree>
    <p:extLst>
      <p:ext uri="{BB962C8B-B14F-4D97-AF65-F5344CB8AC3E}">
        <p14:creationId xmlns:p14="http://schemas.microsoft.com/office/powerpoint/2010/main" val="3359048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16</a:t>
            </a:fld>
            <a:endParaRPr lang="zh-CN" altLang="en-US"/>
          </a:p>
        </p:txBody>
      </p:sp>
    </p:spTree>
    <p:extLst>
      <p:ext uri="{BB962C8B-B14F-4D97-AF65-F5344CB8AC3E}">
        <p14:creationId xmlns:p14="http://schemas.microsoft.com/office/powerpoint/2010/main" val="2997006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17</a:t>
            </a:fld>
            <a:endParaRPr lang="zh-CN" altLang="en-US"/>
          </a:p>
        </p:txBody>
      </p:sp>
    </p:spTree>
    <p:extLst>
      <p:ext uri="{BB962C8B-B14F-4D97-AF65-F5344CB8AC3E}">
        <p14:creationId xmlns:p14="http://schemas.microsoft.com/office/powerpoint/2010/main" val="1547032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18</a:t>
            </a:fld>
            <a:endParaRPr lang="zh-CN" altLang="en-US"/>
          </a:p>
        </p:txBody>
      </p:sp>
    </p:spTree>
    <p:extLst>
      <p:ext uri="{BB962C8B-B14F-4D97-AF65-F5344CB8AC3E}">
        <p14:creationId xmlns:p14="http://schemas.microsoft.com/office/powerpoint/2010/main" val="3471940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19</a:t>
            </a:fld>
            <a:endParaRPr lang="zh-CN" altLang="en-US"/>
          </a:p>
        </p:txBody>
      </p:sp>
    </p:spTree>
    <p:extLst>
      <p:ext uri="{BB962C8B-B14F-4D97-AF65-F5344CB8AC3E}">
        <p14:creationId xmlns:p14="http://schemas.microsoft.com/office/powerpoint/2010/main" val="340229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20</a:t>
            </a:fld>
            <a:endParaRPr lang="zh-CN" altLang="en-US"/>
          </a:p>
        </p:txBody>
      </p:sp>
    </p:spTree>
    <p:extLst>
      <p:ext uri="{BB962C8B-B14F-4D97-AF65-F5344CB8AC3E}">
        <p14:creationId xmlns:p14="http://schemas.microsoft.com/office/powerpoint/2010/main" val="2757026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21</a:t>
            </a:fld>
            <a:endParaRPr lang="zh-CN" altLang="en-US"/>
          </a:p>
        </p:txBody>
      </p:sp>
    </p:spTree>
    <p:extLst>
      <p:ext uri="{BB962C8B-B14F-4D97-AF65-F5344CB8AC3E}">
        <p14:creationId xmlns:p14="http://schemas.microsoft.com/office/powerpoint/2010/main" val="2977835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22</a:t>
            </a:fld>
            <a:endParaRPr lang="zh-CN" altLang="en-US"/>
          </a:p>
        </p:txBody>
      </p:sp>
    </p:spTree>
    <p:extLst>
      <p:ext uri="{BB962C8B-B14F-4D97-AF65-F5344CB8AC3E}">
        <p14:creationId xmlns:p14="http://schemas.microsoft.com/office/powerpoint/2010/main" val="2714213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23</a:t>
            </a:fld>
            <a:endParaRPr lang="zh-CN" altLang="en-US"/>
          </a:p>
        </p:txBody>
      </p:sp>
    </p:spTree>
    <p:extLst>
      <p:ext uri="{BB962C8B-B14F-4D97-AF65-F5344CB8AC3E}">
        <p14:creationId xmlns:p14="http://schemas.microsoft.com/office/powerpoint/2010/main" val="326052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24</a:t>
            </a:fld>
            <a:endParaRPr lang="zh-CN" altLang="en-US"/>
          </a:p>
        </p:txBody>
      </p:sp>
    </p:spTree>
    <p:extLst>
      <p:ext uri="{BB962C8B-B14F-4D97-AF65-F5344CB8AC3E}">
        <p14:creationId xmlns:p14="http://schemas.microsoft.com/office/powerpoint/2010/main" val="2277863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a:t>
            </a:fld>
            <a:endParaRPr lang="zh-CN" altLang="en-US"/>
          </a:p>
        </p:txBody>
      </p:sp>
    </p:spTree>
    <p:extLst>
      <p:ext uri="{BB962C8B-B14F-4D97-AF65-F5344CB8AC3E}">
        <p14:creationId xmlns:p14="http://schemas.microsoft.com/office/powerpoint/2010/main" val="49895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a:t>
            </a:fld>
            <a:endParaRPr lang="zh-CN" altLang="en-US"/>
          </a:p>
        </p:txBody>
      </p:sp>
    </p:spTree>
    <p:extLst>
      <p:ext uri="{BB962C8B-B14F-4D97-AF65-F5344CB8AC3E}">
        <p14:creationId xmlns:p14="http://schemas.microsoft.com/office/powerpoint/2010/main" val="49018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a:t>
            </a:fld>
            <a:endParaRPr lang="zh-CN" altLang="en-US"/>
          </a:p>
        </p:txBody>
      </p:sp>
    </p:spTree>
    <p:extLst>
      <p:ext uri="{BB962C8B-B14F-4D97-AF65-F5344CB8AC3E}">
        <p14:creationId xmlns:p14="http://schemas.microsoft.com/office/powerpoint/2010/main" val="117955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a:t>
            </a:fld>
            <a:endParaRPr lang="zh-CN" altLang="en-US"/>
          </a:p>
        </p:txBody>
      </p:sp>
    </p:spTree>
    <p:extLst>
      <p:ext uri="{BB962C8B-B14F-4D97-AF65-F5344CB8AC3E}">
        <p14:creationId xmlns:p14="http://schemas.microsoft.com/office/powerpoint/2010/main" val="3524303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a:t>
            </a:fld>
            <a:endParaRPr lang="zh-CN" altLang="en-US"/>
          </a:p>
        </p:txBody>
      </p:sp>
    </p:spTree>
    <p:extLst>
      <p:ext uri="{BB962C8B-B14F-4D97-AF65-F5344CB8AC3E}">
        <p14:creationId xmlns:p14="http://schemas.microsoft.com/office/powerpoint/2010/main" val="30308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9</a:t>
            </a:fld>
            <a:endParaRPr lang="zh-CN" altLang="en-US"/>
          </a:p>
        </p:txBody>
      </p:sp>
    </p:spTree>
    <p:extLst>
      <p:ext uri="{BB962C8B-B14F-4D97-AF65-F5344CB8AC3E}">
        <p14:creationId xmlns:p14="http://schemas.microsoft.com/office/powerpoint/2010/main" val="4057915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0.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101.xml"/><Relationship Id="rId5" Type="http://schemas.openxmlformats.org/officeDocument/2006/relationships/slideMaster" Target="../slideMasters/slideMaster2.xml"/><Relationship Id="rId4" Type="http://schemas.openxmlformats.org/officeDocument/2006/relationships/tags" Target="../tags/tag20.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2.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3.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4.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06.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hemeOverride" Target="../theme/themeOverride46.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hemeOverride" Target="../theme/themeOverride4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81.xml"/><Relationship Id="rId6" Type="http://schemas.openxmlformats.org/officeDocument/2006/relationships/slideMaster" Target="../slideMasters/slideMaster2.xml"/><Relationship Id="rId5" Type="http://schemas.openxmlformats.org/officeDocument/2006/relationships/tags" Target="../tags/tag17.xml"/><Relationship Id="rId4" Type="http://schemas.openxmlformats.org/officeDocument/2006/relationships/tags" Target="../tags/tag16.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5_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53470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0"/>
          </p:nvPr>
        </p:nvSpPr>
        <p:spPr>
          <a:xfrm>
            <a:off x="914401" y="966651"/>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
        <p:nvSpPr>
          <p:cNvPr id="5" name="Picture Placeholder 8"/>
          <p:cNvSpPr>
            <a:spLocks noGrp="1"/>
          </p:cNvSpPr>
          <p:nvPr>
            <p:ph type="pic" sz="quarter" idx="11"/>
          </p:nvPr>
        </p:nvSpPr>
        <p:spPr>
          <a:xfrm>
            <a:off x="914401" y="3901440"/>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副标题页">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_封面页">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gradFill>
            <a:gsLst>
              <a:gs pos="0">
                <a:schemeClr val="accent1"/>
              </a:gs>
              <a:gs pos="100000">
                <a:schemeClr val="accent1">
                  <a:alpha val="50000"/>
                </a:schemeClr>
              </a:gs>
            </a:gsLst>
            <a:lin ang="108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任意多边形: 形状 5"/>
          <p:cNvSpPr/>
          <p:nvPr/>
        </p:nvSpPr>
        <p:spPr>
          <a:xfrm rot="10800000">
            <a:off x="256" y="-1"/>
            <a:ext cx="2241425" cy="3203167"/>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solidFill>
            <a:schemeClr val="accent1">
              <a:alpha val="35000"/>
            </a:schemeClr>
          </a:solidFill>
          <a:ln w="13543" cap="flat">
            <a:noFill/>
            <a:prstDash val="solid"/>
            <a:miter/>
          </a:ln>
        </p:spPr>
        <p:txBody>
          <a:bodyPr rtlCol="0" anchor="ctr"/>
          <a:lstStyle/>
          <a:p>
            <a:endParaRPr lang="zh-CN" altLang="en-US" dirty="0">
              <a:solidFill>
                <a:schemeClr val="tx1"/>
              </a:solidFill>
            </a:endParaRPr>
          </a:p>
        </p:txBody>
      </p:sp>
      <p:sp>
        <p:nvSpPr>
          <p:cNvPr id="36" name="多边形"/>
          <p:cNvSpPr/>
          <p:nvPr>
            <p:custDataLst>
              <p:tags r:id="rId2"/>
            </p:custDataLst>
          </p:nvPr>
        </p:nvSpPr>
        <p:spPr>
          <a:xfrm rot="5400000">
            <a:off x="7592060" y="-2409825"/>
            <a:ext cx="3458210" cy="26168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8" name="!!平滑1"/>
          <p:cNvGrpSpPr/>
          <p:nvPr/>
        </p:nvGrpSpPr>
        <p:grpSpPr>
          <a:xfrm>
            <a:off x="-2135505" y="5067935"/>
            <a:ext cx="3953510" cy="3435350"/>
            <a:chOff x="-3362" y="7981"/>
            <a:chExt cx="6226" cy="5410"/>
          </a:xfrm>
        </p:grpSpPr>
        <p:sp>
          <p:nvSpPr>
            <p:cNvPr id="9" name="多边形"/>
            <p:cNvSpPr/>
            <p:nvPr userDrawn="1">
              <p:custDataLst>
                <p:tags r:id="rId3"/>
              </p:custDataLst>
            </p:nvPr>
          </p:nvSpPr>
          <p:spPr>
            <a:xfrm rot="9000000">
              <a:off x="-3362" y="798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sp>
          <p:nvSpPr>
            <p:cNvPr id="12" name="多边形"/>
            <p:cNvSpPr/>
            <p:nvPr userDrawn="1">
              <p:custDataLst>
                <p:tags r:id="rId4"/>
              </p:custDataLst>
            </p:nvPr>
          </p:nvSpPr>
          <p:spPr>
            <a:xfrm rot="9000000">
              <a:off x="-2582" y="927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735618" y="3048000"/>
            <a:ext cx="4201993" cy="2373043"/>
          </a:xfrm>
          <a:custGeom>
            <a:avLst/>
            <a:gdLst>
              <a:gd name="connsiteX0" fmla="*/ 0 w 4201993"/>
              <a:gd name="connsiteY0" fmla="*/ 0 h 2373043"/>
              <a:gd name="connsiteX1" fmla="*/ 4201993 w 4201993"/>
              <a:gd name="connsiteY1" fmla="*/ 0 h 2373043"/>
              <a:gd name="connsiteX2" fmla="*/ 4201993 w 4201993"/>
              <a:gd name="connsiteY2" fmla="*/ 2373043 h 2373043"/>
              <a:gd name="connsiteX3" fmla="*/ 0 w 4201993"/>
              <a:gd name="connsiteY3" fmla="*/ 2373043 h 2373043"/>
            </a:gdLst>
            <a:ahLst/>
            <a:cxnLst>
              <a:cxn ang="0">
                <a:pos x="connsiteX0" y="connsiteY0"/>
              </a:cxn>
              <a:cxn ang="0">
                <a:pos x="connsiteX1" y="connsiteY1"/>
              </a:cxn>
              <a:cxn ang="0">
                <a:pos x="connsiteX2" y="connsiteY2"/>
              </a:cxn>
              <a:cxn ang="0">
                <a:pos x="connsiteX3" y="connsiteY3"/>
              </a:cxn>
            </a:cxnLst>
            <a:rect l="l" t="t" r="r" b="b"/>
            <a:pathLst>
              <a:path w="4201993" h="2373043">
                <a:moveTo>
                  <a:pt x="0" y="0"/>
                </a:moveTo>
                <a:lnTo>
                  <a:pt x="4201993" y="0"/>
                </a:lnTo>
                <a:lnTo>
                  <a:pt x="4201993" y="2373043"/>
                </a:lnTo>
                <a:lnTo>
                  <a:pt x="0" y="2373043"/>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r 0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231775"/>
            <a:ext cx="10334625" cy="5803900"/>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0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9482" y="1182221"/>
            <a:ext cx="5866661" cy="4703461"/>
          </a:xfrm>
          <a:custGeom>
            <a:avLst/>
            <a:gdLst>
              <a:gd name="connsiteX0" fmla="*/ 756989 w 5866661"/>
              <a:gd name="connsiteY0" fmla="*/ 1677606 h 4703461"/>
              <a:gd name="connsiteX1" fmla="*/ 1284001 w 5866661"/>
              <a:gd name="connsiteY1" fmla="*/ 1902717 h 4703461"/>
              <a:gd name="connsiteX2" fmla="*/ 2433941 w 5866661"/>
              <a:gd name="connsiteY2" fmla="*/ 3078212 h 4703461"/>
              <a:gd name="connsiteX3" fmla="*/ 2422306 w 5866661"/>
              <a:gd name="connsiteY3" fmla="*/ 4137055 h 4703461"/>
              <a:gd name="connsiteX4" fmla="*/ 1363463 w 5866661"/>
              <a:gd name="connsiteY4" fmla="*/ 4125420 h 4703461"/>
              <a:gd name="connsiteX5" fmla="*/ 213522 w 5866661"/>
              <a:gd name="connsiteY5" fmla="*/ 2949924 h 4703461"/>
              <a:gd name="connsiteX6" fmla="*/ 225157 w 5866661"/>
              <a:gd name="connsiteY6" fmla="*/ 1891081 h 4703461"/>
              <a:gd name="connsiteX7" fmla="*/ 756989 w 5866661"/>
              <a:gd name="connsiteY7" fmla="*/ 1677606 h 4703461"/>
              <a:gd name="connsiteX8" fmla="*/ 1424195 w 5866661"/>
              <a:gd name="connsiteY8" fmla="*/ 78800 h 4703461"/>
              <a:gd name="connsiteX9" fmla="*/ 1951207 w 5866661"/>
              <a:gd name="connsiteY9" fmla="*/ 303911 h 4703461"/>
              <a:gd name="connsiteX10" fmla="*/ 5010408 w 5866661"/>
              <a:gd name="connsiteY10" fmla="*/ 3431096 h 4703461"/>
              <a:gd name="connsiteX11" fmla="*/ 4998773 w 5866661"/>
              <a:gd name="connsiteY11" fmla="*/ 4489940 h 4703461"/>
              <a:gd name="connsiteX12" fmla="*/ 3939929 w 5866661"/>
              <a:gd name="connsiteY12" fmla="*/ 4478304 h 4703461"/>
              <a:gd name="connsiteX13" fmla="*/ 880728 w 5866661"/>
              <a:gd name="connsiteY13" fmla="*/ 1351119 h 4703461"/>
              <a:gd name="connsiteX14" fmla="*/ 892363 w 5866661"/>
              <a:gd name="connsiteY14" fmla="*/ 292276 h 4703461"/>
              <a:gd name="connsiteX15" fmla="*/ 1424195 w 5866661"/>
              <a:gd name="connsiteY15" fmla="*/ 78800 h 4703461"/>
              <a:gd name="connsiteX16" fmla="*/ 3579566 w 5866661"/>
              <a:gd name="connsiteY16" fmla="*/ 46 h 4703461"/>
              <a:gd name="connsiteX17" fmla="*/ 4106578 w 5866661"/>
              <a:gd name="connsiteY17" fmla="*/ 225157 h 4703461"/>
              <a:gd name="connsiteX18" fmla="*/ 5653140 w 5866661"/>
              <a:gd name="connsiteY18" fmla="*/ 1806089 h 4703461"/>
              <a:gd name="connsiteX19" fmla="*/ 5641504 w 5866661"/>
              <a:gd name="connsiteY19" fmla="*/ 2864932 h 4703461"/>
              <a:gd name="connsiteX20" fmla="*/ 4582661 w 5866661"/>
              <a:gd name="connsiteY20" fmla="*/ 2853296 h 4703461"/>
              <a:gd name="connsiteX21" fmla="*/ 3036099 w 5866661"/>
              <a:gd name="connsiteY21" fmla="*/ 1272366 h 4703461"/>
              <a:gd name="connsiteX22" fmla="*/ 3047735 w 5866661"/>
              <a:gd name="connsiteY22" fmla="*/ 213522 h 4703461"/>
              <a:gd name="connsiteX23" fmla="*/ 3579566 w 5866661"/>
              <a:gd name="connsiteY23" fmla="*/ 46 h 470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66661" h="4703461">
                <a:moveTo>
                  <a:pt x="756989" y="1677606"/>
                </a:moveTo>
                <a:cubicBezTo>
                  <a:pt x="948601" y="1679711"/>
                  <a:pt x="1139411" y="1754915"/>
                  <a:pt x="1284001" y="1902717"/>
                </a:cubicBezTo>
                <a:lnTo>
                  <a:pt x="2433941" y="3078212"/>
                </a:lnTo>
                <a:cubicBezTo>
                  <a:pt x="2723119" y="3373817"/>
                  <a:pt x="2717910" y="3847877"/>
                  <a:pt x="2422306" y="4137055"/>
                </a:cubicBezTo>
                <a:cubicBezTo>
                  <a:pt x="2126701" y="4426234"/>
                  <a:pt x="1652641" y="4421025"/>
                  <a:pt x="1363463" y="4125420"/>
                </a:cubicBezTo>
                <a:lnTo>
                  <a:pt x="213522" y="2949924"/>
                </a:lnTo>
                <a:cubicBezTo>
                  <a:pt x="-75657" y="2654320"/>
                  <a:pt x="-70447" y="2180260"/>
                  <a:pt x="225157" y="1891081"/>
                </a:cubicBezTo>
                <a:cubicBezTo>
                  <a:pt x="372960" y="1746492"/>
                  <a:pt x="565376" y="1675500"/>
                  <a:pt x="756989" y="1677606"/>
                </a:cubicBezTo>
                <a:close/>
                <a:moveTo>
                  <a:pt x="1424195" y="78800"/>
                </a:moveTo>
                <a:cubicBezTo>
                  <a:pt x="1615807" y="80906"/>
                  <a:pt x="1806617" y="156109"/>
                  <a:pt x="1951207" y="303911"/>
                </a:cubicBezTo>
                <a:lnTo>
                  <a:pt x="5010408" y="3431096"/>
                </a:lnTo>
                <a:cubicBezTo>
                  <a:pt x="5299587" y="3726701"/>
                  <a:pt x="5294378" y="4200761"/>
                  <a:pt x="4998773" y="4489940"/>
                </a:cubicBezTo>
                <a:cubicBezTo>
                  <a:pt x="4703168" y="4779118"/>
                  <a:pt x="4229108" y="4773909"/>
                  <a:pt x="3939929" y="4478304"/>
                </a:cubicBezTo>
                <a:lnTo>
                  <a:pt x="880728" y="1351119"/>
                </a:lnTo>
                <a:cubicBezTo>
                  <a:pt x="591549" y="1055514"/>
                  <a:pt x="596759" y="581455"/>
                  <a:pt x="892363" y="292276"/>
                </a:cubicBezTo>
                <a:cubicBezTo>
                  <a:pt x="1040166" y="147686"/>
                  <a:pt x="1232581" y="76694"/>
                  <a:pt x="1424195" y="78800"/>
                </a:cubicBezTo>
                <a:close/>
                <a:moveTo>
                  <a:pt x="3579566" y="46"/>
                </a:moveTo>
                <a:cubicBezTo>
                  <a:pt x="3771178" y="2152"/>
                  <a:pt x="3961989" y="77355"/>
                  <a:pt x="4106578" y="225157"/>
                </a:cubicBezTo>
                <a:lnTo>
                  <a:pt x="5653140" y="1806089"/>
                </a:lnTo>
                <a:cubicBezTo>
                  <a:pt x="5942318" y="2101693"/>
                  <a:pt x="5937109" y="2575753"/>
                  <a:pt x="5641504" y="2864932"/>
                </a:cubicBezTo>
                <a:cubicBezTo>
                  <a:pt x="5345899" y="3154110"/>
                  <a:pt x="4871840" y="3148901"/>
                  <a:pt x="4582661" y="2853296"/>
                </a:cubicBezTo>
                <a:lnTo>
                  <a:pt x="3036099" y="1272366"/>
                </a:lnTo>
                <a:cubicBezTo>
                  <a:pt x="2746921" y="976760"/>
                  <a:pt x="2752130" y="502701"/>
                  <a:pt x="3047735" y="213522"/>
                </a:cubicBezTo>
                <a:cubicBezTo>
                  <a:pt x="3195537" y="68933"/>
                  <a:pt x="3387953" y="-2059"/>
                  <a:pt x="3579566" y="46"/>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7">
    <p:spTree>
      <p:nvGrpSpPr>
        <p:cNvPr id="1" name=""/>
        <p:cNvGrpSpPr/>
        <p:nvPr/>
      </p:nvGrpSpPr>
      <p:grpSpPr>
        <a:xfrm>
          <a:off x="0" y="0"/>
          <a:ext cx="0" cy="0"/>
          <a:chOff x="0" y="0"/>
          <a:chExt cx="0" cy="0"/>
        </a:xfrm>
      </p:grpSpPr>
      <p:sp>
        <p:nvSpPr>
          <p:cNvPr id="4" name="PicHolder1"/>
          <p:cNvSpPr>
            <a:spLocks noGrp="1"/>
          </p:cNvSpPr>
          <p:nvPr>
            <p:ph type="pic" sz="quarter" idx="10"/>
          </p:nvPr>
        </p:nvSpPr>
        <p:spPr>
          <a:xfrm>
            <a:off x="3" y="0"/>
            <a:ext cx="12191999" cy="5911596"/>
          </a:xfrm>
          <a:custGeom>
            <a:avLst/>
            <a:gdLst>
              <a:gd name="connsiteX0" fmla="*/ 0 w 9143999"/>
              <a:gd name="connsiteY0" fmla="*/ 0 h 5911596"/>
              <a:gd name="connsiteX1" fmla="*/ 9143999 w 9143999"/>
              <a:gd name="connsiteY1" fmla="*/ 0 h 5911596"/>
              <a:gd name="connsiteX2" fmla="*/ 9143999 w 9143999"/>
              <a:gd name="connsiteY2" fmla="*/ 5911596 h 5911596"/>
              <a:gd name="connsiteX3" fmla="*/ 0 w 9143999"/>
              <a:gd name="connsiteY3" fmla="*/ 5911596 h 5911596"/>
            </a:gdLst>
            <a:ahLst/>
            <a:cxnLst>
              <a:cxn ang="0">
                <a:pos x="connsiteX0" y="connsiteY0"/>
              </a:cxn>
              <a:cxn ang="0">
                <a:pos x="connsiteX1" y="connsiteY1"/>
              </a:cxn>
              <a:cxn ang="0">
                <a:pos x="connsiteX2" y="connsiteY2"/>
              </a:cxn>
              <a:cxn ang="0">
                <a:pos x="connsiteX3" y="connsiteY3"/>
              </a:cxn>
            </a:cxnLst>
            <a:rect l="l" t="t" r="r" b="b"/>
            <a:pathLst>
              <a:path w="9143999" h="5911596">
                <a:moveTo>
                  <a:pt x="0" y="0"/>
                </a:moveTo>
                <a:lnTo>
                  <a:pt x="9143999" y="0"/>
                </a:lnTo>
                <a:lnTo>
                  <a:pt x="9143999" y="5911596"/>
                </a:lnTo>
                <a:lnTo>
                  <a:pt x="0" y="5911596"/>
                </a:lnTo>
                <a:close/>
              </a:path>
            </a:pathLst>
          </a:custGeom>
          <a:no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Title Slide">
    <p:bg>
      <p:bgPr>
        <a:solidFill>
          <a:schemeClr val="bg1"/>
        </a:solidFill>
        <a:effectLst/>
      </p:bgPr>
    </p:bg>
    <p:spTree>
      <p:nvGrpSpPr>
        <p:cNvPr id="1" name=""/>
        <p:cNvGrpSpPr/>
        <p:nvPr/>
      </p:nvGrpSpPr>
      <p:grpSpPr>
        <a:xfrm>
          <a:off x="0" y="0"/>
          <a:ext cx="0" cy="0"/>
          <a:chOff x="0" y="0"/>
          <a:chExt cx="0" cy="0"/>
        </a:xfrm>
      </p:grpSpPr>
      <p:sp>
        <p:nvSpPr>
          <p:cNvPr id="9" name="Picture Placeholder 5"/>
          <p:cNvSpPr>
            <a:spLocks noGrp="1"/>
          </p:cNvSpPr>
          <p:nvPr>
            <p:ph type="pic" sz="quarter" idx="13"/>
          </p:nvPr>
        </p:nvSpPr>
        <p:spPr>
          <a:xfrm>
            <a:off x="509508" y="533400"/>
            <a:ext cx="4303791" cy="6324600"/>
          </a:xfrm>
          <a:no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14593" y="12434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Title Slide">
    <p:bg>
      <p:bgPr>
        <a:solidFill>
          <a:schemeClr val="bg1"/>
        </a:solidFill>
        <a:effectLst/>
      </p:bgPr>
    </p:bg>
    <p:spTree>
      <p:nvGrpSpPr>
        <p:cNvPr id="1" name=""/>
        <p:cNvGrpSpPr/>
        <p:nvPr/>
      </p:nvGrpSpPr>
      <p:grpSpPr>
        <a:xfrm>
          <a:off x="0" y="0"/>
          <a:ext cx="0" cy="0"/>
          <a:chOff x="0" y="0"/>
          <a:chExt cx="0" cy="0"/>
        </a:xfrm>
      </p:grpSpPr>
      <p:sp>
        <p:nvSpPr>
          <p:cNvPr id="11" name="Picture Placeholder 5"/>
          <p:cNvSpPr>
            <a:spLocks noGrp="1"/>
          </p:cNvSpPr>
          <p:nvPr>
            <p:ph type="pic" sz="quarter" idx="14"/>
          </p:nvPr>
        </p:nvSpPr>
        <p:spPr>
          <a:xfrm>
            <a:off x="8653463" y="2521744"/>
            <a:ext cx="2971799" cy="1678781"/>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10" name="Picture Placeholder 5"/>
          <p:cNvSpPr>
            <a:spLocks noGrp="1"/>
          </p:cNvSpPr>
          <p:nvPr>
            <p:ph type="pic" sz="quarter" idx="13"/>
          </p:nvPr>
        </p:nvSpPr>
        <p:spPr>
          <a:xfrm>
            <a:off x="5886450" y="2092326"/>
            <a:ext cx="4127500" cy="232410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1005309" y="1613603"/>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4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8" name="Picture Placeholder 5"/>
          <p:cNvSpPr>
            <a:spLocks noGrp="1"/>
          </p:cNvSpPr>
          <p:nvPr>
            <p:ph type="pic" sz="quarter" idx="13"/>
          </p:nvPr>
        </p:nvSpPr>
        <p:spPr>
          <a:xfrm>
            <a:off x="854869" y="2595563"/>
            <a:ext cx="4405312" cy="276225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_Title Slide">
    <p:bg>
      <p:bgPr>
        <a:solidFill>
          <a:schemeClr val="bg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3"/>
          </p:nvPr>
        </p:nvSpPr>
        <p:spPr>
          <a:xfrm>
            <a:off x="0" y="3800474"/>
            <a:ext cx="12192000" cy="3057525"/>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81200" y="246380"/>
            <a:ext cx="9973310" cy="6373495"/>
          </a:xfrm>
          <a:custGeom>
            <a:avLst/>
            <a:gdLst>
              <a:gd name="connsiteX0" fmla="*/ 0 w 10210800"/>
              <a:gd name="connsiteY0" fmla="*/ 0 h 6858000"/>
              <a:gd name="connsiteX1" fmla="*/ 10210800 w 10210800"/>
              <a:gd name="connsiteY1" fmla="*/ 0 h 6858000"/>
              <a:gd name="connsiteX2" fmla="*/ 10210800 w 10210800"/>
              <a:gd name="connsiteY2" fmla="*/ 6858000 h 6858000"/>
              <a:gd name="connsiteX3" fmla="*/ 0 w 10210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10800" h="6858000">
                <a:moveTo>
                  <a:pt x="0" y="0"/>
                </a:moveTo>
                <a:lnTo>
                  <a:pt x="10210800" y="0"/>
                </a:lnTo>
                <a:lnTo>
                  <a:pt x="10210800" y="6858000"/>
                </a:lnTo>
                <a:lnTo>
                  <a:pt x="0" y="6858000"/>
                </a:lnTo>
                <a:close/>
              </a:path>
            </a:pathLst>
          </a:custGeom>
        </p:spPr>
        <p:txBody>
          <a:bodyPr wrap="square">
            <a:noAutofit/>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bout us 6">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3428999"/>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bout Us 1">
    <p:bg>
      <p:bgPr>
        <a:solidFill>
          <a:schemeClr val="bg1"/>
        </a:solidFill>
        <a:effectLst/>
      </p:bgPr>
    </p:bg>
    <p:spTree>
      <p:nvGrpSpPr>
        <p:cNvPr id="1" name=""/>
        <p:cNvGrpSpPr/>
        <p:nvPr/>
      </p:nvGrpSpPr>
      <p:grpSpPr>
        <a:xfrm>
          <a:off x="0" y="0"/>
          <a:ext cx="0" cy="0"/>
          <a:chOff x="0" y="0"/>
          <a:chExt cx="0" cy="0"/>
        </a:xfrm>
      </p:grpSpPr>
      <p:sp>
        <p:nvSpPr>
          <p:cNvPr id="4" name="Rectangle: Top Corners Rounded 8"/>
          <p:cNvSpPr/>
          <p:nvPr/>
        </p:nvSpPr>
        <p:spPr>
          <a:xfrm rot="16200000">
            <a:off x="7754787" y="751418"/>
            <a:ext cx="3936086" cy="4938343"/>
          </a:xfrm>
          <a:prstGeom prst="round2SameRect">
            <a:avLst>
              <a:gd name="adj1" fmla="val 3241"/>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p:cNvSpPr>
            <a:spLocks noGrp="1"/>
          </p:cNvSpPr>
          <p:nvPr>
            <p:ph type="pic" sz="quarter" idx="10"/>
          </p:nvPr>
        </p:nvSpPr>
        <p:spPr>
          <a:xfrm>
            <a:off x="0" y="0"/>
            <a:ext cx="6502400"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Mockup 1">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3952875"/>
          </a:xfrm>
          <a:prstGeom prst="rect">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1"/>
          </p:nvPr>
        </p:nvSpPr>
        <p:spPr>
          <a:xfrm>
            <a:off x="8439151" y="2494757"/>
            <a:ext cx="1304925" cy="2715418"/>
          </a:xfrm>
          <a:custGeom>
            <a:avLst/>
            <a:gdLst>
              <a:gd name="connsiteX0" fmla="*/ 153994 w 1304925"/>
              <a:gd name="connsiteY0" fmla="*/ 0 h 2715418"/>
              <a:gd name="connsiteX1" fmla="*/ 1150931 w 1304925"/>
              <a:gd name="connsiteY1" fmla="*/ 0 h 2715418"/>
              <a:gd name="connsiteX2" fmla="*/ 1304925 w 1304925"/>
              <a:gd name="connsiteY2" fmla="*/ 153994 h 2715418"/>
              <a:gd name="connsiteX3" fmla="*/ 1304925 w 1304925"/>
              <a:gd name="connsiteY3" fmla="*/ 2561424 h 2715418"/>
              <a:gd name="connsiteX4" fmla="*/ 1150931 w 1304925"/>
              <a:gd name="connsiteY4" fmla="*/ 2715418 h 2715418"/>
              <a:gd name="connsiteX5" fmla="*/ 153994 w 1304925"/>
              <a:gd name="connsiteY5" fmla="*/ 2715418 h 2715418"/>
              <a:gd name="connsiteX6" fmla="*/ 0 w 1304925"/>
              <a:gd name="connsiteY6" fmla="*/ 2561424 h 2715418"/>
              <a:gd name="connsiteX7" fmla="*/ 0 w 1304925"/>
              <a:gd name="connsiteY7" fmla="*/ 153994 h 2715418"/>
              <a:gd name="connsiteX8" fmla="*/ 153994 w 1304925"/>
              <a:gd name="connsiteY8" fmla="*/ 0 h 27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925" h="2715418">
                <a:moveTo>
                  <a:pt x="153994" y="0"/>
                </a:moveTo>
                <a:lnTo>
                  <a:pt x="1150931" y="0"/>
                </a:lnTo>
                <a:cubicBezTo>
                  <a:pt x="1235980" y="0"/>
                  <a:pt x="1304925" y="68945"/>
                  <a:pt x="1304925" y="153994"/>
                </a:cubicBezTo>
                <a:lnTo>
                  <a:pt x="1304925" y="2561424"/>
                </a:lnTo>
                <a:cubicBezTo>
                  <a:pt x="1304925" y="2646473"/>
                  <a:pt x="1235980" y="2715418"/>
                  <a:pt x="1150931" y="2715418"/>
                </a:cubicBezTo>
                <a:lnTo>
                  <a:pt x="153994" y="2715418"/>
                </a:lnTo>
                <a:cubicBezTo>
                  <a:pt x="68945" y="2715418"/>
                  <a:pt x="0" y="2646473"/>
                  <a:pt x="0" y="2561424"/>
                </a:cubicBezTo>
                <a:lnTo>
                  <a:pt x="0" y="153994"/>
                </a:lnTo>
                <a:cubicBezTo>
                  <a:pt x="0" y="68945"/>
                  <a:pt x="68945" y="0"/>
                  <a:pt x="15399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0"/>
          </p:nvPr>
        </p:nvSpPr>
        <p:spPr>
          <a:xfrm>
            <a:off x="3028950" y="2314575"/>
            <a:ext cx="4381500" cy="2619375"/>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11" name="Rectangle: Single Corner Rounded 10"/>
          <p:cNvSpPr/>
          <p:nvPr/>
        </p:nvSpPr>
        <p:spPr>
          <a:xfrm>
            <a:off x="3896" y="0"/>
            <a:ext cx="3615604" cy="6858000"/>
          </a:xfrm>
          <a:prstGeom prst="round1Rect">
            <a:avLst>
              <a:gd name="adj" fmla="val 50000"/>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2548" y="909378"/>
            <a:ext cx="5039246" cy="5039246"/>
          </a:xfrm>
          <a:prstGeom prst="ellipse">
            <a:avLst/>
          </a:prstGeom>
          <a:solidFill>
            <a:schemeClr val="bg1"/>
          </a:solidFill>
          <a:ln w="254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1521655" y="1278485"/>
            <a:ext cx="4301032" cy="4301032"/>
          </a:xfrm>
          <a:custGeom>
            <a:avLst/>
            <a:gdLst>
              <a:gd name="connsiteX0" fmla="*/ 2150516 w 4301032"/>
              <a:gd name="connsiteY0" fmla="*/ 0 h 4301032"/>
              <a:gd name="connsiteX1" fmla="*/ 4301032 w 4301032"/>
              <a:gd name="connsiteY1" fmla="*/ 2150516 h 4301032"/>
              <a:gd name="connsiteX2" fmla="*/ 2150516 w 4301032"/>
              <a:gd name="connsiteY2" fmla="*/ 4301032 h 4301032"/>
              <a:gd name="connsiteX3" fmla="*/ 0 w 4301032"/>
              <a:gd name="connsiteY3" fmla="*/ 2150516 h 4301032"/>
              <a:gd name="connsiteX4" fmla="*/ 2150516 w 4301032"/>
              <a:gd name="connsiteY4" fmla="*/ 0 h 4301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32" h="4301032">
                <a:moveTo>
                  <a:pt x="2150516" y="0"/>
                </a:moveTo>
                <a:cubicBezTo>
                  <a:pt x="3338213" y="0"/>
                  <a:pt x="4301032" y="962819"/>
                  <a:pt x="4301032" y="2150516"/>
                </a:cubicBezTo>
                <a:cubicBezTo>
                  <a:pt x="4301032" y="3338213"/>
                  <a:pt x="3338213" y="4301032"/>
                  <a:pt x="2150516" y="4301032"/>
                </a:cubicBezTo>
                <a:cubicBezTo>
                  <a:pt x="962819" y="4301032"/>
                  <a:pt x="0" y="3338213"/>
                  <a:pt x="0" y="2150516"/>
                </a:cubicBezTo>
                <a:cubicBezTo>
                  <a:pt x="0" y="962819"/>
                  <a:pt x="962819" y="0"/>
                  <a:pt x="215051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bout us 4">
    <p:bg>
      <p:bgPr>
        <a:solidFill>
          <a:schemeClr val="bg1"/>
        </a:solidFill>
        <a:effectLst/>
      </p:bgPr>
    </p:bg>
    <p:spTree>
      <p:nvGrpSpPr>
        <p:cNvPr id="1" name=""/>
        <p:cNvGrpSpPr/>
        <p:nvPr/>
      </p:nvGrpSpPr>
      <p:grpSpPr>
        <a:xfrm>
          <a:off x="0" y="0"/>
          <a:ext cx="0" cy="0"/>
          <a:chOff x="0" y="0"/>
          <a:chExt cx="0" cy="0"/>
        </a:xfrm>
      </p:grpSpPr>
      <p:sp>
        <p:nvSpPr>
          <p:cNvPr id="4" name="Rectangle: Top Corners Rounded 28"/>
          <p:cNvSpPr/>
          <p:nvPr/>
        </p:nvSpPr>
        <p:spPr>
          <a:xfrm rot="16200000">
            <a:off x="5334558" y="557"/>
            <a:ext cx="6858003" cy="6856878"/>
          </a:xfrm>
          <a:prstGeom prst="round2SameRect">
            <a:avLst>
              <a:gd name="adj1" fmla="val 19445"/>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p:cNvSpPr>
            <a:spLocks noGrp="1"/>
          </p:cNvSpPr>
          <p:nvPr>
            <p:ph type="pic" sz="quarter" idx="10"/>
          </p:nvPr>
        </p:nvSpPr>
        <p:spPr>
          <a:xfrm>
            <a:off x="9069306"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1"/>
          </p:nvPr>
        </p:nvSpPr>
        <p:spPr>
          <a:xfrm>
            <a:off x="6181257"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ockup 3">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3896" y="0"/>
            <a:ext cx="3615604" cy="6858000"/>
          </a:xfrm>
          <a:custGeom>
            <a:avLst/>
            <a:gdLst>
              <a:gd name="connsiteX0" fmla="*/ 0 w 3615604"/>
              <a:gd name="connsiteY0" fmla="*/ 0 h 6858000"/>
              <a:gd name="connsiteX1" fmla="*/ 2311781 w 3615604"/>
              <a:gd name="connsiteY1" fmla="*/ 0 h 6858000"/>
              <a:gd name="connsiteX2" fmla="*/ 3615604 w 3615604"/>
              <a:gd name="connsiteY2" fmla="*/ 1303823 h 6858000"/>
              <a:gd name="connsiteX3" fmla="*/ 3615604 w 3615604"/>
              <a:gd name="connsiteY3" fmla="*/ 6858000 h 6858000"/>
              <a:gd name="connsiteX4" fmla="*/ 0 w 36156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604" h="6858000">
                <a:moveTo>
                  <a:pt x="0" y="0"/>
                </a:moveTo>
                <a:lnTo>
                  <a:pt x="2311781" y="0"/>
                </a:lnTo>
                <a:cubicBezTo>
                  <a:pt x="3031863" y="0"/>
                  <a:pt x="3615604" y="583741"/>
                  <a:pt x="3615604" y="1303823"/>
                </a:cubicBezTo>
                <a:lnTo>
                  <a:pt x="3615604"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9" name="Picture Placeholder 8"/>
          <p:cNvSpPr>
            <a:spLocks noGrp="1"/>
          </p:cNvSpPr>
          <p:nvPr>
            <p:ph type="pic" sz="quarter" idx="10"/>
          </p:nvPr>
        </p:nvSpPr>
        <p:spPr>
          <a:xfrm>
            <a:off x="2691114" y="2100712"/>
            <a:ext cx="4559300" cy="252476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rvice 2">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133474" y="1"/>
            <a:ext cx="9925048" cy="3169942"/>
          </a:xfrm>
          <a:custGeom>
            <a:avLst/>
            <a:gdLst>
              <a:gd name="connsiteX0" fmla="*/ 0 w 9925048"/>
              <a:gd name="connsiteY0" fmla="*/ 0 h 3169942"/>
              <a:gd name="connsiteX1" fmla="*/ 9925048 w 9925048"/>
              <a:gd name="connsiteY1" fmla="*/ 0 h 3169942"/>
              <a:gd name="connsiteX2" fmla="*/ 9925048 w 9925048"/>
              <a:gd name="connsiteY2" fmla="*/ 3066348 h 3169942"/>
              <a:gd name="connsiteX3" fmla="*/ 9821454 w 9925048"/>
              <a:gd name="connsiteY3" fmla="*/ 3169942 h 3169942"/>
              <a:gd name="connsiteX4" fmla="*/ 103593 w 9925048"/>
              <a:gd name="connsiteY4" fmla="*/ 3169942 h 3169942"/>
              <a:gd name="connsiteX5" fmla="*/ 8140 w 9925048"/>
              <a:gd name="connsiteY5" fmla="*/ 3106671 h 3169942"/>
              <a:gd name="connsiteX6" fmla="*/ 0 w 9925048"/>
              <a:gd name="connsiteY6" fmla="*/ 3066353 h 316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8" h="3169942">
                <a:moveTo>
                  <a:pt x="0" y="0"/>
                </a:moveTo>
                <a:lnTo>
                  <a:pt x="9925048" y="0"/>
                </a:lnTo>
                <a:lnTo>
                  <a:pt x="9925048" y="3066348"/>
                </a:lnTo>
                <a:cubicBezTo>
                  <a:pt x="9925048" y="3123561"/>
                  <a:pt x="9878667" y="3169942"/>
                  <a:pt x="9821454" y="3169942"/>
                </a:cubicBezTo>
                <a:lnTo>
                  <a:pt x="103593" y="3169942"/>
                </a:lnTo>
                <a:cubicBezTo>
                  <a:pt x="60683" y="3169942"/>
                  <a:pt x="23867" y="3143853"/>
                  <a:pt x="8140" y="3106671"/>
                </a:cubicBezTo>
                <a:lnTo>
                  <a:pt x="0" y="3066353"/>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278780"/>
            <a:ext cx="5824654" cy="6300439"/>
          </a:xfrm>
          <a:custGeom>
            <a:avLst/>
            <a:gdLst>
              <a:gd name="connsiteX0" fmla="*/ 0 w 5905500"/>
              <a:gd name="connsiteY0" fmla="*/ 0 h 6502400"/>
              <a:gd name="connsiteX1" fmla="*/ 5905500 w 5905500"/>
              <a:gd name="connsiteY1" fmla="*/ 0 h 6502400"/>
              <a:gd name="connsiteX2" fmla="*/ 5905500 w 5905500"/>
              <a:gd name="connsiteY2" fmla="*/ 6502400 h 6502400"/>
              <a:gd name="connsiteX3" fmla="*/ 2952750 w 5905500"/>
              <a:gd name="connsiteY3" fmla="*/ 6502400 h 6502400"/>
              <a:gd name="connsiteX4" fmla="*/ 0 w 5905500"/>
              <a:gd name="connsiteY4" fmla="*/ 3549650 h 650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0" h="6502400">
                <a:moveTo>
                  <a:pt x="0" y="0"/>
                </a:moveTo>
                <a:lnTo>
                  <a:pt x="5905500" y="0"/>
                </a:lnTo>
                <a:lnTo>
                  <a:pt x="5905500" y="6502400"/>
                </a:lnTo>
                <a:lnTo>
                  <a:pt x="2952750" y="6502400"/>
                </a:lnTo>
                <a:cubicBezTo>
                  <a:pt x="1321991" y="6502400"/>
                  <a:pt x="0" y="5180409"/>
                  <a:pt x="0" y="3549650"/>
                </a:cubicBezTo>
                <a:close/>
              </a:path>
            </a:pathLst>
          </a:custGeom>
          <a:pattFill prst="pct5">
            <a:fgClr>
              <a:schemeClr val="accent1"/>
            </a:fgClr>
            <a:bgClr>
              <a:schemeClr val="bg1"/>
            </a:bgClr>
          </a:pattFill>
        </p:spPr>
        <p:txBody>
          <a:bodyPr wrap="square">
            <a:normAutofit/>
          </a:bodyPr>
          <a:lstStyle>
            <a:lvl1pPr marL="0" indent="0">
              <a:buNone/>
              <a:defRPr sz="1200">
                <a:no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am 3">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3658698"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4" name="Picture Placeholder 6"/>
          <p:cNvSpPr>
            <a:spLocks noGrp="1"/>
          </p:cNvSpPr>
          <p:nvPr>
            <p:ph type="pic" sz="quarter" idx="11"/>
          </p:nvPr>
        </p:nvSpPr>
        <p:spPr>
          <a:xfrm>
            <a:off x="1543434" y="763362"/>
            <a:ext cx="4186651" cy="6094638"/>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rvice 4">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7532914" cy="6858000"/>
          </a:xfrm>
          <a:custGeom>
            <a:avLst/>
            <a:gdLst>
              <a:gd name="connsiteX0" fmla="*/ 0 w 7532914"/>
              <a:gd name="connsiteY0" fmla="*/ 0 h 6858000"/>
              <a:gd name="connsiteX1" fmla="*/ 7532914 w 7532914"/>
              <a:gd name="connsiteY1" fmla="*/ 0 h 6858000"/>
              <a:gd name="connsiteX2" fmla="*/ 4680603 w 7532914"/>
              <a:gd name="connsiteY2" fmla="*/ 6858000 h 6858000"/>
              <a:gd name="connsiteX3" fmla="*/ 0 w 7532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32914" h="6858000">
                <a:moveTo>
                  <a:pt x="0" y="0"/>
                </a:moveTo>
                <a:lnTo>
                  <a:pt x="7532914" y="0"/>
                </a:lnTo>
                <a:lnTo>
                  <a:pt x="4680603" y="6858000"/>
                </a:lnTo>
                <a:lnTo>
                  <a:pt x="0" y="6858000"/>
                </a:lnTo>
                <a:close/>
              </a:path>
            </a:pathLst>
          </a:custGeom>
          <a:pattFill prst="pct75">
            <a:fgClr>
              <a:schemeClr val="accent3"/>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685799"/>
            <a:ext cx="4781550" cy="5486402"/>
          </a:xfrm>
          <a:custGeom>
            <a:avLst/>
            <a:gdLst>
              <a:gd name="connsiteX0" fmla="*/ 0 w 4781550"/>
              <a:gd name="connsiteY0" fmla="*/ 0 h 5486402"/>
              <a:gd name="connsiteX1" fmla="*/ 2324100 w 4781550"/>
              <a:gd name="connsiteY1" fmla="*/ 0 h 5486402"/>
              <a:gd name="connsiteX2" fmla="*/ 2324100 w 4781550"/>
              <a:gd name="connsiteY2" fmla="*/ 3863 h 5486402"/>
              <a:gd name="connsiteX3" fmla="*/ 2390775 w 4781550"/>
              <a:gd name="connsiteY3" fmla="*/ 0 h 5486402"/>
              <a:gd name="connsiteX4" fmla="*/ 4781550 w 4781550"/>
              <a:gd name="connsiteY4" fmla="*/ 2743201 h 5486402"/>
              <a:gd name="connsiteX5" fmla="*/ 2390775 w 4781550"/>
              <a:gd name="connsiteY5" fmla="*/ 5486402 h 5486402"/>
              <a:gd name="connsiteX6" fmla="*/ 2324100 w 4781550"/>
              <a:gd name="connsiteY6" fmla="*/ 5482539 h 5486402"/>
              <a:gd name="connsiteX7" fmla="*/ 2324100 w 4781550"/>
              <a:gd name="connsiteY7" fmla="*/ 5486402 h 5486402"/>
              <a:gd name="connsiteX8" fmla="*/ 0 w 4781550"/>
              <a:gd name="connsiteY8" fmla="*/ 5486402 h 5486402"/>
              <a:gd name="connsiteX9" fmla="*/ 0 w 4781550"/>
              <a:gd name="connsiteY9" fmla="*/ 2743201 h 548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5486402">
                <a:moveTo>
                  <a:pt x="0" y="0"/>
                </a:moveTo>
                <a:lnTo>
                  <a:pt x="2324100" y="0"/>
                </a:lnTo>
                <a:lnTo>
                  <a:pt x="2324100" y="3863"/>
                </a:lnTo>
                <a:lnTo>
                  <a:pt x="2390775" y="0"/>
                </a:lnTo>
                <a:cubicBezTo>
                  <a:pt x="3711164" y="0"/>
                  <a:pt x="4781550" y="1228173"/>
                  <a:pt x="4781550" y="2743201"/>
                </a:cubicBezTo>
                <a:cubicBezTo>
                  <a:pt x="4781550" y="4258229"/>
                  <a:pt x="3711164" y="5486402"/>
                  <a:pt x="2390775" y="5486402"/>
                </a:cubicBezTo>
                <a:lnTo>
                  <a:pt x="2324100" y="5482539"/>
                </a:lnTo>
                <a:lnTo>
                  <a:pt x="2324100" y="5486402"/>
                </a:lnTo>
                <a:lnTo>
                  <a:pt x="0" y="5486402"/>
                </a:lnTo>
                <a:lnTo>
                  <a:pt x="0" y="2743201"/>
                </a:lnTo>
                <a:close/>
              </a:path>
            </a:pathLst>
          </a:custGeom>
          <a:pattFill prst="pct5">
            <a:fgClr>
              <a:schemeClr val="accent1"/>
            </a:fgClr>
            <a:bgClr>
              <a:schemeClr val="bg2"/>
            </a:bgClr>
          </a:pattFill>
        </p:spPr>
        <p:txBody>
          <a:bodyPr wrap="square">
            <a:noAutofit/>
          </a:bodyPr>
          <a:lstStyle>
            <a:lvl1pPr>
              <a:defRPr sz="11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14750" y="2"/>
            <a:ext cx="8477250" cy="4040220"/>
          </a:xfrm>
          <a:custGeom>
            <a:avLst/>
            <a:gdLst>
              <a:gd name="connsiteX0" fmla="*/ 0 w 8477250"/>
              <a:gd name="connsiteY0" fmla="*/ 0 h 4040220"/>
              <a:gd name="connsiteX1" fmla="*/ 8477250 w 8477250"/>
              <a:gd name="connsiteY1" fmla="*/ 0 h 4040220"/>
              <a:gd name="connsiteX2" fmla="*/ 8477250 w 8477250"/>
              <a:gd name="connsiteY2" fmla="*/ 2103657 h 4040220"/>
              <a:gd name="connsiteX3" fmla="*/ 8447446 w 8477250"/>
              <a:gd name="connsiteY3" fmla="*/ 2145568 h 4040220"/>
              <a:gd name="connsiteX4" fmla="*/ 4667731 w 8477250"/>
              <a:gd name="connsiteY4" fmla="*/ 4040220 h 4040220"/>
              <a:gd name="connsiteX5" fmla="*/ 5307 w 8477250"/>
              <a:gd name="connsiteY5" fmla="*/ 41767 h 40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0" h="4040220">
                <a:moveTo>
                  <a:pt x="0" y="0"/>
                </a:moveTo>
                <a:lnTo>
                  <a:pt x="8477250" y="0"/>
                </a:lnTo>
                <a:lnTo>
                  <a:pt x="8477250" y="2103657"/>
                </a:lnTo>
                <a:lnTo>
                  <a:pt x="8447446" y="2145568"/>
                </a:lnTo>
                <a:cubicBezTo>
                  <a:pt x="7587286" y="3295739"/>
                  <a:pt x="6214450" y="4040220"/>
                  <a:pt x="4667731" y="4040220"/>
                </a:cubicBezTo>
                <a:cubicBezTo>
                  <a:pt x="2306949" y="4040220"/>
                  <a:pt x="351252" y="2305846"/>
                  <a:pt x="5307" y="41767"/>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3429000"/>
            <a:ext cx="3352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 y="1619250"/>
            <a:ext cx="4591050" cy="4591050"/>
          </a:xfrm>
          <a:custGeom>
            <a:avLst/>
            <a:gdLst>
              <a:gd name="connsiteX0" fmla="*/ 2295525 w 4591050"/>
              <a:gd name="connsiteY0" fmla="*/ 0 h 4591050"/>
              <a:gd name="connsiteX1" fmla="*/ 4591050 w 4591050"/>
              <a:gd name="connsiteY1" fmla="*/ 0 h 4591050"/>
              <a:gd name="connsiteX2" fmla="*/ 4591050 w 4591050"/>
              <a:gd name="connsiteY2" fmla="*/ 2295525 h 4591050"/>
              <a:gd name="connsiteX3" fmla="*/ 2295525 w 4591050"/>
              <a:gd name="connsiteY3" fmla="*/ 4591050 h 4591050"/>
              <a:gd name="connsiteX4" fmla="*/ 0 w 4591050"/>
              <a:gd name="connsiteY4" fmla="*/ 2295525 h 4591050"/>
              <a:gd name="connsiteX5" fmla="*/ 2295525 w 4591050"/>
              <a:gd name="connsiteY5" fmla="*/ 0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050" h="4591050">
                <a:moveTo>
                  <a:pt x="2295525" y="0"/>
                </a:moveTo>
                <a:lnTo>
                  <a:pt x="4591050" y="0"/>
                </a:lnTo>
                <a:lnTo>
                  <a:pt x="4591050" y="2295525"/>
                </a:lnTo>
                <a:cubicBezTo>
                  <a:pt x="4591050" y="3563308"/>
                  <a:pt x="3563308" y="4591050"/>
                  <a:pt x="2295525" y="4591050"/>
                </a:cubicBezTo>
                <a:cubicBezTo>
                  <a:pt x="1027742" y="4591050"/>
                  <a:pt x="0" y="3563308"/>
                  <a:pt x="0" y="2295525"/>
                </a:cubicBezTo>
                <a:cubicBezTo>
                  <a:pt x="0" y="1027742"/>
                  <a:pt x="1027742" y="0"/>
                  <a:pt x="2295525" y="0"/>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7_Title Slide">
    <p:bg>
      <p:bgPr>
        <a:solidFill>
          <a:schemeClr val="bg1"/>
        </a:solidFill>
        <a:effectLst/>
      </p:bgPr>
    </p:bg>
    <p:spTree>
      <p:nvGrpSpPr>
        <p:cNvPr id="1" name=""/>
        <p:cNvGrpSpPr/>
        <p:nvPr/>
      </p:nvGrpSpPr>
      <p:grpSpPr>
        <a:xfrm>
          <a:off x="0" y="0"/>
          <a:ext cx="0" cy="0"/>
          <a:chOff x="0" y="0"/>
          <a:chExt cx="0" cy="0"/>
        </a:xfrm>
      </p:grpSpPr>
      <p:sp>
        <p:nvSpPr>
          <p:cNvPr id="2" name="Freeform: Shape 1"/>
          <p:cNvSpPr/>
          <p:nvPr/>
        </p:nvSpPr>
        <p:spPr>
          <a:xfrm>
            <a:off x="734832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endParaRPr>
          </a:p>
        </p:txBody>
      </p:sp>
      <p:sp>
        <p:nvSpPr>
          <p:cNvPr id="6" name="Picture Placeholder 5"/>
          <p:cNvSpPr>
            <a:spLocks noGrp="1"/>
          </p:cNvSpPr>
          <p:nvPr>
            <p:ph type="pic" sz="quarter" idx="10"/>
          </p:nvPr>
        </p:nvSpPr>
        <p:spPr>
          <a:xfrm>
            <a:off x="618627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3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62003"/>
            <a:ext cx="6095999" cy="6095997"/>
          </a:xfrm>
          <a:custGeom>
            <a:avLst/>
            <a:gdLst>
              <a:gd name="connsiteX0" fmla="*/ 0 w 6095999"/>
              <a:gd name="connsiteY0" fmla="*/ 0 h 6095997"/>
              <a:gd name="connsiteX1" fmla="*/ 303956 w 6095999"/>
              <a:gd name="connsiteY1" fmla="*/ 7446 h 6095997"/>
              <a:gd name="connsiteX2" fmla="*/ 6088067 w 6095999"/>
              <a:gd name="connsiteY2" fmla="*/ 5782300 h 6095997"/>
              <a:gd name="connsiteX3" fmla="*/ 6095999 w 6095999"/>
              <a:gd name="connsiteY3" fmla="*/ 6095997 h 6095997"/>
              <a:gd name="connsiteX4" fmla="*/ 0 w 6095999"/>
              <a:gd name="connsiteY4" fmla="*/ 6095997 h 609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6095997">
                <a:moveTo>
                  <a:pt x="0" y="0"/>
                </a:moveTo>
                <a:lnTo>
                  <a:pt x="303956" y="7446"/>
                </a:lnTo>
                <a:cubicBezTo>
                  <a:pt x="3425530" y="160729"/>
                  <a:pt x="5929899" y="2662013"/>
                  <a:pt x="6088067" y="5782300"/>
                </a:cubicBezTo>
                <a:lnTo>
                  <a:pt x="6095999" y="6095997"/>
                </a:lnTo>
                <a:lnTo>
                  <a:pt x="0" y="6095997"/>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0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924800" y="1646355"/>
            <a:ext cx="4267200" cy="2716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4629150" cy="6858000"/>
          </a:xfrm>
          <a:custGeom>
            <a:avLst/>
            <a:gdLst>
              <a:gd name="connsiteX0" fmla="*/ 0 w 4629150"/>
              <a:gd name="connsiteY0" fmla="*/ 0 h 6858000"/>
              <a:gd name="connsiteX1" fmla="*/ 4629150 w 4629150"/>
              <a:gd name="connsiteY1" fmla="*/ 0 h 6858000"/>
              <a:gd name="connsiteX2" fmla="*/ 4629150 w 4629150"/>
              <a:gd name="connsiteY2" fmla="*/ 6858000 h 6858000"/>
              <a:gd name="connsiteX3" fmla="*/ 0 w 46291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9150" h="6858000">
                <a:moveTo>
                  <a:pt x="0" y="0"/>
                </a:moveTo>
                <a:lnTo>
                  <a:pt x="4629150" y="0"/>
                </a:lnTo>
                <a:lnTo>
                  <a:pt x="4629150" y="6858000"/>
                </a:lnTo>
                <a:lnTo>
                  <a:pt x="0" y="6858000"/>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9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flipV="1">
            <a:off x="2419350" y="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0" y="1562100"/>
            <a:ext cx="5181600" cy="4610100"/>
          </a:xfrm>
          <a:custGeom>
            <a:avLst/>
            <a:gdLst>
              <a:gd name="connsiteX0" fmla="*/ 0 w 5181600"/>
              <a:gd name="connsiteY0" fmla="*/ 0 h 4610100"/>
              <a:gd name="connsiteX1" fmla="*/ 4413235 w 5181600"/>
              <a:gd name="connsiteY1" fmla="*/ 0 h 4610100"/>
              <a:gd name="connsiteX2" fmla="*/ 5181600 w 5181600"/>
              <a:gd name="connsiteY2" fmla="*/ 768365 h 4610100"/>
              <a:gd name="connsiteX3" fmla="*/ 5181600 w 5181600"/>
              <a:gd name="connsiteY3" fmla="*/ 4610100 h 4610100"/>
              <a:gd name="connsiteX4" fmla="*/ 0 w 5181600"/>
              <a:gd name="connsiteY4" fmla="*/ 4610100 h 46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4610100">
                <a:moveTo>
                  <a:pt x="0" y="0"/>
                </a:moveTo>
                <a:lnTo>
                  <a:pt x="4413235" y="0"/>
                </a:lnTo>
                <a:cubicBezTo>
                  <a:pt x="4837591" y="0"/>
                  <a:pt x="5181600" y="344009"/>
                  <a:pt x="5181600" y="768365"/>
                </a:cubicBezTo>
                <a:lnTo>
                  <a:pt x="5181600" y="4610100"/>
                </a:lnTo>
                <a:lnTo>
                  <a:pt x="0" y="46101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4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a:off x="7896225" y="255270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3638550" cy="5410200"/>
          </a:xfrm>
          <a:custGeom>
            <a:avLst/>
            <a:gdLst>
              <a:gd name="connsiteX0" fmla="*/ 0 w 3638550"/>
              <a:gd name="connsiteY0" fmla="*/ 0 h 5410200"/>
              <a:gd name="connsiteX1" fmla="*/ 3638550 w 3638550"/>
              <a:gd name="connsiteY1" fmla="*/ 0 h 5410200"/>
              <a:gd name="connsiteX2" fmla="*/ 3638550 w 3638550"/>
              <a:gd name="connsiteY2" fmla="*/ 4860924 h 5410200"/>
              <a:gd name="connsiteX3" fmla="*/ 3089274 w 3638550"/>
              <a:gd name="connsiteY3" fmla="*/ 5410200 h 5410200"/>
              <a:gd name="connsiteX4" fmla="*/ 549276 w 3638550"/>
              <a:gd name="connsiteY4" fmla="*/ 5410200 h 5410200"/>
              <a:gd name="connsiteX5" fmla="*/ 0 w 3638550"/>
              <a:gd name="connsiteY5" fmla="*/ 4860924 h 54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8550" h="5410200">
                <a:moveTo>
                  <a:pt x="0" y="0"/>
                </a:moveTo>
                <a:lnTo>
                  <a:pt x="3638550" y="0"/>
                </a:lnTo>
                <a:lnTo>
                  <a:pt x="3638550" y="4860924"/>
                </a:lnTo>
                <a:cubicBezTo>
                  <a:pt x="3638550" y="5164281"/>
                  <a:pt x="3392631" y="5410200"/>
                  <a:pt x="3089274" y="5410200"/>
                </a:cubicBezTo>
                <a:lnTo>
                  <a:pt x="549276" y="5410200"/>
                </a:lnTo>
                <a:cubicBezTo>
                  <a:pt x="245919" y="5410200"/>
                  <a:pt x="0" y="5164281"/>
                  <a:pt x="0" y="4860924"/>
                </a:cubicBezTo>
                <a:close/>
              </a:path>
            </a:pathLst>
          </a:custGeom>
          <a:pattFill prst="pct5">
            <a:fgClr>
              <a:schemeClr val="accent1"/>
            </a:fgClr>
            <a:bgClr>
              <a:schemeClr val="bg2"/>
            </a:bgClr>
          </a:pattFill>
        </p:spPr>
        <p:txBody>
          <a:bodyPr wrap="square">
            <a:noAutofit/>
          </a:bodyPr>
          <a:lstStyle>
            <a:lvl1pPr>
              <a:defRPr sz="14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71500" y="0"/>
            <a:ext cx="4667250" cy="6858000"/>
          </a:xfrm>
          <a:custGeom>
            <a:avLst/>
            <a:gdLst>
              <a:gd name="connsiteX0" fmla="*/ 0 w 4667250"/>
              <a:gd name="connsiteY0" fmla="*/ 0 h 6858000"/>
              <a:gd name="connsiteX1" fmla="*/ 4667250 w 4667250"/>
              <a:gd name="connsiteY1" fmla="*/ 0 h 6858000"/>
              <a:gd name="connsiteX2" fmla="*/ 4667250 w 4667250"/>
              <a:gd name="connsiteY2" fmla="*/ 6858000 h 6858000"/>
              <a:gd name="connsiteX3" fmla="*/ 0 w 4667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67250" h="6858000">
                <a:moveTo>
                  <a:pt x="0" y="0"/>
                </a:moveTo>
                <a:lnTo>
                  <a:pt x="4667250" y="0"/>
                </a:lnTo>
                <a:lnTo>
                  <a:pt x="4667250" y="6858000"/>
                </a:lnTo>
                <a:lnTo>
                  <a:pt x="0" y="68580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482438"/>
            <a:ext cx="5026839" cy="3893127"/>
          </a:xfrm>
          <a:custGeom>
            <a:avLst/>
            <a:gdLst>
              <a:gd name="connsiteX0" fmla="*/ 0 w 5026839"/>
              <a:gd name="connsiteY0" fmla="*/ 0 h 3893127"/>
              <a:gd name="connsiteX1" fmla="*/ 4377972 w 5026839"/>
              <a:gd name="connsiteY1" fmla="*/ 0 h 3893127"/>
              <a:gd name="connsiteX2" fmla="*/ 5026839 w 5026839"/>
              <a:gd name="connsiteY2" fmla="*/ 648867 h 3893127"/>
              <a:gd name="connsiteX3" fmla="*/ 5026839 w 5026839"/>
              <a:gd name="connsiteY3" fmla="*/ 3244260 h 3893127"/>
              <a:gd name="connsiteX4" fmla="*/ 4377972 w 5026839"/>
              <a:gd name="connsiteY4" fmla="*/ 3893127 h 3893127"/>
              <a:gd name="connsiteX5" fmla="*/ 0 w 5026839"/>
              <a:gd name="connsiteY5" fmla="*/ 3893127 h 38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6839" h="3893127">
                <a:moveTo>
                  <a:pt x="0" y="0"/>
                </a:moveTo>
                <a:lnTo>
                  <a:pt x="4377972" y="0"/>
                </a:lnTo>
                <a:cubicBezTo>
                  <a:pt x="4736331" y="0"/>
                  <a:pt x="5026839" y="290508"/>
                  <a:pt x="5026839" y="648867"/>
                </a:cubicBezTo>
                <a:lnTo>
                  <a:pt x="5026839" y="3244260"/>
                </a:lnTo>
                <a:cubicBezTo>
                  <a:pt x="5026839" y="3602619"/>
                  <a:pt x="4736331" y="3893127"/>
                  <a:pt x="4377972" y="3893127"/>
                </a:cubicBezTo>
                <a:lnTo>
                  <a:pt x="0" y="3893127"/>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813963" y="1332427"/>
            <a:ext cx="3831939" cy="5525573"/>
          </a:xfrm>
          <a:custGeom>
            <a:avLst/>
            <a:gdLst>
              <a:gd name="connsiteX0" fmla="*/ 638669 w 3831939"/>
              <a:gd name="connsiteY0" fmla="*/ 0 h 5525573"/>
              <a:gd name="connsiteX1" fmla="*/ 3193270 w 3831939"/>
              <a:gd name="connsiteY1" fmla="*/ 0 h 5525573"/>
              <a:gd name="connsiteX2" fmla="*/ 3831939 w 3831939"/>
              <a:gd name="connsiteY2" fmla="*/ 638669 h 5525573"/>
              <a:gd name="connsiteX3" fmla="*/ 3831939 w 3831939"/>
              <a:gd name="connsiteY3" fmla="*/ 5457694 h 5525573"/>
              <a:gd name="connsiteX4" fmla="*/ 3825096 w 3831939"/>
              <a:gd name="connsiteY4" fmla="*/ 5525573 h 5525573"/>
              <a:gd name="connsiteX5" fmla="*/ 6843 w 3831939"/>
              <a:gd name="connsiteY5" fmla="*/ 5525573 h 5525573"/>
              <a:gd name="connsiteX6" fmla="*/ 0 w 3831939"/>
              <a:gd name="connsiteY6" fmla="*/ 5457694 h 5525573"/>
              <a:gd name="connsiteX7" fmla="*/ 0 w 3831939"/>
              <a:gd name="connsiteY7" fmla="*/ 638669 h 5525573"/>
              <a:gd name="connsiteX8" fmla="*/ 638669 w 3831939"/>
              <a:gd name="connsiteY8" fmla="*/ 0 h 55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39" h="5525573">
                <a:moveTo>
                  <a:pt x="638669" y="0"/>
                </a:moveTo>
                <a:lnTo>
                  <a:pt x="3193270" y="0"/>
                </a:lnTo>
                <a:cubicBezTo>
                  <a:pt x="3545997" y="0"/>
                  <a:pt x="3831939" y="285942"/>
                  <a:pt x="3831939" y="638669"/>
                </a:cubicBezTo>
                <a:lnTo>
                  <a:pt x="3831939" y="5457694"/>
                </a:lnTo>
                <a:lnTo>
                  <a:pt x="3825096" y="5525573"/>
                </a:lnTo>
                <a:lnTo>
                  <a:pt x="6843" y="5525573"/>
                </a:lnTo>
                <a:lnTo>
                  <a:pt x="0" y="5457694"/>
                </a:lnTo>
                <a:lnTo>
                  <a:pt x="0" y="638669"/>
                </a:lnTo>
                <a:cubicBezTo>
                  <a:pt x="0" y="285942"/>
                  <a:pt x="285942" y="0"/>
                  <a:pt x="638669"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Group 2"/>
          <p:cNvGrpSpPr/>
          <p:nvPr/>
        </p:nvGrpSpPr>
        <p:grpSpPr>
          <a:xfrm>
            <a:off x="0" y="5085959"/>
            <a:ext cx="12192000" cy="1772041"/>
            <a:chOff x="0" y="5085959"/>
            <a:chExt cx="12192000" cy="1772041"/>
          </a:xfrm>
        </p:grpSpPr>
        <p:grpSp>
          <p:nvGrpSpPr>
            <p:cNvPr id="3" name="Group 3"/>
            <p:cNvGrpSpPr/>
            <p:nvPr/>
          </p:nvGrpSpPr>
          <p:grpSpPr>
            <a:xfrm flipH="1">
              <a:off x="0" y="5085959"/>
              <a:ext cx="5486393" cy="1772041"/>
              <a:chOff x="5572259" y="4252480"/>
              <a:chExt cx="6124442" cy="1978123"/>
            </a:xfrm>
          </p:grpSpPr>
          <p:sp>
            <p:nvSpPr>
              <p:cNvPr id="15"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6"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8"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9"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0"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1"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2"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3"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4"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8"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9"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0"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1"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2"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3"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4"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327454"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6"/>
          <p:cNvSpPr>
            <a:spLocks noGrp="1"/>
          </p:cNvSpPr>
          <p:nvPr>
            <p:ph type="pic" sz="quarter" idx="11"/>
          </p:nvPr>
        </p:nvSpPr>
        <p:spPr>
          <a:xfrm>
            <a:off x="8324208"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_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83357" y="1152722"/>
            <a:ext cx="4556110" cy="4556110"/>
          </a:xfrm>
          <a:custGeom>
            <a:avLst/>
            <a:gdLst>
              <a:gd name="connsiteX0" fmla="*/ 759367 w 4556110"/>
              <a:gd name="connsiteY0" fmla="*/ 0 h 4556110"/>
              <a:gd name="connsiteX1" fmla="*/ 3796743 w 4556110"/>
              <a:gd name="connsiteY1" fmla="*/ 0 h 4556110"/>
              <a:gd name="connsiteX2" fmla="*/ 4556110 w 4556110"/>
              <a:gd name="connsiteY2" fmla="*/ 759367 h 4556110"/>
              <a:gd name="connsiteX3" fmla="*/ 4556110 w 4556110"/>
              <a:gd name="connsiteY3" fmla="*/ 3796743 h 4556110"/>
              <a:gd name="connsiteX4" fmla="*/ 3796743 w 4556110"/>
              <a:gd name="connsiteY4" fmla="*/ 4556110 h 4556110"/>
              <a:gd name="connsiteX5" fmla="*/ 759367 w 4556110"/>
              <a:gd name="connsiteY5" fmla="*/ 4556110 h 4556110"/>
              <a:gd name="connsiteX6" fmla="*/ 0 w 4556110"/>
              <a:gd name="connsiteY6" fmla="*/ 3796743 h 4556110"/>
              <a:gd name="connsiteX7" fmla="*/ 0 w 4556110"/>
              <a:gd name="connsiteY7" fmla="*/ 759367 h 4556110"/>
              <a:gd name="connsiteX8" fmla="*/ 759367 w 4556110"/>
              <a:gd name="connsiteY8" fmla="*/ 0 h 455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6110" h="4556110">
                <a:moveTo>
                  <a:pt x="759367" y="0"/>
                </a:moveTo>
                <a:lnTo>
                  <a:pt x="3796743" y="0"/>
                </a:lnTo>
                <a:cubicBezTo>
                  <a:pt x="4216130" y="0"/>
                  <a:pt x="4556110" y="339980"/>
                  <a:pt x="4556110" y="759367"/>
                </a:cubicBezTo>
                <a:lnTo>
                  <a:pt x="4556110" y="3796743"/>
                </a:lnTo>
                <a:cubicBezTo>
                  <a:pt x="4556110" y="4216130"/>
                  <a:pt x="4216130" y="4556110"/>
                  <a:pt x="3796743" y="4556110"/>
                </a:cubicBezTo>
                <a:lnTo>
                  <a:pt x="759367" y="4556110"/>
                </a:lnTo>
                <a:cubicBezTo>
                  <a:pt x="339980" y="4556110"/>
                  <a:pt x="0" y="4216130"/>
                  <a:pt x="0" y="3796743"/>
                </a:cubicBezTo>
                <a:lnTo>
                  <a:pt x="0" y="759367"/>
                </a:lnTo>
                <a:cubicBezTo>
                  <a:pt x="0" y="339980"/>
                  <a:pt x="339980" y="0"/>
                  <a:pt x="759367"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8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538364"/>
            <a:ext cx="5274365" cy="3781272"/>
          </a:xfrm>
          <a:custGeom>
            <a:avLst/>
            <a:gdLst>
              <a:gd name="connsiteX0" fmla="*/ 0 w 5274365"/>
              <a:gd name="connsiteY0" fmla="*/ 0 h 3781272"/>
              <a:gd name="connsiteX1" fmla="*/ 5274365 w 5274365"/>
              <a:gd name="connsiteY1" fmla="*/ 0 h 3781272"/>
              <a:gd name="connsiteX2" fmla="*/ 5274365 w 5274365"/>
              <a:gd name="connsiteY2" fmla="*/ 3781272 h 3781272"/>
              <a:gd name="connsiteX3" fmla="*/ 0 w 5274365"/>
              <a:gd name="connsiteY3" fmla="*/ 3781272 h 3781272"/>
            </a:gdLst>
            <a:ahLst/>
            <a:cxnLst>
              <a:cxn ang="0">
                <a:pos x="connsiteX0" y="connsiteY0"/>
              </a:cxn>
              <a:cxn ang="0">
                <a:pos x="connsiteX1" y="connsiteY1"/>
              </a:cxn>
              <a:cxn ang="0">
                <a:pos x="connsiteX2" y="connsiteY2"/>
              </a:cxn>
              <a:cxn ang="0">
                <a:pos x="connsiteX3" y="connsiteY3"/>
              </a:cxn>
            </a:cxnLst>
            <a:rect l="l" t="t" r="r" b="b"/>
            <a:pathLst>
              <a:path w="5274365" h="3781272">
                <a:moveTo>
                  <a:pt x="0" y="0"/>
                </a:moveTo>
                <a:lnTo>
                  <a:pt x="5274365" y="0"/>
                </a:lnTo>
                <a:lnTo>
                  <a:pt x="5274365" y="3781272"/>
                </a:lnTo>
                <a:lnTo>
                  <a:pt x="0" y="378127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6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5546893" y="4031361"/>
            <a:ext cx="5897162" cy="2212232"/>
          </a:xfrm>
          <a:custGeom>
            <a:avLst/>
            <a:gdLst>
              <a:gd name="connsiteX0" fmla="*/ 0 w 5897162"/>
              <a:gd name="connsiteY0" fmla="*/ 0 h 2212232"/>
              <a:gd name="connsiteX1" fmla="*/ 5897162 w 5897162"/>
              <a:gd name="connsiteY1" fmla="*/ 0 h 2212232"/>
              <a:gd name="connsiteX2" fmla="*/ 5897162 w 5897162"/>
              <a:gd name="connsiteY2" fmla="*/ 2212232 h 2212232"/>
              <a:gd name="connsiteX3" fmla="*/ 0 w 589716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5897162" h="2212232">
                <a:moveTo>
                  <a:pt x="0" y="0"/>
                </a:moveTo>
                <a:lnTo>
                  <a:pt x="5897162" y="0"/>
                </a:lnTo>
                <a:lnTo>
                  <a:pt x="589716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8"/>
          <p:cNvSpPr>
            <a:spLocks noGrp="1"/>
          </p:cNvSpPr>
          <p:nvPr>
            <p:ph type="pic" sz="quarter" idx="13"/>
          </p:nvPr>
        </p:nvSpPr>
        <p:spPr>
          <a:xfrm>
            <a:off x="3147419"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10"/>
          <p:cNvSpPr>
            <a:spLocks noGrp="1"/>
          </p:cNvSpPr>
          <p:nvPr>
            <p:ph type="pic" sz="quarter" idx="14"/>
          </p:nvPr>
        </p:nvSpPr>
        <p:spPr>
          <a:xfrm>
            <a:off x="747945"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0_Custom Layout">
    <p:bg>
      <p:bgPr>
        <a:solidFill>
          <a:schemeClr val="bg1"/>
        </a:solidFill>
        <a:effectLst/>
      </p:bgPr>
    </p:bg>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994666"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0" name="Picture Placeholder 19"/>
          <p:cNvSpPr>
            <a:spLocks noGrp="1"/>
          </p:cNvSpPr>
          <p:nvPr>
            <p:ph type="pic" sz="quarter" idx="11"/>
          </p:nvPr>
        </p:nvSpPr>
        <p:spPr>
          <a:xfrm>
            <a:off x="359933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9" name="Picture Placeholder 18"/>
          <p:cNvSpPr>
            <a:spLocks noGrp="1"/>
          </p:cNvSpPr>
          <p:nvPr>
            <p:ph type="pic" sz="quarter" idx="12"/>
          </p:nvPr>
        </p:nvSpPr>
        <p:spPr>
          <a:xfrm>
            <a:off x="6203997"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17"/>
          <p:cNvSpPr>
            <a:spLocks noGrp="1"/>
          </p:cNvSpPr>
          <p:nvPr>
            <p:ph type="pic" sz="quarter" idx="13"/>
          </p:nvPr>
        </p:nvSpPr>
        <p:spPr>
          <a:xfrm>
            <a:off x="880866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ffice">
    <p:bg>
      <p:bgPr>
        <a:solidFill>
          <a:schemeClr val="bg1"/>
        </a:solidFill>
        <a:effectLst/>
      </p:bgPr>
    </p:bg>
    <p:spTree>
      <p:nvGrpSpPr>
        <p:cNvPr id="1" name=""/>
        <p:cNvGrpSpPr/>
        <p:nvPr/>
      </p:nvGrpSpPr>
      <p:grpSpPr>
        <a:xfrm>
          <a:off x="0" y="0"/>
          <a:ext cx="0" cy="0"/>
          <a:chOff x="0" y="0"/>
          <a:chExt cx="0" cy="0"/>
        </a:xfrm>
      </p:grpSpPr>
      <p:grpSp>
        <p:nvGrpSpPr>
          <p:cNvPr id="41" name="组合 40"/>
          <p:cNvGrpSpPr/>
          <p:nvPr/>
        </p:nvGrpSpPr>
        <p:grpSpPr>
          <a:xfrm>
            <a:off x="8890000" y="5095875"/>
            <a:ext cx="3302000" cy="1761490"/>
            <a:chOff x="14000" y="8025"/>
            <a:chExt cx="5200" cy="2774"/>
          </a:xfrm>
        </p:grpSpPr>
        <p:sp>
          <p:nvSpPr>
            <p:cNvPr id="4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3"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4"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5"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6"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office1">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8890000" y="5095875"/>
            <a:ext cx="3302000" cy="1761490"/>
            <a:chOff x="14000" y="8025"/>
            <a:chExt cx="5200" cy="2774"/>
          </a:xfrm>
        </p:grpSpPr>
        <p:sp>
          <p:nvSpPr>
            <p:cNvPr id="3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4"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8"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9"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10"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标题页">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125617" y="414269"/>
            <a:ext cx="1950820" cy="445232"/>
            <a:chOff x="2987040" y="4564559"/>
            <a:chExt cx="8272251" cy="1887962"/>
          </a:xfrm>
        </p:grpSpPr>
        <p:sp>
          <p:nvSpPr>
            <p:cNvPr id="99" name="任意多边形: 形状 98"/>
            <p:cNvSpPr/>
            <p:nvPr userDrawn="1"/>
          </p:nvSpPr>
          <p:spPr>
            <a:xfrm>
              <a:off x="3231397" y="4564559"/>
              <a:ext cx="8027894" cy="1887962"/>
            </a:xfrm>
            <a:custGeom>
              <a:avLst/>
              <a:gdLst>
                <a:gd name="connsiteX0" fmla="*/ 0 w 8702377"/>
                <a:gd name="connsiteY0" fmla="*/ 0 h 3045564"/>
                <a:gd name="connsiteX1" fmla="*/ 7227278 w 8702377"/>
                <a:gd name="connsiteY1" fmla="*/ 0 h 3045564"/>
                <a:gd name="connsiteX2" fmla="*/ 7227278 w 8702377"/>
                <a:gd name="connsiteY2" fmla="*/ 683 h 3045564"/>
                <a:gd name="connsiteX3" fmla="*/ 7233052 w 8702377"/>
                <a:gd name="connsiteY3" fmla="*/ 387 h 3045564"/>
                <a:gd name="connsiteX4" fmla="*/ 7506212 w 8702377"/>
                <a:gd name="connsiteY4" fmla="*/ 128011 h 3045564"/>
                <a:gd name="connsiteX5" fmla="*/ 8599078 w 8702377"/>
                <a:gd name="connsiteY5" fmla="*/ 1322445 h 3045564"/>
                <a:gd name="connsiteX6" fmla="*/ 8574364 w 8702377"/>
                <a:gd name="connsiteY6" fmla="*/ 1879002 h 3045564"/>
                <a:gd name="connsiteX7" fmla="*/ 7411858 w 8702377"/>
                <a:gd name="connsiteY7" fmla="*/ 2942655 h 3045564"/>
                <a:gd name="connsiteX8" fmla="*/ 7277832 w 8702377"/>
                <a:gd name="connsiteY8" fmla="*/ 3023324 h 3045564"/>
                <a:gd name="connsiteX9" fmla="*/ 7227278 w 8702377"/>
                <a:gd name="connsiteY9" fmla="*/ 3035895 h 3045564"/>
                <a:gd name="connsiteX10" fmla="*/ 7227278 w 8702377"/>
                <a:gd name="connsiteY10" fmla="*/ 3042137 h 3045564"/>
                <a:gd name="connsiteX11" fmla="*/ 7195365 w 8702377"/>
                <a:gd name="connsiteY11" fmla="*/ 3042137 h 3045564"/>
                <a:gd name="connsiteX12" fmla="*/ 7128461 w 8702377"/>
                <a:gd name="connsiteY12" fmla="*/ 3045564 h 3045564"/>
                <a:gd name="connsiteX13" fmla="*/ 7104131 w 8702377"/>
                <a:gd name="connsiteY13" fmla="*/ 3042137 h 3045564"/>
                <a:gd name="connsiteX14" fmla="*/ 0 w 8702377"/>
                <a:gd name="connsiteY14" fmla="*/ 3042137 h 3045564"/>
                <a:gd name="connsiteX0-1" fmla="*/ 0 w 8702377"/>
                <a:gd name="connsiteY0-2" fmla="*/ 0 h 3051673"/>
                <a:gd name="connsiteX1-3" fmla="*/ 7227278 w 8702377"/>
                <a:gd name="connsiteY1-4" fmla="*/ 0 h 3051673"/>
                <a:gd name="connsiteX2-5" fmla="*/ 7227278 w 8702377"/>
                <a:gd name="connsiteY2-6" fmla="*/ 683 h 3051673"/>
                <a:gd name="connsiteX3-7" fmla="*/ 7233052 w 8702377"/>
                <a:gd name="connsiteY3-8" fmla="*/ 387 h 3051673"/>
                <a:gd name="connsiteX4-9" fmla="*/ 7506212 w 8702377"/>
                <a:gd name="connsiteY4-10" fmla="*/ 128011 h 3051673"/>
                <a:gd name="connsiteX5-11" fmla="*/ 8599078 w 8702377"/>
                <a:gd name="connsiteY5-12" fmla="*/ 1322445 h 3051673"/>
                <a:gd name="connsiteX6-13" fmla="*/ 8574364 w 8702377"/>
                <a:gd name="connsiteY6-14" fmla="*/ 1879002 h 3051673"/>
                <a:gd name="connsiteX7-15" fmla="*/ 7411858 w 8702377"/>
                <a:gd name="connsiteY7-16" fmla="*/ 2942655 h 3051673"/>
                <a:gd name="connsiteX8-17" fmla="*/ 7277832 w 8702377"/>
                <a:gd name="connsiteY8-18" fmla="*/ 3023324 h 3051673"/>
                <a:gd name="connsiteX9-19" fmla="*/ 7227278 w 8702377"/>
                <a:gd name="connsiteY9-20" fmla="*/ 3035895 h 3051673"/>
                <a:gd name="connsiteX10-21" fmla="*/ 7227278 w 8702377"/>
                <a:gd name="connsiteY10-22" fmla="*/ 3042137 h 3051673"/>
                <a:gd name="connsiteX11-23" fmla="*/ 7195365 w 8702377"/>
                <a:gd name="connsiteY11-24" fmla="*/ 3042137 h 3051673"/>
                <a:gd name="connsiteX12-25" fmla="*/ 7128461 w 8702377"/>
                <a:gd name="connsiteY12-26" fmla="*/ 3045564 h 3051673"/>
                <a:gd name="connsiteX13-27" fmla="*/ 7069146 w 8702377"/>
                <a:gd name="connsiteY13-28" fmla="*/ 3051673 h 3051673"/>
                <a:gd name="connsiteX14-29" fmla="*/ 0 w 8702377"/>
                <a:gd name="connsiteY14-30" fmla="*/ 3042137 h 3051673"/>
                <a:gd name="connsiteX15" fmla="*/ 0 w 8702377"/>
                <a:gd name="connsiteY15" fmla="*/ 0 h 3051673"/>
                <a:gd name="connsiteX0-31" fmla="*/ 0 w 8702377"/>
                <a:gd name="connsiteY0-32" fmla="*/ 0 h 3051673"/>
                <a:gd name="connsiteX1-33" fmla="*/ 7227278 w 8702377"/>
                <a:gd name="connsiteY1-34" fmla="*/ 0 h 3051673"/>
                <a:gd name="connsiteX2-35" fmla="*/ 7227278 w 8702377"/>
                <a:gd name="connsiteY2-36" fmla="*/ 683 h 3051673"/>
                <a:gd name="connsiteX3-37" fmla="*/ 7233052 w 8702377"/>
                <a:gd name="connsiteY3-38" fmla="*/ 387 h 3051673"/>
                <a:gd name="connsiteX4-39" fmla="*/ 7506212 w 8702377"/>
                <a:gd name="connsiteY4-40" fmla="*/ 128011 h 3051673"/>
                <a:gd name="connsiteX5-41" fmla="*/ 8599078 w 8702377"/>
                <a:gd name="connsiteY5-42" fmla="*/ 1322445 h 3051673"/>
                <a:gd name="connsiteX6-43" fmla="*/ 8574364 w 8702377"/>
                <a:gd name="connsiteY6-44" fmla="*/ 1879002 h 3051673"/>
                <a:gd name="connsiteX7-45" fmla="*/ 7411858 w 8702377"/>
                <a:gd name="connsiteY7-46" fmla="*/ 2942655 h 3051673"/>
                <a:gd name="connsiteX8-47" fmla="*/ 7277832 w 8702377"/>
                <a:gd name="connsiteY8-48" fmla="*/ 3023324 h 3051673"/>
                <a:gd name="connsiteX9-49" fmla="*/ 7227278 w 8702377"/>
                <a:gd name="connsiteY9-50" fmla="*/ 3035895 h 3051673"/>
                <a:gd name="connsiteX10-51" fmla="*/ 7195365 w 8702377"/>
                <a:gd name="connsiteY10-52" fmla="*/ 3042137 h 3051673"/>
                <a:gd name="connsiteX11-53" fmla="*/ 7128461 w 8702377"/>
                <a:gd name="connsiteY11-54" fmla="*/ 3045564 h 3051673"/>
                <a:gd name="connsiteX12-55" fmla="*/ 7069146 w 8702377"/>
                <a:gd name="connsiteY12-56" fmla="*/ 3051673 h 3051673"/>
                <a:gd name="connsiteX13-57" fmla="*/ 0 w 8702377"/>
                <a:gd name="connsiteY13-58" fmla="*/ 3042137 h 3051673"/>
                <a:gd name="connsiteX14-59" fmla="*/ 0 w 8702377"/>
                <a:gd name="connsiteY14-60" fmla="*/ 0 h 3051673"/>
                <a:gd name="connsiteX0-61" fmla="*/ 0 w 8702377"/>
                <a:gd name="connsiteY0-62" fmla="*/ 0 h 3051896"/>
                <a:gd name="connsiteX1-63" fmla="*/ 7227278 w 8702377"/>
                <a:gd name="connsiteY1-64" fmla="*/ 0 h 3051896"/>
                <a:gd name="connsiteX2-65" fmla="*/ 7227278 w 8702377"/>
                <a:gd name="connsiteY2-66" fmla="*/ 683 h 3051896"/>
                <a:gd name="connsiteX3-67" fmla="*/ 7233052 w 8702377"/>
                <a:gd name="connsiteY3-68" fmla="*/ 387 h 3051896"/>
                <a:gd name="connsiteX4-69" fmla="*/ 7506212 w 8702377"/>
                <a:gd name="connsiteY4-70" fmla="*/ 128011 h 3051896"/>
                <a:gd name="connsiteX5-71" fmla="*/ 8599078 w 8702377"/>
                <a:gd name="connsiteY5-72" fmla="*/ 1322445 h 3051896"/>
                <a:gd name="connsiteX6-73" fmla="*/ 8574364 w 8702377"/>
                <a:gd name="connsiteY6-74" fmla="*/ 1879002 h 3051896"/>
                <a:gd name="connsiteX7-75" fmla="*/ 7411858 w 8702377"/>
                <a:gd name="connsiteY7-76" fmla="*/ 2942655 h 3051896"/>
                <a:gd name="connsiteX8-77" fmla="*/ 7277832 w 8702377"/>
                <a:gd name="connsiteY8-78" fmla="*/ 3023324 h 3051896"/>
                <a:gd name="connsiteX9-79" fmla="*/ 7227278 w 8702377"/>
                <a:gd name="connsiteY9-80" fmla="*/ 3035895 h 3051896"/>
                <a:gd name="connsiteX10-81" fmla="*/ 7195365 w 8702377"/>
                <a:gd name="connsiteY10-82" fmla="*/ 3042137 h 3051896"/>
                <a:gd name="connsiteX11-83" fmla="*/ 7138787 w 8702377"/>
                <a:gd name="connsiteY11-84" fmla="*/ 3051896 h 3051896"/>
                <a:gd name="connsiteX12-85" fmla="*/ 7069146 w 8702377"/>
                <a:gd name="connsiteY12-86" fmla="*/ 3051673 h 3051896"/>
                <a:gd name="connsiteX13-87" fmla="*/ 0 w 8702377"/>
                <a:gd name="connsiteY13-88" fmla="*/ 3042137 h 3051896"/>
                <a:gd name="connsiteX14-89" fmla="*/ 0 w 8702377"/>
                <a:gd name="connsiteY14-90" fmla="*/ 0 h 3051896"/>
                <a:gd name="connsiteX0-91" fmla="*/ 0 w 8702377"/>
                <a:gd name="connsiteY0-92" fmla="*/ 0 h 3051673"/>
                <a:gd name="connsiteX1-93" fmla="*/ 7227278 w 8702377"/>
                <a:gd name="connsiteY1-94" fmla="*/ 0 h 3051673"/>
                <a:gd name="connsiteX2-95" fmla="*/ 7227278 w 8702377"/>
                <a:gd name="connsiteY2-96" fmla="*/ 683 h 3051673"/>
                <a:gd name="connsiteX3-97" fmla="*/ 7233052 w 8702377"/>
                <a:gd name="connsiteY3-98" fmla="*/ 387 h 3051673"/>
                <a:gd name="connsiteX4-99" fmla="*/ 7506212 w 8702377"/>
                <a:gd name="connsiteY4-100" fmla="*/ 128011 h 3051673"/>
                <a:gd name="connsiteX5-101" fmla="*/ 8599078 w 8702377"/>
                <a:gd name="connsiteY5-102" fmla="*/ 1322445 h 3051673"/>
                <a:gd name="connsiteX6-103" fmla="*/ 8574364 w 8702377"/>
                <a:gd name="connsiteY6-104" fmla="*/ 1879002 h 3051673"/>
                <a:gd name="connsiteX7-105" fmla="*/ 7411858 w 8702377"/>
                <a:gd name="connsiteY7-106" fmla="*/ 2942655 h 3051673"/>
                <a:gd name="connsiteX8-107" fmla="*/ 7277832 w 8702377"/>
                <a:gd name="connsiteY8-108" fmla="*/ 3023324 h 3051673"/>
                <a:gd name="connsiteX9-109" fmla="*/ 7227278 w 8702377"/>
                <a:gd name="connsiteY9-110" fmla="*/ 3035895 h 3051673"/>
                <a:gd name="connsiteX10-111" fmla="*/ 7195365 w 8702377"/>
                <a:gd name="connsiteY10-112" fmla="*/ 3042137 h 3051673"/>
                <a:gd name="connsiteX11-113" fmla="*/ 7069146 w 8702377"/>
                <a:gd name="connsiteY11-114" fmla="*/ 3051673 h 3051673"/>
                <a:gd name="connsiteX12-115" fmla="*/ 0 w 8702377"/>
                <a:gd name="connsiteY12-116" fmla="*/ 3042137 h 3051673"/>
                <a:gd name="connsiteX13-117" fmla="*/ 0 w 8702377"/>
                <a:gd name="connsiteY13-118" fmla="*/ 0 h 3051673"/>
                <a:gd name="connsiteX0-119" fmla="*/ 0 w 8702377"/>
                <a:gd name="connsiteY0-120" fmla="*/ 0 h 3051673"/>
                <a:gd name="connsiteX1-121" fmla="*/ 7227278 w 8702377"/>
                <a:gd name="connsiteY1-122" fmla="*/ 0 h 3051673"/>
                <a:gd name="connsiteX2-123" fmla="*/ 7227278 w 8702377"/>
                <a:gd name="connsiteY2-124" fmla="*/ 683 h 3051673"/>
                <a:gd name="connsiteX3-125" fmla="*/ 7233052 w 8702377"/>
                <a:gd name="connsiteY3-126" fmla="*/ 387 h 3051673"/>
                <a:gd name="connsiteX4-127" fmla="*/ 7506212 w 8702377"/>
                <a:gd name="connsiteY4-128" fmla="*/ 128011 h 3051673"/>
                <a:gd name="connsiteX5-129" fmla="*/ 8599078 w 8702377"/>
                <a:gd name="connsiteY5-130" fmla="*/ 1322445 h 3051673"/>
                <a:gd name="connsiteX6-131" fmla="*/ 8574364 w 8702377"/>
                <a:gd name="connsiteY6-132" fmla="*/ 1879002 h 3051673"/>
                <a:gd name="connsiteX7-133" fmla="*/ 7411858 w 8702377"/>
                <a:gd name="connsiteY7-134" fmla="*/ 2942655 h 3051673"/>
                <a:gd name="connsiteX8-135" fmla="*/ 7277832 w 8702377"/>
                <a:gd name="connsiteY8-136" fmla="*/ 3023324 h 3051673"/>
                <a:gd name="connsiteX9-137" fmla="*/ 7227278 w 8702377"/>
                <a:gd name="connsiteY9-138" fmla="*/ 3035895 h 3051673"/>
                <a:gd name="connsiteX10-139" fmla="*/ 7161808 w 8702377"/>
                <a:gd name="connsiteY10-140" fmla="*/ 3045303 h 3051673"/>
                <a:gd name="connsiteX11-141" fmla="*/ 7069146 w 8702377"/>
                <a:gd name="connsiteY11-142" fmla="*/ 3051673 h 3051673"/>
                <a:gd name="connsiteX12-143" fmla="*/ 0 w 8702377"/>
                <a:gd name="connsiteY12-144" fmla="*/ 3042137 h 3051673"/>
                <a:gd name="connsiteX13-145" fmla="*/ 0 w 8702377"/>
                <a:gd name="connsiteY13-146" fmla="*/ 0 h 30516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8702377" h="3051673">
                  <a:moveTo>
                    <a:pt x="0" y="0"/>
                  </a:moveTo>
                  <a:lnTo>
                    <a:pt x="7227278" y="0"/>
                  </a:lnTo>
                  <a:lnTo>
                    <a:pt x="7227278" y="683"/>
                  </a:lnTo>
                  <a:lnTo>
                    <a:pt x="7233052" y="387"/>
                  </a:lnTo>
                  <a:cubicBezTo>
                    <a:pt x="7333769" y="4860"/>
                    <a:pt x="7432780" y="47754"/>
                    <a:pt x="7506212" y="128011"/>
                  </a:cubicBezTo>
                  <a:lnTo>
                    <a:pt x="8599078" y="1322445"/>
                  </a:lnTo>
                  <a:cubicBezTo>
                    <a:pt x="8745942" y="1482958"/>
                    <a:pt x="8734877" y="1732138"/>
                    <a:pt x="8574364" y="1879002"/>
                  </a:cubicBezTo>
                  <a:lnTo>
                    <a:pt x="7411858" y="2942655"/>
                  </a:lnTo>
                  <a:cubicBezTo>
                    <a:pt x="7371730" y="2979371"/>
                    <a:pt x="7326060" y="3006216"/>
                    <a:pt x="7277832" y="3023324"/>
                  </a:cubicBezTo>
                  <a:lnTo>
                    <a:pt x="7227278" y="3035895"/>
                  </a:lnTo>
                  <a:lnTo>
                    <a:pt x="7161808" y="3045303"/>
                  </a:lnTo>
                  <a:lnTo>
                    <a:pt x="7069146" y="3051673"/>
                  </a:lnTo>
                  <a:lnTo>
                    <a:pt x="0" y="3042137"/>
                  </a:lnTo>
                  <a:lnTo>
                    <a:pt x="0" y="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 name="矩形: 圆角 1"/>
            <p:cNvSpPr/>
            <p:nvPr userDrawn="1"/>
          </p:nvSpPr>
          <p:spPr>
            <a:xfrm>
              <a:off x="2987040" y="4564559"/>
              <a:ext cx="6766560" cy="1887962"/>
            </a:xfrm>
            <a:prstGeom prst="roundRect">
              <a:avLst>
                <a:gd name="adj" fmla="val 12631"/>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内容页5">
    <p:bg>
      <p:bgPr>
        <a:solidFill>
          <a:schemeClr val="bg1"/>
        </a:solidFill>
        <a:effectLst/>
      </p:bgPr>
    </p:bg>
    <p:spTree>
      <p:nvGrpSpPr>
        <p:cNvPr id="1" name=""/>
        <p:cNvGrpSpPr/>
        <p:nvPr/>
      </p:nvGrpSpPr>
      <p:grpSpPr>
        <a:xfrm>
          <a:off x="0" y="0"/>
          <a:ext cx="0" cy="0"/>
          <a:chOff x="0" y="0"/>
          <a:chExt cx="0" cy="0"/>
        </a:xfrm>
      </p:grpSpPr>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标题内容页2">
    <p:bg>
      <p:bgPr>
        <a:solidFill>
          <a:schemeClr val="bg1"/>
        </a:solidFill>
        <a:effectLst/>
      </p:bgPr>
    </p:bg>
    <p:spTree>
      <p:nvGrpSpPr>
        <p:cNvPr id="1" name=""/>
        <p:cNvGrpSpPr/>
        <p:nvPr/>
      </p:nvGrpSpPr>
      <p:grpSpPr>
        <a:xfrm>
          <a:off x="0" y="0"/>
          <a:ext cx="0" cy="0"/>
          <a:chOff x="0" y="0"/>
          <a:chExt cx="0" cy="0"/>
        </a:xfrm>
      </p:grpSpPr>
      <p:sp>
        <p:nvSpPr>
          <p:cNvPr id="3" name="矩形: 单圆角 2"/>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单圆角 3"/>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0" y="-25703"/>
            <a:ext cx="12192000" cy="6916543"/>
            <a:chOff x="4827326" y="1951403"/>
            <a:chExt cx="12192000" cy="6916543"/>
          </a:xfrm>
        </p:grpSpPr>
        <p:grpSp>
          <p:nvGrpSpPr>
            <p:cNvPr id="127" name="组合 126"/>
            <p:cNvGrpSpPr/>
            <p:nvPr/>
          </p:nvGrpSpPr>
          <p:grpSpPr>
            <a:xfrm>
              <a:off x="4827326" y="1961947"/>
              <a:ext cx="12192000" cy="6895455"/>
              <a:chOff x="0" y="0"/>
              <a:chExt cx="12192000" cy="6895455"/>
            </a:xfrm>
          </p:grpSpPr>
          <p:cxnSp>
            <p:nvCxnSpPr>
              <p:cNvPr id="168" name="直接连接符 167"/>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69" name="直接连接符 168"/>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70" name="直接连接符 169"/>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71" name="直接连接符 170"/>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72" name="直接连接符 171"/>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73" name="直接连接符 172"/>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74" name="直接连接符 173"/>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75" name="直接连接符 174"/>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76" name="直接连接符 175"/>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77" name="直接连接符 176"/>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78" name="直接连接符 177"/>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79" name="直接连接符 178"/>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80" name="直接连接符 179"/>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81" name="直接连接符 180"/>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82" name="直接连接符 181"/>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83" name="直接连接符 182"/>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84" name="直接连接符 183"/>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85" name="直接连接符 184"/>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86" name="直接连接符 185"/>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87" name="直接连接符 186"/>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88" name="直接连接符 187"/>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89" name="直接连接符 188"/>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grpSp>
          <p:nvGrpSpPr>
            <p:cNvPr id="128" name="组合 127"/>
            <p:cNvGrpSpPr/>
            <p:nvPr/>
          </p:nvGrpSpPr>
          <p:grpSpPr>
            <a:xfrm>
              <a:off x="4848758" y="1951403"/>
              <a:ext cx="12149137" cy="6916543"/>
              <a:chOff x="-31216" y="-2877528"/>
              <a:chExt cx="12149137" cy="12192000"/>
            </a:xfrm>
          </p:grpSpPr>
          <p:grpSp>
            <p:nvGrpSpPr>
              <p:cNvPr id="129" name="组合 128"/>
              <p:cNvGrpSpPr/>
              <p:nvPr/>
            </p:nvGrpSpPr>
            <p:grpSpPr>
              <a:xfrm rot="5400000">
                <a:off x="-2679488" y="-229256"/>
                <a:ext cx="12192000" cy="6895455"/>
                <a:chOff x="0" y="0"/>
                <a:chExt cx="12192000" cy="6895455"/>
              </a:xfrm>
            </p:grpSpPr>
            <p:cxnSp>
              <p:nvCxnSpPr>
                <p:cNvPr id="146" name="直接连接符 145"/>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47" name="直接连接符 146"/>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48" name="直接连接符 147"/>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49" name="直接连接符 148"/>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50" name="直接连接符 149"/>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51" name="直接连接符 150"/>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52" name="直接连接符 151"/>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53" name="直接连接符 152"/>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54" name="直接连接符 153"/>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55" name="直接连接符 154"/>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56" name="直接连接符 155"/>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57" name="直接连接符 156"/>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58" name="直接连接符 157"/>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59" name="直接连接符 158"/>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60" name="直接连接符 159"/>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61" name="直接连接符 160"/>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62" name="直接连接符 161"/>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63" name="直接连接符 162"/>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64" name="直接连接符 163"/>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65" name="直接连接符 164"/>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66" name="直接连接符 165"/>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67" name="直接连接符 166"/>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cxnSp>
            <p:nvCxnSpPr>
              <p:cNvPr id="130" name="直接连接符 129"/>
              <p:cNvCxnSpPr/>
              <p:nvPr/>
            </p:nvCxnSpPr>
            <p:spPr>
              <a:xfrm rot="5400000">
                <a:off x="6021921" y="3218472"/>
                <a:ext cx="12192000" cy="0"/>
              </a:xfrm>
              <a:prstGeom prst="line">
                <a:avLst/>
              </a:prstGeom>
              <a:noFill/>
              <a:ln w="6350" cap="flat" cmpd="sng" algn="ctr">
                <a:solidFill>
                  <a:schemeClr val="accent1">
                    <a:alpha val="15000"/>
                  </a:schemeClr>
                </a:solidFill>
                <a:prstDash val="solid"/>
                <a:miter lim="800000"/>
              </a:ln>
              <a:effectLst/>
            </p:spPr>
          </p:cxnSp>
          <p:cxnSp>
            <p:nvCxnSpPr>
              <p:cNvPr id="131" name="直接连接符 130"/>
              <p:cNvCxnSpPr/>
              <p:nvPr/>
            </p:nvCxnSpPr>
            <p:spPr>
              <a:xfrm rot="5400000">
                <a:off x="5693566" y="3218472"/>
                <a:ext cx="12192000" cy="0"/>
              </a:xfrm>
              <a:prstGeom prst="line">
                <a:avLst/>
              </a:prstGeom>
              <a:noFill/>
              <a:ln w="6350" cap="flat" cmpd="sng" algn="ctr">
                <a:solidFill>
                  <a:schemeClr val="accent1">
                    <a:alpha val="15000"/>
                  </a:schemeClr>
                </a:solidFill>
                <a:prstDash val="solid"/>
                <a:miter lim="800000"/>
              </a:ln>
              <a:effectLst/>
            </p:spPr>
          </p:cxnSp>
          <p:cxnSp>
            <p:nvCxnSpPr>
              <p:cNvPr id="132" name="直接连接符 131"/>
              <p:cNvCxnSpPr/>
              <p:nvPr/>
            </p:nvCxnSpPr>
            <p:spPr>
              <a:xfrm rot="5400000">
                <a:off x="5365211" y="3218472"/>
                <a:ext cx="12192000" cy="0"/>
              </a:xfrm>
              <a:prstGeom prst="line">
                <a:avLst/>
              </a:prstGeom>
              <a:noFill/>
              <a:ln w="6350" cap="flat" cmpd="sng" algn="ctr">
                <a:solidFill>
                  <a:schemeClr val="accent1">
                    <a:alpha val="15000"/>
                  </a:schemeClr>
                </a:solidFill>
                <a:prstDash val="solid"/>
                <a:miter lim="800000"/>
              </a:ln>
              <a:effectLst/>
            </p:spPr>
          </p:cxnSp>
          <p:cxnSp>
            <p:nvCxnSpPr>
              <p:cNvPr id="133" name="直接连接符 132"/>
              <p:cNvCxnSpPr/>
              <p:nvPr/>
            </p:nvCxnSpPr>
            <p:spPr>
              <a:xfrm rot="5400000">
                <a:off x="5036856" y="3218472"/>
                <a:ext cx="12192000" cy="0"/>
              </a:xfrm>
              <a:prstGeom prst="line">
                <a:avLst/>
              </a:prstGeom>
              <a:noFill/>
              <a:ln w="6350" cap="flat" cmpd="sng" algn="ctr">
                <a:solidFill>
                  <a:schemeClr val="accent1">
                    <a:alpha val="15000"/>
                  </a:schemeClr>
                </a:solidFill>
                <a:prstDash val="solid"/>
                <a:miter lim="800000"/>
              </a:ln>
              <a:effectLst/>
            </p:spPr>
          </p:cxnSp>
          <p:cxnSp>
            <p:nvCxnSpPr>
              <p:cNvPr id="134" name="直接连接符 133"/>
              <p:cNvCxnSpPr/>
              <p:nvPr/>
            </p:nvCxnSpPr>
            <p:spPr>
              <a:xfrm rot="5400000">
                <a:off x="4708501" y="3218472"/>
                <a:ext cx="12192000" cy="0"/>
              </a:xfrm>
              <a:prstGeom prst="line">
                <a:avLst/>
              </a:prstGeom>
              <a:noFill/>
              <a:ln w="6350" cap="flat" cmpd="sng" algn="ctr">
                <a:solidFill>
                  <a:schemeClr val="accent1">
                    <a:alpha val="15000"/>
                  </a:schemeClr>
                </a:solidFill>
                <a:prstDash val="solid"/>
                <a:miter lim="800000"/>
              </a:ln>
              <a:effectLst/>
            </p:spPr>
          </p:cxnSp>
          <p:cxnSp>
            <p:nvCxnSpPr>
              <p:cNvPr id="135" name="直接连接符 134"/>
              <p:cNvCxnSpPr/>
              <p:nvPr/>
            </p:nvCxnSpPr>
            <p:spPr>
              <a:xfrm rot="5400000">
                <a:off x="4380146" y="3218472"/>
                <a:ext cx="12192000" cy="0"/>
              </a:xfrm>
              <a:prstGeom prst="line">
                <a:avLst/>
              </a:prstGeom>
              <a:noFill/>
              <a:ln w="6350" cap="flat" cmpd="sng" algn="ctr">
                <a:solidFill>
                  <a:schemeClr val="accent1">
                    <a:alpha val="15000"/>
                  </a:schemeClr>
                </a:solidFill>
                <a:prstDash val="solid"/>
                <a:miter lim="800000"/>
              </a:ln>
              <a:effectLst/>
            </p:spPr>
          </p:cxnSp>
          <p:cxnSp>
            <p:nvCxnSpPr>
              <p:cNvPr id="136" name="直接连接符 135"/>
              <p:cNvCxnSpPr/>
              <p:nvPr/>
            </p:nvCxnSpPr>
            <p:spPr>
              <a:xfrm rot="5400000">
                <a:off x="4051791" y="3218472"/>
                <a:ext cx="12192000" cy="0"/>
              </a:xfrm>
              <a:prstGeom prst="line">
                <a:avLst/>
              </a:prstGeom>
              <a:noFill/>
              <a:ln w="6350" cap="flat" cmpd="sng" algn="ctr">
                <a:solidFill>
                  <a:schemeClr val="accent1">
                    <a:alpha val="15000"/>
                  </a:schemeClr>
                </a:solidFill>
                <a:prstDash val="solid"/>
                <a:miter lim="800000"/>
              </a:ln>
              <a:effectLst/>
            </p:spPr>
          </p:cxnSp>
          <p:cxnSp>
            <p:nvCxnSpPr>
              <p:cNvPr id="137" name="直接连接符 136"/>
              <p:cNvCxnSpPr/>
              <p:nvPr/>
            </p:nvCxnSpPr>
            <p:spPr>
              <a:xfrm rot="5400000">
                <a:off x="3723436" y="3218472"/>
                <a:ext cx="12192000" cy="0"/>
              </a:xfrm>
              <a:prstGeom prst="line">
                <a:avLst/>
              </a:prstGeom>
              <a:noFill/>
              <a:ln w="6350" cap="flat" cmpd="sng" algn="ctr">
                <a:solidFill>
                  <a:schemeClr val="accent1">
                    <a:alpha val="15000"/>
                  </a:schemeClr>
                </a:solidFill>
                <a:prstDash val="solid"/>
                <a:miter lim="800000"/>
              </a:ln>
              <a:effectLst/>
            </p:spPr>
          </p:cxnSp>
          <p:cxnSp>
            <p:nvCxnSpPr>
              <p:cNvPr id="138" name="直接连接符 137"/>
              <p:cNvCxnSpPr/>
              <p:nvPr/>
            </p:nvCxnSpPr>
            <p:spPr>
              <a:xfrm rot="5400000">
                <a:off x="3395081" y="3218472"/>
                <a:ext cx="12192000" cy="0"/>
              </a:xfrm>
              <a:prstGeom prst="line">
                <a:avLst/>
              </a:prstGeom>
              <a:noFill/>
              <a:ln w="6350" cap="flat" cmpd="sng" algn="ctr">
                <a:solidFill>
                  <a:schemeClr val="accent1">
                    <a:alpha val="15000"/>
                  </a:schemeClr>
                </a:solidFill>
                <a:prstDash val="solid"/>
                <a:miter lim="800000"/>
              </a:ln>
              <a:effectLst/>
            </p:spPr>
          </p:cxnSp>
          <p:cxnSp>
            <p:nvCxnSpPr>
              <p:cNvPr id="139" name="直接连接符 138"/>
              <p:cNvCxnSpPr/>
              <p:nvPr/>
            </p:nvCxnSpPr>
            <p:spPr>
              <a:xfrm rot="5400000">
                <a:off x="3066726" y="3218472"/>
                <a:ext cx="12192000" cy="0"/>
              </a:xfrm>
              <a:prstGeom prst="line">
                <a:avLst/>
              </a:prstGeom>
              <a:noFill/>
              <a:ln w="6350" cap="flat" cmpd="sng" algn="ctr">
                <a:solidFill>
                  <a:schemeClr val="accent1">
                    <a:alpha val="15000"/>
                  </a:schemeClr>
                </a:solidFill>
                <a:prstDash val="solid"/>
                <a:miter lim="800000"/>
              </a:ln>
              <a:effectLst/>
            </p:spPr>
          </p:cxnSp>
          <p:cxnSp>
            <p:nvCxnSpPr>
              <p:cNvPr id="140" name="直接连接符 139"/>
              <p:cNvCxnSpPr/>
              <p:nvPr/>
            </p:nvCxnSpPr>
            <p:spPr>
              <a:xfrm rot="5400000">
                <a:off x="2738371" y="3218472"/>
                <a:ext cx="12192000" cy="0"/>
              </a:xfrm>
              <a:prstGeom prst="line">
                <a:avLst/>
              </a:prstGeom>
              <a:noFill/>
              <a:ln w="6350" cap="flat" cmpd="sng" algn="ctr">
                <a:solidFill>
                  <a:schemeClr val="accent1">
                    <a:alpha val="15000"/>
                  </a:schemeClr>
                </a:solidFill>
                <a:prstDash val="solid"/>
                <a:miter lim="800000"/>
              </a:ln>
              <a:effectLst/>
            </p:spPr>
          </p:cxnSp>
          <p:cxnSp>
            <p:nvCxnSpPr>
              <p:cNvPr id="141" name="直接连接符 140"/>
              <p:cNvCxnSpPr/>
              <p:nvPr/>
            </p:nvCxnSpPr>
            <p:spPr>
              <a:xfrm rot="5400000">
                <a:off x="2410016" y="3218472"/>
                <a:ext cx="12192000" cy="0"/>
              </a:xfrm>
              <a:prstGeom prst="line">
                <a:avLst/>
              </a:prstGeom>
              <a:noFill/>
              <a:ln w="6350" cap="flat" cmpd="sng" algn="ctr">
                <a:solidFill>
                  <a:schemeClr val="accent1">
                    <a:alpha val="15000"/>
                  </a:schemeClr>
                </a:solidFill>
                <a:prstDash val="solid"/>
                <a:miter lim="800000"/>
              </a:ln>
              <a:effectLst/>
            </p:spPr>
          </p:cxnSp>
          <p:cxnSp>
            <p:nvCxnSpPr>
              <p:cNvPr id="142" name="直接连接符 141"/>
              <p:cNvCxnSpPr/>
              <p:nvPr/>
            </p:nvCxnSpPr>
            <p:spPr>
              <a:xfrm rot="5400000">
                <a:off x="2081661" y="3218472"/>
                <a:ext cx="12192000" cy="0"/>
              </a:xfrm>
              <a:prstGeom prst="line">
                <a:avLst/>
              </a:prstGeom>
              <a:noFill/>
              <a:ln w="6350" cap="flat" cmpd="sng" algn="ctr">
                <a:solidFill>
                  <a:schemeClr val="accent1">
                    <a:alpha val="15000"/>
                  </a:schemeClr>
                </a:solidFill>
                <a:prstDash val="solid"/>
                <a:miter lim="800000"/>
              </a:ln>
              <a:effectLst/>
            </p:spPr>
          </p:cxnSp>
          <p:cxnSp>
            <p:nvCxnSpPr>
              <p:cNvPr id="143" name="直接连接符 142"/>
              <p:cNvCxnSpPr/>
              <p:nvPr/>
            </p:nvCxnSpPr>
            <p:spPr>
              <a:xfrm rot="5400000">
                <a:off x="1753306" y="3218472"/>
                <a:ext cx="12192000" cy="0"/>
              </a:xfrm>
              <a:prstGeom prst="line">
                <a:avLst/>
              </a:prstGeom>
              <a:noFill/>
              <a:ln w="6350" cap="flat" cmpd="sng" algn="ctr">
                <a:solidFill>
                  <a:schemeClr val="accent1">
                    <a:alpha val="15000"/>
                  </a:schemeClr>
                </a:solidFill>
                <a:prstDash val="solid"/>
                <a:miter lim="800000"/>
              </a:ln>
              <a:effectLst/>
            </p:spPr>
          </p:cxnSp>
          <p:cxnSp>
            <p:nvCxnSpPr>
              <p:cNvPr id="144" name="直接连接符 143"/>
              <p:cNvCxnSpPr/>
              <p:nvPr/>
            </p:nvCxnSpPr>
            <p:spPr>
              <a:xfrm rot="5400000">
                <a:off x="1424951" y="3218472"/>
                <a:ext cx="12192000" cy="0"/>
              </a:xfrm>
              <a:prstGeom prst="line">
                <a:avLst/>
              </a:prstGeom>
              <a:noFill/>
              <a:ln w="6350" cap="flat" cmpd="sng" algn="ctr">
                <a:solidFill>
                  <a:schemeClr val="accent1">
                    <a:alpha val="15000"/>
                  </a:schemeClr>
                </a:solidFill>
                <a:prstDash val="solid"/>
                <a:miter lim="800000"/>
              </a:ln>
              <a:effectLst/>
            </p:spPr>
          </p:cxnSp>
          <p:cxnSp>
            <p:nvCxnSpPr>
              <p:cNvPr id="145" name="直接连接符 144"/>
              <p:cNvCxnSpPr/>
              <p:nvPr/>
            </p:nvCxnSpPr>
            <p:spPr>
              <a:xfrm rot="5400000">
                <a:off x="1096596" y="3218472"/>
                <a:ext cx="12192000" cy="0"/>
              </a:xfrm>
              <a:prstGeom prst="line">
                <a:avLst/>
              </a:prstGeom>
              <a:noFill/>
              <a:ln w="6350" cap="flat" cmpd="sng" algn="ctr">
                <a:solidFill>
                  <a:schemeClr val="accent1">
                    <a:alpha val="15000"/>
                  </a:schemeClr>
                </a:solidFill>
                <a:prstDash val="solid"/>
                <a:miter lim="800000"/>
              </a:ln>
              <a:effectLst/>
            </p:spPr>
          </p:cxnSp>
        </p:grpSp>
      </p:grpSp>
    </p:spTree>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内容页2">
    <p:bg>
      <p:bgPr>
        <a:solidFill>
          <a:schemeClr val="bg1"/>
        </a:solidFill>
        <a:effectLst/>
      </p:bgPr>
    </p:bg>
    <p:spTree>
      <p:nvGrpSpPr>
        <p:cNvPr id="1" name=""/>
        <p:cNvGrpSpPr/>
        <p:nvPr/>
      </p:nvGrpSpPr>
      <p:grpSpPr>
        <a:xfrm>
          <a:off x="0" y="0"/>
          <a:ext cx="0" cy="0"/>
          <a:chOff x="0" y="0"/>
          <a:chExt cx="0" cy="0"/>
        </a:xfrm>
      </p:grpSpPr>
      <p:sp>
        <p:nvSpPr>
          <p:cNvPr id="10" name="矩形: 圆顶角 9"/>
          <p:cNvSpPr/>
          <p:nvPr/>
        </p:nvSpPr>
        <p:spPr>
          <a:xfrm flipV="1">
            <a:off x="477520" y="1242060"/>
            <a:ext cx="11300460" cy="5038090"/>
          </a:xfrm>
          <a:prstGeom prst="round2SameRect">
            <a:avLst>
              <a:gd name="adj1" fmla="val 2218"/>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nvSpPr>
        <p:spPr>
          <a:xfrm>
            <a:off x="803275" y="1596788"/>
            <a:ext cx="10585449" cy="4326340"/>
          </a:xfrm>
          <a:prstGeom prst="roundRect">
            <a:avLst>
              <a:gd name="adj" fmla="val 2101"/>
            </a:avLst>
          </a:prstGeom>
          <a:solidFill>
            <a:schemeClr val="bg1"/>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a:off x="803274" y="5842787"/>
            <a:ext cx="10585449" cy="92135"/>
          </a:xfrm>
          <a:prstGeom prst="roundRect">
            <a:avLst>
              <a:gd name="adj" fmla="val 2101"/>
            </a:avLst>
          </a:prstGeom>
          <a:solidFill>
            <a:schemeClr val="accent2"/>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图片占位符 15"/>
          <p:cNvSpPr>
            <a:spLocks noGrp="1"/>
          </p:cNvSpPr>
          <p:nvPr>
            <p:ph type="pic" sz="quarter" idx="10"/>
          </p:nvPr>
        </p:nvSpPr>
        <p:spPr>
          <a:xfrm>
            <a:off x="6819900" y="237"/>
            <a:ext cx="4183063" cy="5260975"/>
          </a:xfrm>
        </p:spPr>
        <p:txBody>
          <a:bodyPr/>
          <a:lstStyle/>
          <a:p>
            <a:endParaRPr lang="zh-CN" altLang="en-US"/>
          </a:p>
        </p:txBody>
      </p:sp>
      <p:sp>
        <p:nvSpPr>
          <p:cNvPr id="18" name="文本占位符 17"/>
          <p:cNvSpPr>
            <a:spLocks noGrp="1"/>
          </p:cNvSpPr>
          <p:nvPr>
            <p:ph type="body" sz="quarter" idx="11"/>
          </p:nvPr>
        </p:nvSpPr>
        <p:spPr>
          <a:xfrm>
            <a:off x="1417638" y="2262833"/>
            <a:ext cx="5402262" cy="24923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 name="任意多边形: 形状 1"/>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Mockup">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16782" y="1120406"/>
            <a:ext cx="3229802" cy="4617189"/>
          </a:xfrm>
          <a:custGeom>
            <a:avLst/>
            <a:gdLst>
              <a:gd name="connsiteX0" fmla="*/ 91597 w 3229802"/>
              <a:gd name="connsiteY0" fmla="*/ 0 h 4617189"/>
              <a:gd name="connsiteX1" fmla="*/ 3138205 w 3229802"/>
              <a:gd name="connsiteY1" fmla="*/ 0 h 4617189"/>
              <a:gd name="connsiteX2" fmla="*/ 3229802 w 3229802"/>
              <a:gd name="connsiteY2" fmla="*/ 91597 h 4617189"/>
              <a:gd name="connsiteX3" fmla="*/ 3229802 w 3229802"/>
              <a:gd name="connsiteY3" fmla="*/ 4525592 h 4617189"/>
              <a:gd name="connsiteX4" fmla="*/ 3138205 w 3229802"/>
              <a:gd name="connsiteY4" fmla="*/ 4617189 h 4617189"/>
              <a:gd name="connsiteX5" fmla="*/ 91597 w 3229802"/>
              <a:gd name="connsiteY5" fmla="*/ 4617189 h 4617189"/>
              <a:gd name="connsiteX6" fmla="*/ 0 w 3229802"/>
              <a:gd name="connsiteY6" fmla="*/ 4525592 h 4617189"/>
              <a:gd name="connsiteX7" fmla="*/ 0 w 3229802"/>
              <a:gd name="connsiteY7" fmla="*/ 91597 h 4617189"/>
              <a:gd name="connsiteX8" fmla="*/ 91597 w 3229802"/>
              <a:gd name="connsiteY8" fmla="*/ 0 h 461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802" h="4617189">
                <a:moveTo>
                  <a:pt x="91597" y="0"/>
                </a:moveTo>
                <a:lnTo>
                  <a:pt x="3138205" y="0"/>
                </a:lnTo>
                <a:cubicBezTo>
                  <a:pt x="3188793" y="0"/>
                  <a:pt x="3229802" y="41009"/>
                  <a:pt x="3229802" y="91597"/>
                </a:cubicBezTo>
                <a:lnTo>
                  <a:pt x="3229802" y="4525592"/>
                </a:lnTo>
                <a:cubicBezTo>
                  <a:pt x="3229802" y="4576180"/>
                  <a:pt x="3188793" y="4617189"/>
                  <a:pt x="3138205" y="4617189"/>
                </a:cubicBezTo>
                <a:lnTo>
                  <a:pt x="91597" y="4617189"/>
                </a:lnTo>
                <a:cubicBezTo>
                  <a:pt x="41009" y="4617189"/>
                  <a:pt x="0" y="4576180"/>
                  <a:pt x="0" y="4525592"/>
                </a:cubicBezTo>
                <a:lnTo>
                  <a:pt x="0" y="91597"/>
                </a:lnTo>
                <a:cubicBezTo>
                  <a:pt x="0" y="41009"/>
                  <a:pt x="41009" y="0"/>
                  <a:pt x="91597"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Mockup 2">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8120" y="1241967"/>
            <a:ext cx="5171969" cy="2946353"/>
          </a:xfrm>
          <a:custGeom>
            <a:avLst/>
            <a:gdLst>
              <a:gd name="connsiteX0" fmla="*/ 0 w 5171969"/>
              <a:gd name="connsiteY0" fmla="*/ 0 h 2946353"/>
              <a:gd name="connsiteX1" fmla="*/ 5171969 w 5171969"/>
              <a:gd name="connsiteY1" fmla="*/ 0 h 2946353"/>
              <a:gd name="connsiteX2" fmla="*/ 5171969 w 5171969"/>
              <a:gd name="connsiteY2" fmla="*/ 2946353 h 2946353"/>
              <a:gd name="connsiteX3" fmla="*/ 0 w 5171969"/>
              <a:gd name="connsiteY3" fmla="*/ 2946353 h 2946353"/>
            </a:gdLst>
            <a:ahLst/>
            <a:cxnLst>
              <a:cxn ang="0">
                <a:pos x="connsiteX0" y="connsiteY0"/>
              </a:cxn>
              <a:cxn ang="0">
                <a:pos x="connsiteX1" y="connsiteY1"/>
              </a:cxn>
              <a:cxn ang="0">
                <a:pos x="connsiteX2" y="connsiteY2"/>
              </a:cxn>
              <a:cxn ang="0">
                <a:pos x="connsiteX3" y="connsiteY3"/>
              </a:cxn>
            </a:cxnLst>
            <a:rect l="l" t="t" r="r" b="b"/>
            <a:pathLst>
              <a:path w="5171969" h="2946353">
                <a:moveTo>
                  <a:pt x="0" y="0"/>
                </a:moveTo>
                <a:lnTo>
                  <a:pt x="5171969" y="0"/>
                </a:lnTo>
                <a:lnTo>
                  <a:pt x="5171969" y="2946353"/>
                </a:lnTo>
                <a:lnTo>
                  <a:pt x="0" y="2946353"/>
                </a:lnTo>
                <a:close/>
              </a:path>
            </a:pathLst>
          </a:custGeom>
          <a:noFill/>
        </p:spPr>
        <p:txBody>
          <a:bodyPr vert="horz" wrap="square" lIns="91440" tIns="91440" rIns="91440" bIns="0" rtlCol="0">
            <a:noAutofit/>
          </a:bodyPr>
          <a:lstStyle>
            <a:lvl1pPr marL="0" marR="0" lvl="0" indent="0" algn="l" defTabSz="914400" rtl="0" eaLnBrk="1" fontAlgn="auto" latinLnBrk="0" hangingPunct="1">
              <a:lnSpc>
                <a:spcPct val="90000"/>
              </a:lnSpc>
              <a:spcBef>
                <a:spcPts val="1000"/>
              </a:spcBef>
              <a:buClrTx/>
              <a:buSzTx/>
              <a:buFont typeface="Arial" panose="020B0604020202020204" pitchFamily="34" charset="0"/>
              <a:buNone/>
              <a:defRPr kumimoji="0" lang="en-US" sz="1800" b="0" i="0" u="none" strike="noStrike" kern="1200" cap="none" spc="0" normalizeH="0" baseline="0" noProof="1">
                <a:noFill/>
                <a:latin typeface="微软雅黑" panose="020B0503020204020204" charset="-122"/>
                <a:ea typeface="微软雅黑" panose="020B0503020204020204" charset="-122"/>
                <a:cs typeface="+mn-cs"/>
                <a:sym typeface="+mn-ea"/>
              </a:defRPr>
            </a:lvl1pPr>
          </a:lstStyle>
          <a:p>
            <a:pPr lvl="0"/>
            <a:endParaRPr>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ersona">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33354" y="1276466"/>
            <a:ext cx="4140737" cy="4140736"/>
          </a:xfrm>
          <a:custGeom>
            <a:avLst/>
            <a:gdLst>
              <a:gd name="connsiteX0" fmla="*/ 2070368 w 4140737"/>
              <a:gd name="connsiteY0" fmla="*/ 0 h 4140736"/>
              <a:gd name="connsiteX1" fmla="*/ 4140737 w 4140737"/>
              <a:gd name="connsiteY1" fmla="*/ 2070368 h 4140736"/>
              <a:gd name="connsiteX2" fmla="*/ 2070368 w 4140737"/>
              <a:gd name="connsiteY2" fmla="*/ 4140736 h 4140736"/>
              <a:gd name="connsiteX3" fmla="*/ 0 w 4140737"/>
              <a:gd name="connsiteY3" fmla="*/ 2070368 h 4140736"/>
              <a:gd name="connsiteX4" fmla="*/ 2070368 w 4140737"/>
              <a:gd name="connsiteY4" fmla="*/ 0 h 414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737" h="4140736">
                <a:moveTo>
                  <a:pt x="2070368" y="0"/>
                </a:moveTo>
                <a:cubicBezTo>
                  <a:pt x="3213801" y="0"/>
                  <a:pt x="4140737" y="926935"/>
                  <a:pt x="4140737" y="2070368"/>
                </a:cubicBezTo>
                <a:cubicBezTo>
                  <a:pt x="4140737" y="3213801"/>
                  <a:pt x="3213801" y="4140736"/>
                  <a:pt x="2070368" y="4140736"/>
                </a:cubicBezTo>
                <a:cubicBezTo>
                  <a:pt x="926935" y="4140736"/>
                  <a:pt x="0" y="3213801"/>
                  <a:pt x="0" y="2070368"/>
                </a:cubicBezTo>
                <a:cubicBezTo>
                  <a:pt x="0" y="926935"/>
                  <a:pt x="926935" y="0"/>
                  <a:pt x="2070368"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9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56368" y="1859798"/>
            <a:ext cx="4839633" cy="2276858"/>
          </a:xfrm>
          <a:custGeom>
            <a:avLst/>
            <a:gdLst>
              <a:gd name="connsiteX0" fmla="*/ 0 w 4839633"/>
              <a:gd name="connsiteY0" fmla="*/ 0 h 2276858"/>
              <a:gd name="connsiteX1" fmla="*/ 4839633 w 4839633"/>
              <a:gd name="connsiteY1" fmla="*/ 0 h 2276858"/>
              <a:gd name="connsiteX2" fmla="*/ 4839633 w 4839633"/>
              <a:gd name="connsiteY2" fmla="*/ 2276858 h 2276858"/>
              <a:gd name="connsiteX3" fmla="*/ 0 w 4839633"/>
              <a:gd name="connsiteY3" fmla="*/ 2276858 h 2276858"/>
            </a:gdLst>
            <a:ahLst/>
            <a:cxnLst>
              <a:cxn ang="0">
                <a:pos x="connsiteX0" y="connsiteY0"/>
              </a:cxn>
              <a:cxn ang="0">
                <a:pos x="connsiteX1" y="connsiteY1"/>
              </a:cxn>
              <a:cxn ang="0">
                <a:pos x="connsiteX2" y="connsiteY2"/>
              </a:cxn>
              <a:cxn ang="0">
                <a:pos x="connsiteX3" y="connsiteY3"/>
              </a:cxn>
            </a:cxnLst>
            <a:rect l="l" t="t" r="r" b="b"/>
            <a:pathLst>
              <a:path w="4839633" h="2276858">
                <a:moveTo>
                  <a:pt x="0" y="0"/>
                </a:moveTo>
                <a:lnTo>
                  <a:pt x="4839633" y="0"/>
                </a:lnTo>
                <a:lnTo>
                  <a:pt x="4839633" y="2276858"/>
                </a:lnTo>
                <a:lnTo>
                  <a:pt x="0" y="2276858"/>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 y="3232239"/>
            <a:ext cx="6095999" cy="3020786"/>
          </a:xfrm>
          <a:custGeom>
            <a:avLst/>
            <a:gdLst>
              <a:gd name="connsiteX0" fmla="*/ 0 w 6095999"/>
              <a:gd name="connsiteY0" fmla="*/ 0 h 3020786"/>
              <a:gd name="connsiteX1" fmla="*/ 3578687 w 6095999"/>
              <a:gd name="connsiteY1" fmla="*/ 0 h 3020786"/>
              <a:gd name="connsiteX2" fmla="*/ 4604656 w 6095999"/>
              <a:gd name="connsiteY2" fmla="*/ 0 h 3020786"/>
              <a:gd name="connsiteX3" fmla="*/ 5592525 w 6095999"/>
              <a:gd name="connsiteY3" fmla="*/ 0 h 3020786"/>
              <a:gd name="connsiteX4" fmla="*/ 6095999 w 6095999"/>
              <a:gd name="connsiteY4" fmla="*/ 503474 h 3020786"/>
              <a:gd name="connsiteX5" fmla="*/ 6095999 w 6095999"/>
              <a:gd name="connsiteY5" fmla="*/ 2517312 h 3020786"/>
              <a:gd name="connsiteX6" fmla="*/ 5592525 w 6095999"/>
              <a:gd name="connsiteY6" fmla="*/ 3020786 h 3020786"/>
              <a:gd name="connsiteX7" fmla="*/ 4604656 w 6095999"/>
              <a:gd name="connsiteY7" fmla="*/ 3020786 h 3020786"/>
              <a:gd name="connsiteX8" fmla="*/ 3578687 w 6095999"/>
              <a:gd name="connsiteY8" fmla="*/ 3020786 h 3020786"/>
              <a:gd name="connsiteX9" fmla="*/ 0 w 6095999"/>
              <a:gd name="connsiteY9" fmla="*/ 3020786 h 30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3020786">
                <a:moveTo>
                  <a:pt x="0" y="0"/>
                </a:moveTo>
                <a:lnTo>
                  <a:pt x="3578687" y="0"/>
                </a:lnTo>
                <a:lnTo>
                  <a:pt x="4604656" y="0"/>
                </a:lnTo>
                <a:lnTo>
                  <a:pt x="5592525" y="0"/>
                </a:lnTo>
                <a:cubicBezTo>
                  <a:pt x="5870586" y="0"/>
                  <a:pt x="6095999" y="225413"/>
                  <a:pt x="6095999" y="503474"/>
                </a:cubicBezTo>
                <a:lnTo>
                  <a:pt x="6095999" y="2517312"/>
                </a:lnTo>
                <a:cubicBezTo>
                  <a:pt x="6095999" y="2795373"/>
                  <a:pt x="5870586" y="3020786"/>
                  <a:pt x="5592525" y="3020786"/>
                </a:cubicBezTo>
                <a:lnTo>
                  <a:pt x="4604656" y="3020786"/>
                </a:lnTo>
                <a:lnTo>
                  <a:pt x="3578687" y="3020786"/>
                </a:lnTo>
                <a:lnTo>
                  <a:pt x="0" y="3020786"/>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8" name="Picture Placeholder 7"/>
          <p:cNvSpPr>
            <a:spLocks noGrp="1"/>
          </p:cNvSpPr>
          <p:nvPr>
            <p:ph type="pic" sz="quarter" idx="11"/>
          </p:nvPr>
        </p:nvSpPr>
        <p:spPr>
          <a:xfrm>
            <a:off x="5165271" y="3811903"/>
            <a:ext cx="1861458" cy="1861458"/>
          </a:xfrm>
          <a:custGeom>
            <a:avLst/>
            <a:gdLst>
              <a:gd name="connsiteX0" fmla="*/ 930729 w 1861458"/>
              <a:gd name="connsiteY0" fmla="*/ 0 h 1861458"/>
              <a:gd name="connsiteX1" fmla="*/ 1861458 w 1861458"/>
              <a:gd name="connsiteY1" fmla="*/ 930729 h 1861458"/>
              <a:gd name="connsiteX2" fmla="*/ 930729 w 1861458"/>
              <a:gd name="connsiteY2" fmla="*/ 1861458 h 1861458"/>
              <a:gd name="connsiteX3" fmla="*/ 0 w 1861458"/>
              <a:gd name="connsiteY3" fmla="*/ 930729 h 1861458"/>
              <a:gd name="connsiteX4" fmla="*/ 930729 w 1861458"/>
              <a:gd name="connsiteY4" fmla="*/ 0 h 186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458" h="1861458">
                <a:moveTo>
                  <a:pt x="930729" y="0"/>
                </a:moveTo>
                <a:cubicBezTo>
                  <a:pt x="1444756" y="0"/>
                  <a:pt x="1861458" y="416702"/>
                  <a:pt x="1861458" y="930729"/>
                </a:cubicBezTo>
                <a:cubicBezTo>
                  <a:pt x="1861458" y="1444756"/>
                  <a:pt x="1444756" y="1861458"/>
                  <a:pt x="930729" y="1861458"/>
                </a:cubicBezTo>
                <a:cubicBezTo>
                  <a:pt x="416702" y="1861458"/>
                  <a:pt x="0" y="1444756"/>
                  <a:pt x="0" y="930729"/>
                </a:cubicBezTo>
                <a:cubicBezTo>
                  <a:pt x="0" y="416702"/>
                  <a:pt x="416702" y="0"/>
                  <a:pt x="930729" y="0"/>
                </a:cubicBez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5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93280" y="920231"/>
            <a:ext cx="10005440" cy="3134934"/>
          </a:xfrm>
          <a:custGeom>
            <a:avLst/>
            <a:gdLst>
              <a:gd name="connsiteX0" fmla="*/ 0 w 10005440"/>
              <a:gd name="connsiteY0" fmla="*/ 0 h 3134934"/>
              <a:gd name="connsiteX1" fmla="*/ 10005440 w 10005440"/>
              <a:gd name="connsiteY1" fmla="*/ 0 h 3134934"/>
              <a:gd name="connsiteX2" fmla="*/ 10005440 w 10005440"/>
              <a:gd name="connsiteY2" fmla="*/ 3134934 h 3134934"/>
              <a:gd name="connsiteX3" fmla="*/ 0 w 10005440"/>
              <a:gd name="connsiteY3" fmla="*/ 3134934 h 3134934"/>
            </a:gdLst>
            <a:ahLst/>
            <a:cxnLst>
              <a:cxn ang="0">
                <a:pos x="connsiteX0" y="connsiteY0"/>
              </a:cxn>
              <a:cxn ang="0">
                <a:pos x="connsiteX1" y="connsiteY1"/>
              </a:cxn>
              <a:cxn ang="0">
                <a:pos x="connsiteX2" y="connsiteY2"/>
              </a:cxn>
              <a:cxn ang="0">
                <a:pos x="connsiteX3" y="connsiteY3"/>
              </a:cxn>
            </a:cxnLst>
            <a:rect l="l" t="t" r="r" b="b"/>
            <a:pathLst>
              <a:path w="10005440" h="3134934">
                <a:moveTo>
                  <a:pt x="0" y="0"/>
                </a:moveTo>
                <a:lnTo>
                  <a:pt x="10005440" y="0"/>
                </a:lnTo>
                <a:lnTo>
                  <a:pt x="10005440" y="3134934"/>
                </a:lnTo>
                <a:lnTo>
                  <a:pt x="0" y="3134934"/>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919537" y="1122947"/>
            <a:ext cx="3064042" cy="4652211"/>
          </a:xfrm>
          <a:custGeom>
            <a:avLst/>
            <a:gdLst>
              <a:gd name="connsiteX0" fmla="*/ 0 w 3064042"/>
              <a:gd name="connsiteY0" fmla="*/ 0 h 4652211"/>
              <a:gd name="connsiteX1" fmla="*/ 3064042 w 3064042"/>
              <a:gd name="connsiteY1" fmla="*/ 0 h 4652211"/>
              <a:gd name="connsiteX2" fmla="*/ 3064042 w 3064042"/>
              <a:gd name="connsiteY2" fmla="*/ 4652211 h 4652211"/>
              <a:gd name="connsiteX3" fmla="*/ 0 w 3064042"/>
              <a:gd name="connsiteY3" fmla="*/ 4652211 h 4652211"/>
            </a:gdLst>
            <a:ahLst/>
            <a:cxnLst>
              <a:cxn ang="0">
                <a:pos x="connsiteX0" y="connsiteY0"/>
              </a:cxn>
              <a:cxn ang="0">
                <a:pos x="connsiteX1" y="connsiteY1"/>
              </a:cxn>
              <a:cxn ang="0">
                <a:pos x="connsiteX2" y="connsiteY2"/>
              </a:cxn>
              <a:cxn ang="0">
                <a:pos x="connsiteX3" y="connsiteY3"/>
              </a:cxn>
            </a:cxnLst>
            <a:rect l="l" t="t" r="r" b="b"/>
            <a:pathLst>
              <a:path w="3064042" h="4652211">
                <a:moveTo>
                  <a:pt x="0" y="0"/>
                </a:moveTo>
                <a:lnTo>
                  <a:pt x="3064042" y="0"/>
                </a:lnTo>
                <a:lnTo>
                  <a:pt x="3064042" y="4652211"/>
                </a:lnTo>
                <a:lnTo>
                  <a:pt x="0" y="4652211"/>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9" name="Picture Placeholder 8"/>
          <p:cNvSpPr>
            <a:spLocks noGrp="1"/>
          </p:cNvSpPr>
          <p:nvPr>
            <p:ph type="pic" sz="quarter" idx="12"/>
          </p:nvPr>
        </p:nvSpPr>
        <p:spPr>
          <a:xfrm>
            <a:off x="9178648" y="1483894"/>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11" name="Picture Placeholder 10"/>
          <p:cNvSpPr>
            <a:spLocks noGrp="1"/>
          </p:cNvSpPr>
          <p:nvPr>
            <p:ph type="pic" sz="quarter" idx="13"/>
          </p:nvPr>
        </p:nvSpPr>
        <p:spPr>
          <a:xfrm>
            <a:off x="9178648" y="3553325"/>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r 08">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455877" y="1979924"/>
            <a:ext cx="3866867" cy="3866867"/>
          </a:xfrm>
          <a:prstGeom prst="ellipse">
            <a:avLst/>
          </a:prstGeom>
          <a:pattFill prst="pct5">
            <a:fgClr>
              <a:schemeClr val="accent1"/>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 07">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13588" y="0"/>
            <a:ext cx="4752524" cy="6065518"/>
          </a:xfrm>
          <a:custGeom>
            <a:avLst/>
            <a:gdLst>
              <a:gd name="connsiteX0" fmla="*/ 0 w 4752524"/>
              <a:gd name="connsiteY0" fmla="*/ 0 h 6065518"/>
              <a:gd name="connsiteX1" fmla="*/ 4752524 w 4752524"/>
              <a:gd name="connsiteY1" fmla="*/ 0 h 6065518"/>
              <a:gd name="connsiteX2" fmla="*/ 4752524 w 4752524"/>
              <a:gd name="connsiteY2" fmla="*/ 6065518 h 6065518"/>
              <a:gd name="connsiteX3" fmla="*/ 0 w 4752524"/>
              <a:gd name="connsiteY3" fmla="*/ 6065518 h 6065518"/>
            </a:gdLst>
            <a:ahLst/>
            <a:cxnLst>
              <a:cxn ang="0">
                <a:pos x="connsiteX0" y="connsiteY0"/>
              </a:cxn>
              <a:cxn ang="0">
                <a:pos x="connsiteX1" y="connsiteY1"/>
              </a:cxn>
              <a:cxn ang="0">
                <a:pos x="connsiteX2" y="connsiteY2"/>
              </a:cxn>
              <a:cxn ang="0">
                <a:pos x="connsiteX3" y="connsiteY3"/>
              </a:cxn>
            </a:cxnLst>
            <a:rect l="l" t="t" r="r" b="b"/>
            <a:pathLst>
              <a:path w="4752524" h="6065518">
                <a:moveTo>
                  <a:pt x="0" y="0"/>
                </a:moveTo>
                <a:lnTo>
                  <a:pt x="4752524" y="0"/>
                </a:lnTo>
                <a:lnTo>
                  <a:pt x="4752524" y="6065518"/>
                </a:lnTo>
                <a:lnTo>
                  <a:pt x="0" y="606551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r 09">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4"/>
          </p:nvPr>
        </p:nvSpPr>
        <p:spPr>
          <a:xfrm>
            <a:off x="7798674" y="1179163"/>
            <a:ext cx="3392999" cy="4524703"/>
          </a:xfrm>
          <a:custGeom>
            <a:avLst/>
            <a:gdLst>
              <a:gd name="connsiteX0" fmla="*/ 0 w 2943594"/>
              <a:gd name="connsiteY0" fmla="*/ 0 h 2001520"/>
              <a:gd name="connsiteX1" fmla="*/ 2943594 w 2943594"/>
              <a:gd name="connsiteY1" fmla="*/ 0 h 2001520"/>
              <a:gd name="connsiteX2" fmla="*/ 2943594 w 2943594"/>
              <a:gd name="connsiteY2" fmla="*/ 2001520 h 2001520"/>
              <a:gd name="connsiteX3" fmla="*/ 0 w 2943594"/>
              <a:gd name="connsiteY3" fmla="*/ 2001520 h 2001520"/>
            </a:gdLst>
            <a:ahLst/>
            <a:cxnLst>
              <a:cxn ang="0">
                <a:pos x="connsiteX0" y="connsiteY0"/>
              </a:cxn>
              <a:cxn ang="0">
                <a:pos x="connsiteX1" y="connsiteY1"/>
              </a:cxn>
              <a:cxn ang="0">
                <a:pos x="connsiteX2" y="connsiteY2"/>
              </a:cxn>
              <a:cxn ang="0">
                <a:pos x="connsiteX3" y="connsiteY3"/>
              </a:cxn>
            </a:cxnLst>
            <a:rect l="l" t="t" r="r" b="b"/>
            <a:pathLst>
              <a:path w="2943594" h="2001520">
                <a:moveTo>
                  <a:pt x="0" y="0"/>
                </a:moveTo>
                <a:lnTo>
                  <a:pt x="2943594" y="0"/>
                </a:lnTo>
                <a:lnTo>
                  <a:pt x="2943594" y="2001520"/>
                </a:lnTo>
                <a:lnTo>
                  <a:pt x="0" y="200152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r 25">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1600" y="1353981"/>
            <a:ext cx="3962400" cy="2278219"/>
          </a:xfrm>
          <a:custGeom>
            <a:avLst/>
            <a:gdLst>
              <a:gd name="connsiteX0" fmla="*/ 0 w 3962400"/>
              <a:gd name="connsiteY0" fmla="*/ 0 h 2278219"/>
              <a:gd name="connsiteX1" fmla="*/ 3962400 w 3962400"/>
              <a:gd name="connsiteY1" fmla="*/ 0 h 2278219"/>
              <a:gd name="connsiteX2" fmla="*/ 3962400 w 3962400"/>
              <a:gd name="connsiteY2" fmla="*/ 2278219 h 2278219"/>
              <a:gd name="connsiteX3" fmla="*/ 0 w 3962400"/>
              <a:gd name="connsiteY3" fmla="*/ 2278219 h 2278219"/>
            </a:gdLst>
            <a:ahLst/>
            <a:cxnLst>
              <a:cxn ang="0">
                <a:pos x="connsiteX0" y="connsiteY0"/>
              </a:cxn>
              <a:cxn ang="0">
                <a:pos x="connsiteX1" y="connsiteY1"/>
              </a:cxn>
              <a:cxn ang="0">
                <a:pos x="connsiteX2" y="connsiteY2"/>
              </a:cxn>
              <a:cxn ang="0">
                <a:pos x="connsiteX3" y="connsiteY3"/>
              </a:cxn>
            </a:cxnLst>
            <a:rect l="l" t="t" r="r" b="b"/>
            <a:pathLst>
              <a:path w="3962400" h="2278219">
                <a:moveTo>
                  <a:pt x="0" y="0"/>
                </a:moveTo>
                <a:lnTo>
                  <a:pt x="3962400" y="0"/>
                </a:lnTo>
                <a:lnTo>
                  <a:pt x="3962400" y="2278219"/>
                </a:lnTo>
                <a:lnTo>
                  <a:pt x="0" y="2278219"/>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r 03">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635559" y="1434551"/>
            <a:ext cx="3988898" cy="3988898"/>
          </a:xfrm>
          <a:prstGeom prst="ellipse">
            <a:avLst/>
          </a:prstGeom>
          <a:pattFill prst="solidDmnd">
            <a:fgClr>
              <a:schemeClr val="bg1">
                <a:lumMod val="85000"/>
              </a:schemeClr>
            </a:fgClr>
            <a:bgClr>
              <a:schemeClr val="bg1"/>
            </a:bgClr>
          </a:pattFill>
        </p:spPr>
        <p:txBody>
          <a:bodyPr wrap="square">
            <a:noAutofit/>
          </a:body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r 12">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 y="821094"/>
            <a:ext cx="5318449" cy="5244426"/>
          </a:xfrm>
          <a:custGeom>
            <a:avLst/>
            <a:gdLst>
              <a:gd name="connsiteX0" fmla="*/ 0 w 5318449"/>
              <a:gd name="connsiteY0" fmla="*/ 0 h 5244426"/>
              <a:gd name="connsiteX1" fmla="*/ 5318449 w 5318449"/>
              <a:gd name="connsiteY1" fmla="*/ 0 h 5244426"/>
              <a:gd name="connsiteX2" fmla="*/ 5318449 w 5318449"/>
              <a:gd name="connsiteY2" fmla="*/ 5244426 h 5244426"/>
              <a:gd name="connsiteX3" fmla="*/ 0 w 5318449"/>
              <a:gd name="connsiteY3" fmla="*/ 5244426 h 5244426"/>
            </a:gdLst>
            <a:ahLst/>
            <a:cxnLst>
              <a:cxn ang="0">
                <a:pos x="connsiteX0" y="connsiteY0"/>
              </a:cxn>
              <a:cxn ang="0">
                <a:pos x="connsiteX1" y="connsiteY1"/>
              </a:cxn>
              <a:cxn ang="0">
                <a:pos x="connsiteX2" y="connsiteY2"/>
              </a:cxn>
              <a:cxn ang="0">
                <a:pos x="connsiteX3" y="connsiteY3"/>
              </a:cxn>
            </a:cxnLst>
            <a:rect l="l" t="t" r="r" b="b"/>
            <a:pathLst>
              <a:path w="5318449" h="5244426">
                <a:moveTo>
                  <a:pt x="0" y="0"/>
                </a:moveTo>
                <a:lnTo>
                  <a:pt x="5318449" y="0"/>
                </a:lnTo>
                <a:lnTo>
                  <a:pt x="5318449" y="5244426"/>
                </a:lnTo>
                <a:lnTo>
                  <a:pt x="0" y="5244426"/>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r 06">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684676" y="0"/>
            <a:ext cx="5635361" cy="3429000"/>
          </a:xfrm>
          <a:custGeom>
            <a:avLst/>
            <a:gdLst>
              <a:gd name="connsiteX0" fmla="*/ 0 w 5635361"/>
              <a:gd name="connsiteY0" fmla="*/ 0 h 3429000"/>
              <a:gd name="connsiteX1" fmla="*/ 5635361 w 5635361"/>
              <a:gd name="connsiteY1" fmla="*/ 0 h 3429000"/>
              <a:gd name="connsiteX2" fmla="*/ 5635361 w 5635361"/>
              <a:gd name="connsiteY2" fmla="*/ 3429000 h 3429000"/>
              <a:gd name="connsiteX3" fmla="*/ 0 w 563536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635361" h="3429000">
                <a:moveTo>
                  <a:pt x="0" y="0"/>
                </a:moveTo>
                <a:lnTo>
                  <a:pt x="5635361" y="0"/>
                </a:lnTo>
                <a:lnTo>
                  <a:pt x="5635361"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r 04">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3468914" cy="6858000"/>
          </a:xfrm>
          <a:custGeom>
            <a:avLst/>
            <a:gdLst>
              <a:gd name="connsiteX0" fmla="*/ 0 w 3468914"/>
              <a:gd name="connsiteY0" fmla="*/ 0 h 6858000"/>
              <a:gd name="connsiteX1" fmla="*/ 3468914 w 3468914"/>
              <a:gd name="connsiteY1" fmla="*/ 0 h 6858000"/>
              <a:gd name="connsiteX2" fmla="*/ 3468914 w 3468914"/>
              <a:gd name="connsiteY2" fmla="*/ 6858000 h 6858000"/>
              <a:gd name="connsiteX3" fmla="*/ 0 w 3468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68914" h="6858000">
                <a:moveTo>
                  <a:pt x="0" y="0"/>
                </a:moveTo>
                <a:lnTo>
                  <a:pt x="3468914" y="0"/>
                </a:lnTo>
                <a:lnTo>
                  <a:pt x="3468914" y="6858000"/>
                </a:lnTo>
                <a:lnTo>
                  <a:pt x="0" y="68580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0" y="0"/>
            <a:ext cx="3004457" cy="6858000"/>
          </a:xfrm>
          <a:solidFill>
            <a:schemeClr val="accent1"/>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96001" y="1970675"/>
            <a:ext cx="5956299"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r 01">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928688" y="913039"/>
            <a:ext cx="5022169" cy="5944961"/>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r 05">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2072640"/>
            <a:ext cx="6096000" cy="4785360"/>
          </a:xfrm>
          <a:custGeom>
            <a:avLst/>
            <a:gdLst>
              <a:gd name="connsiteX0" fmla="*/ 0 w 6096000"/>
              <a:gd name="connsiteY0" fmla="*/ 0 h 4785360"/>
              <a:gd name="connsiteX1" fmla="*/ 6096000 w 6096000"/>
              <a:gd name="connsiteY1" fmla="*/ 0 h 4785360"/>
              <a:gd name="connsiteX2" fmla="*/ 6096000 w 6096000"/>
              <a:gd name="connsiteY2" fmla="*/ 4785360 h 4785360"/>
              <a:gd name="connsiteX3" fmla="*/ 0 w 6096000"/>
              <a:gd name="connsiteY3" fmla="*/ 4785360 h 4785360"/>
            </a:gdLst>
            <a:ahLst/>
            <a:cxnLst>
              <a:cxn ang="0">
                <a:pos x="connsiteX0" y="connsiteY0"/>
              </a:cxn>
              <a:cxn ang="0">
                <a:pos x="connsiteX1" y="connsiteY1"/>
              </a:cxn>
              <a:cxn ang="0">
                <a:pos x="connsiteX2" y="connsiteY2"/>
              </a:cxn>
              <a:cxn ang="0">
                <a:pos x="connsiteX3" y="connsiteY3"/>
              </a:cxn>
            </a:cxnLst>
            <a:rect l="l" t="t" r="r" b="b"/>
            <a:pathLst>
              <a:path w="6096000" h="4785360">
                <a:moveTo>
                  <a:pt x="0" y="0"/>
                </a:moveTo>
                <a:lnTo>
                  <a:pt x="6096000" y="0"/>
                </a:lnTo>
                <a:lnTo>
                  <a:pt x="6096000" y="4785360"/>
                </a:lnTo>
                <a:lnTo>
                  <a:pt x="0" y="478536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21918" y="1112831"/>
            <a:ext cx="4292968" cy="4292968"/>
          </a:xfrm>
          <a:custGeom>
            <a:avLst/>
            <a:gdLst>
              <a:gd name="connsiteX0" fmla="*/ 2146484 w 4292968"/>
              <a:gd name="connsiteY0" fmla="*/ 0 h 4292968"/>
              <a:gd name="connsiteX1" fmla="*/ 4292968 w 4292968"/>
              <a:gd name="connsiteY1" fmla="*/ 2146484 h 4292968"/>
              <a:gd name="connsiteX2" fmla="*/ 2146484 w 4292968"/>
              <a:gd name="connsiteY2" fmla="*/ 4292968 h 4292968"/>
              <a:gd name="connsiteX3" fmla="*/ 0 w 4292968"/>
              <a:gd name="connsiteY3" fmla="*/ 2146484 h 4292968"/>
              <a:gd name="connsiteX4" fmla="*/ 2146484 w 4292968"/>
              <a:gd name="connsiteY4" fmla="*/ 0 h 4292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2968" h="4292968">
                <a:moveTo>
                  <a:pt x="2146484" y="0"/>
                </a:moveTo>
                <a:cubicBezTo>
                  <a:pt x="3331954" y="0"/>
                  <a:pt x="4292968" y="961014"/>
                  <a:pt x="4292968" y="2146484"/>
                </a:cubicBezTo>
                <a:cubicBezTo>
                  <a:pt x="4292968" y="3331954"/>
                  <a:pt x="3331954" y="4292968"/>
                  <a:pt x="2146484" y="4292968"/>
                </a:cubicBezTo>
                <a:cubicBezTo>
                  <a:pt x="961014" y="4292968"/>
                  <a:pt x="0" y="3331954"/>
                  <a:pt x="0" y="2146484"/>
                </a:cubicBezTo>
                <a:cubicBezTo>
                  <a:pt x="0" y="961014"/>
                  <a:pt x="961014" y="0"/>
                  <a:pt x="2146484"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57459" y="1482365"/>
            <a:ext cx="4581427" cy="3893270"/>
          </a:xfrm>
          <a:custGeom>
            <a:avLst/>
            <a:gdLst>
              <a:gd name="connsiteX0" fmla="*/ 0 w 4581427"/>
              <a:gd name="connsiteY0" fmla="*/ 0 h 3893270"/>
              <a:gd name="connsiteX1" fmla="*/ 4581427 w 4581427"/>
              <a:gd name="connsiteY1" fmla="*/ 0 h 3893270"/>
              <a:gd name="connsiteX2" fmla="*/ 4581427 w 4581427"/>
              <a:gd name="connsiteY2" fmla="*/ 3893270 h 3893270"/>
              <a:gd name="connsiteX3" fmla="*/ 0 w 4581427"/>
              <a:gd name="connsiteY3" fmla="*/ 3893270 h 3893270"/>
            </a:gdLst>
            <a:ahLst/>
            <a:cxnLst>
              <a:cxn ang="0">
                <a:pos x="connsiteX0" y="connsiteY0"/>
              </a:cxn>
              <a:cxn ang="0">
                <a:pos x="connsiteX1" y="connsiteY1"/>
              </a:cxn>
              <a:cxn ang="0">
                <a:pos x="connsiteX2" y="connsiteY2"/>
              </a:cxn>
              <a:cxn ang="0">
                <a:pos x="connsiteX3" y="connsiteY3"/>
              </a:cxn>
            </a:cxnLst>
            <a:rect l="l" t="t" r="r" b="b"/>
            <a:pathLst>
              <a:path w="4581427" h="3893270">
                <a:moveTo>
                  <a:pt x="0" y="0"/>
                </a:moveTo>
                <a:lnTo>
                  <a:pt x="4581427" y="0"/>
                </a:lnTo>
                <a:lnTo>
                  <a:pt x="4581427" y="3893270"/>
                </a:lnTo>
                <a:lnTo>
                  <a:pt x="0" y="3893270"/>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4763" y="1398655"/>
            <a:ext cx="4060690" cy="4060690"/>
          </a:xfrm>
          <a:custGeom>
            <a:avLst/>
            <a:gdLst>
              <a:gd name="connsiteX0" fmla="*/ 2030345 w 4060690"/>
              <a:gd name="connsiteY0" fmla="*/ 0 h 4060690"/>
              <a:gd name="connsiteX1" fmla="*/ 4060690 w 4060690"/>
              <a:gd name="connsiteY1" fmla="*/ 2030345 h 4060690"/>
              <a:gd name="connsiteX2" fmla="*/ 2030345 w 4060690"/>
              <a:gd name="connsiteY2" fmla="*/ 4060690 h 4060690"/>
              <a:gd name="connsiteX3" fmla="*/ 0 w 4060690"/>
              <a:gd name="connsiteY3" fmla="*/ 2030345 h 4060690"/>
              <a:gd name="connsiteX4" fmla="*/ 2030345 w 4060690"/>
              <a:gd name="connsiteY4" fmla="*/ 0 h 4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690" h="4060690">
                <a:moveTo>
                  <a:pt x="2030345" y="0"/>
                </a:moveTo>
                <a:cubicBezTo>
                  <a:pt x="3151674" y="0"/>
                  <a:pt x="4060690" y="909016"/>
                  <a:pt x="4060690" y="2030345"/>
                </a:cubicBezTo>
                <a:cubicBezTo>
                  <a:pt x="4060690" y="3151674"/>
                  <a:pt x="3151674" y="4060690"/>
                  <a:pt x="2030345" y="4060690"/>
                </a:cubicBezTo>
                <a:cubicBezTo>
                  <a:pt x="909016" y="4060690"/>
                  <a:pt x="0" y="3151674"/>
                  <a:pt x="0" y="2030345"/>
                </a:cubicBezTo>
                <a:cubicBezTo>
                  <a:pt x="0" y="909016"/>
                  <a:pt x="909016" y="0"/>
                  <a:pt x="2030345"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942975"/>
            <a:ext cx="6700838" cy="3557588"/>
          </a:xfrm>
          <a:custGeom>
            <a:avLst/>
            <a:gdLst>
              <a:gd name="connsiteX0" fmla="*/ 0 w 6700838"/>
              <a:gd name="connsiteY0" fmla="*/ 0 h 3557588"/>
              <a:gd name="connsiteX1" fmla="*/ 5752137 w 6700838"/>
              <a:gd name="connsiteY1" fmla="*/ 0 h 3557588"/>
              <a:gd name="connsiteX2" fmla="*/ 6700838 w 6700838"/>
              <a:gd name="connsiteY2" fmla="*/ 948702 h 3557588"/>
              <a:gd name="connsiteX3" fmla="*/ 6700838 w 6700838"/>
              <a:gd name="connsiteY3" fmla="*/ 3557588 h 3557588"/>
              <a:gd name="connsiteX4" fmla="*/ 0 w 6700838"/>
              <a:gd name="connsiteY4" fmla="*/ 3557588 h 3557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838" h="3557588">
                <a:moveTo>
                  <a:pt x="0" y="0"/>
                </a:moveTo>
                <a:lnTo>
                  <a:pt x="5752137" y="0"/>
                </a:lnTo>
                <a:lnTo>
                  <a:pt x="6700838" y="948702"/>
                </a:lnTo>
                <a:lnTo>
                  <a:pt x="6700838" y="3557588"/>
                </a:lnTo>
                <a:lnTo>
                  <a:pt x="0" y="3557588"/>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7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259610" y="0"/>
            <a:ext cx="7932390" cy="6858002"/>
          </a:xfrm>
          <a:custGeom>
            <a:avLst/>
            <a:gdLst>
              <a:gd name="connsiteX0" fmla="*/ 4126381 w 7932390"/>
              <a:gd name="connsiteY0" fmla="*/ 0 h 6858002"/>
              <a:gd name="connsiteX1" fmla="*/ 6930541 w 7932390"/>
              <a:gd name="connsiteY1" fmla="*/ 0 h 6858002"/>
              <a:gd name="connsiteX2" fmla="*/ 7932390 w 7932390"/>
              <a:gd name="connsiteY2" fmla="*/ 0 h 6858002"/>
              <a:gd name="connsiteX3" fmla="*/ 7932390 w 7932390"/>
              <a:gd name="connsiteY3" fmla="*/ 6858002 h 6858002"/>
              <a:gd name="connsiteX4" fmla="*/ 7927609 w 7932390"/>
              <a:gd name="connsiteY4" fmla="*/ 6858002 h 6858002"/>
              <a:gd name="connsiteX5" fmla="*/ 7810023 w 7932390"/>
              <a:gd name="connsiteY5" fmla="*/ 6858002 h 6858002"/>
              <a:gd name="connsiteX6" fmla="*/ 6618658 w 7932390"/>
              <a:gd name="connsiteY6" fmla="*/ 6858002 h 6858002"/>
              <a:gd name="connsiteX7" fmla="*/ 0 w 7932390"/>
              <a:gd name="connsiteY7" fmla="*/ 1 h 6858002"/>
              <a:gd name="connsiteX8" fmla="*/ 1191364 w 7932390"/>
              <a:gd name="connsiteY8" fmla="*/ 1 h 6858002"/>
              <a:gd name="connsiteX9" fmla="*/ 1308950 w 7932390"/>
              <a:gd name="connsiteY9" fmla="*/ 1 h 6858002"/>
              <a:gd name="connsiteX10" fmla="*/ 1939682 w 7932390"/>
              <a:gd name="connsiteY10" fmla="*/ 1 h 6858002"/>
              <a:gd name="connsiteX11" fmla="*/ 2500315 w 7932390"/>
              <a:gd name="connsiteY11" fmla="*/ 1 h 6858002"/>
              <a:gd name="connsiteX12" fmla="*/ 3131046 w 7932390"/>
              <a:gd name="connsiteY12" fmla="*/ 1 h 6858002"/>
              <a:gd name="connsiteX13" fmla="*/ 3248632 w 7932390"/>
              <a:gd name="connsiteY13" fmla="*/ 1 h 6858002"/>
              <a:gd name="connsiteX14" fmla="*/ 4126381 w 7932390"/>
              <a:gd name="connsiteY14"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2390" h="6858002">
                <a:moveTo>
                  <a:pt x="4126381" y="0"/>
                </a:moveTo>
                <a:lnTo>
                  <a:pt x="6930541" y="0"/>
                </a:lnTo>
                <a:lnTo>
                  <a:pt x="7932390" y="0"/>
                </a:lnTo>
                <a:lnTo>
                  <a:pt x="7932390" y="6858002"/>
                </a:lnTo>
                <a:lnTo>
                  <a:pt x="7927609" y="6858002"/>
                </a:lnTo>
                <a:lnTo>
                  <a:pt x="7810023" y="6858002"/>
                </a:lnTo>
                <a:lnTo>
                  <a:pt x="6618658" y="6858002"/>
                </a:lnTo>
                <a:lnTo>
                  <a:pt x="0" y="1"/>
                </a:lnTo>
                <a:lnTo>
                  <a:pt x="1191364" y="1"/>
                </a:lnTo>
                <a:lnTo>
                  <a:pt x="1308950" y="1"/>
                </a:lnTo>
                <a:lnTo>
                  <a:pt x="1939682" y="1"/>
                </a:lnTo>
                <a:lnTo>
                  <a:pt x="2500315" y="1"/>
                </a:lnTo>
                <a:lnTo>
                  <a:pt x="3131046" y="1"/>
                </a:lnTo>
                <a:lnTo>
                  <a:pt x="3248632" y="1"/>
                </a:lnTo>
                <a:lnTo>
                  <a:pt x="4126381" y="1"/>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840565" y="1180622"/>
            <a:ext cx="5627535" cy="2639027"/>
          </a:xfrm>
          <a:custGeom>
            <a:avLst/>
            <a:gdLst>
              <a:gd name="connsiteX0" fmla="*/ 0 w 5627535"/>
              <a:gd name="connsiteY0" fmla="*/ 0 h 2639027"/>
              <a:gd name="connsiteX1" fmla="*/ 5627535 w 5627535"/>
              <a:gd name="connsiteY1" fmla="*/ 0 h 2639027"/>
              <a:gd name="connsiteX2" fmla="*/ 5627535 w 5627535"/>
              <a:gd name="connsiteY2" fmla="*/ 2639027 h 2639027"/>
              <a:gd name="connsiteX3" fmla="*/ 0 w 5627535"/>
              <a:gd name="connsiteY3" fmla="*/ 2639027 h 2639027"/>
            </a:gdLst>
            <a:ahLst/>
            <a:cxnLst>
              <a:cxn ang="0">
                <a:pos x="connsiteX0" y="connsiteY0"/>
              </a:cxn>
              <a:cxn ang="0">
                <a:pos x="connsiteX1" y="connsiteY1"/>
              </a:cxn>
              <a:cxn ang="0">
                <a:pos x="connsiteX2" y="connsiteY2"/>
              </a:cxn>
              <a:cxn ang="0">
                <a:pos x="connsiteX3" y="connsiteY3"/>
              </a:cxn>
            </a:cxnLst>
            <a:rect l="l" t="t" r="r" b="b"/>
            <a:pathLst>
              <a:path w="5627535" h="2639027">
                <a:moveTo>
                  <a:pt x="0" y="0"/>
                </a:moveTo>
                <a:lnTo>
                  <a:pt x="5627535" y="0"/>
                </a:lnTo>
                <a:lnTo>
                  <a:pt x="5627535" y="2639027"/>
                </a:lnTo>
                <a:lnTo>
                  <a:pt x="0" y="2639027"/>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320" y="1336040"/>
            <a:ext cx="4185920" cy="4185920"/>
          </a:xfrm>
          <a:custGeom>
            <a:avLst/>
            <a:gdLst>
              <a:gd name="connsiteX0" fmla="*/ 2092960 w 4185920"/>
              <a:gd name="connsiteY0" fmla="*/ 0 h 4185920"/>
              <a:gd name="connsiteX1" fmla="*/ 4185920 w 4185920"/>
              <a:gd name="connsiteY1" fmla="*/ 2092960 h 4185920"/>
              <a:gd name="connsiteX2" fmla="*/ 2092960 w 4185920"/>
              <a:gd name="connsiteY2" fmla="*/ 4185920 h 4185920"/>
              <a:gd name="connsiteX3" fmla="*/ 0 w 4185920"/>
              <a:gd name="connsiteY3" fmla="*/ 2092960 h 4185920"/>
              <a:gd name="connsiteX4" fmla="*/ 2092960 w 4185920"/>
              <a:gd name="connsiteY4" fmla="*/ 0 h 418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5920" h="4185920">
                <a:moveTo>
                  <a:pt x="2092960" y="0"/>
                </a:moveTo>
                <a:cubicBezTo>
                  <a:pt x="3248870" y="0"/>
                  <a:pt x="4185920" y="937050"/>
                  <a:pt x="4185920" y="2092960"/>
                </a:cubicBezTo>
                <a:cubicBezTo>
                  <a:pt x="4185920" y="3248870"/>
                  <a:pt x="3248870" y="4185920"/>
                  <a:pt x="2092960" y="4185920"/>
                </a:cubicBezTo>
                <a:cubicBezTo>
                  <a:pt x="937050" y="4185920"/>
                  <a:pt x="0" y="3248870"/>
                  <a:pt x="0" y="2092960"/>
                </a:cubicBezTo>
                <a:cubicBezTo>
                  <a:pt x="0" y="937050"/>
                  <a:pt x="937050" y="0"/>
                  <a:pt x="209296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8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62781" y="1741842"/>
            <a:ext cx="3808974" cy="3808974"/>
          </a:xfrm>
          <a:custGeom>
            <a:avLst/>
            <a:gdLst>
              <a:gd name="connsiteX0" fmla="*/ 1904487 w 3808974"/>
              <a:gd name="connsiteY0" fmla="*/ 0 h 3808974"/>
              <a:gd name="connsiteX1" fmla="*/ 3808974 w 3808974"/>
              <a:gd name="connsiteY1" fmla="*/ 1904487 h 3808974"/>
              <a:gd name="connsiteX2" fmla="*/ 1904487 w 3808974"/>
              <a:gd name="connsiteY2" fmla="*/ 3808974 h 3808974"/>
              <a:gd name="connsiteX3" fmla="*/ 0 w 3808974"/>
              <a:gd name="connsiteY3" fmla="*/ 1904487 h 3808974"/>
              <a:gd name="connsiteX4" fmla="*/ 1904487 w 3808974"/>
              <a:gd name="connsiteY4" fmla="*/ 0 h 380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974" h="3808974">
                <a:moveTo>
                  <a:pt x="1904487" y="0"/>
                </a:moveTo>
                <a:cubicBezTo>
                  <a:pt x="2956306" y="0"/>
                  <a:pt x="3808974" y="852668"/>
                  <a:pt x="3808974" y="1904487"/>
                </a:cubicBezTo>
                <a:cubicBezTo>
                  <a:pt x="3808974" y="2956306"/>
                  <a:pt x="2956306" y="3808974"/>
                  <a:pt x="1904487" y="3808974"/>
                </a:cubicBezTo>
                <a:cubicBezTo>
                  <a:pt x="852668" y="3808974"/>
                  <a:pt x="0" y="2956306"/>
                  <a:pt x="0" y="1904487"/>
                </a:cubicBezTo>
                <a:cubicBezTo>
                  <a:pt x="0" y="852668"/>
                  <a:pt x="852668" y="0"/>
                  <a:pt x="1904487"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6" name="Picture Placeholder 5"/>
          <p:cNvSpPr>
            <a:spLocks noGrp="1"/>
          </p:cNvSpPr>
          <p:nvPr>
            <p:ph type="pic" sz="quarter" idx="13"/>
          </p:nvPr>
        </p:nvSpPr>
        <p:spPr>
          <a:xfrm>
            <a:off x="0" y="0"/>
            <a:ext cx="12192000" cy="6858000"/>
          </a:xfrm>
          <a:solidFill>
            <a:schemeClr val="accent1"/>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8818" y="1926851"/>
            <a:ext cx="2531361" cy="2981779"/>
          </a:xfrm>
          <a:custGeom>
            <a:avLst/>
            <a:gdLst>
              <a:gd name="connsiteX0" fmla="*/ 575530 w 2531361"/>
              <a:gd name="connsiteY0" fmla="*/ 0 h 2981779"/>
              <a:gd name="connsiteX1" fmla="*/ 1955831 w 2531361"/>
              <a:gd name="connsiteY1" fmla="*/ 0 h 2981779"/>
              <a:gd name="connsiteX2" fmla="*/ 2531361 w 2531361"/>
              <a:gd name="connsiteY2" fmla="*/ 575530 h 2981779"/>
              <a:gd name="connsiteX3" fmla="*/ 2531361 w 2531361"/>
              <a:gd name="connsiteY3" fmla="*/ 2406249 h 2981779"/>
              <a:gd name="connsiteX4" fmla="*/ 1955831 w 2531361"/>
              <a:gd name="connsiteY4" fmla="*/ 2981779 h 2981779"/>
              <a:gd name="connsiteX5" fmla="*/ 575530 w 2531361"/>
              <a:gd name="connsiteY5" fmla="*/ 2981779 h 2981779"/>
              <a:gd name="connsiteX6" fmla="*/ 0 w 2531361"/>
              <a:gd name="connsiteY6" fmla="*/ 2406249 h 2981779"/>
              <a:gd name="connsiteX7" fmla="*/ 0 w 2531361"/>
              <a:gd name="connsiteY7" fmla="*/ 575530 h 2981779"/>
              <a:gd name="connsiteX8" fmla="*/ 575530 w 2531361"/>
              <a:gd name="connsiteY8" fmla="*/ 0 h 298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1361" h="2981779">
                <a:moveTo>
                  <a:pt x="575530" y="0"/>
                </a:moveTo>
                <a:lnTo>
                  <a:pt x="1955831" y="0"/>
                </a:lnTo>
                <a:cubicBezTo>
                  <a:pt x="2273687" y="0"/>
                  <a:pt x="2531361" y="257674"/>
                  <a:pt x="2531361" y="575530"/>
                </a:cubicBezTo>
                <a:lnTo>
                  <a:pt x="2531361" y="2406249"/>
                </a:lnTo>
                <a:cubicBezTo>
                  <a:pt x="2531361" y="2724105"/>
                  <a:pt x="2273687" y="2981779"/>
                  <a:pt x="1955831" y="2981779"/>
                </a:cubicBezTo>
                <a:lnTo>
                  <a:pt x="575530" y="2981779"/>
                </a:lnTo>
                <a:cubicBezTo>
                  <a:pt x="257674" y="2981779"/>
                  <a:pt x="0" y="2724105"/>
                  <a:pt x="0" y="2406249"/>
                </a:cubicBezTo>
                <a:lnTo>
                  <a:pt x="0" y="575530"/>
                </a:lnTo>
                <a:cubicBezTo>
                  <a:pt x="0" y="257674"/>
                  <a:pt x="257674" y="0"/>
                  <a:pt x="57553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2024/5/11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1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302153" y="1410790"/>
            <a:ext cx="3744670" cy="4036427"/>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a:xfrm>
            <a:off x="7416799" y="1397208"/>
            <a:ext cx="4093030" cy="441192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5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8955314"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2"/>
          <p:cNvSpPr>
            <a:spLocks noGrp="1"/>
          </p:cNvSpPr>
          <p:nvPr>
            <p:ph type="pic" sz="quarter" idx="11"/>
          </p:nvPr>
        </p:nvSpPr>
        <p:spPr>
          <a:xfrm>
            <a:off x="5689600"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4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27182" y="325270"/>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1"/>
          <p:cNvSpPr>
            <a:spLocks noGrp="1"/>
          </p:cNvSpPr>
          <p:nvPr>
            <p:ph type="pic" sz="quarter" idx="11"/>
          </p:nvPr>
        </p:nvSpPr>
        <p:spPr>
          <a:xfrm>
            <a:off x="1719959" y="3324497"/>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7_Custom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009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p:cNvSpPr>
            <a:spLocks noGrp="1"/>
          </p:cNvSpPr>
          <p:nvPr>
            <p:ph type="pic" sz="quarter" idx="11"/>
          </p:nvPr>
        </p:nvSpPr>
        <p:spPr>
          <a:xfrm>
            <a:off x="4438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7867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9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4847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2"/>
          </p:nvPr>
        </p:nvSpPr>
        <p:spPr>
          <a:xfrm>
            <a:off x="464892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0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147579" y="939800"/>
            <a:ext cx="3976915" cy="3004457"/>
          </a:xfrm>
          <a:custGeom>
            <a:avLst/>
            <a:gdLst>
              <a:gd name="connsiteX0" fmla="*/ 0 w 3976915"/>
              <a:gd name="connsiteY0" fmla="*/ 0 h 3004457"/>
              <a:gd name="connsiteX1" fmla="*/ 3976915 w 3976915"/>
              <a:gd name="connsiteY1" fmla="*/ 0 h 3004457"/>
              <a:gd name="connsiteX2" fmla="*/ 3976915 w 3976915"/>
              <a:gd name="connsiteY2" fmla="*/ 3004457 h 3004457"/>
              <a:gd name="connsiteX3" fmla="*/ 0 w 3976915"/>
              <a:gd name="connsiteY3" fmla="*/ 3004457 h 3004457"/>
            </a:gdLst>
            <a:ahLst/>
            <a:cxnLst>
              <a:cxn ang="0">
                <a:pos x="connsiteX0" y="connsiteY0"/>
              </a:cxn>
              <a:cxn ang="0">
                <a:pos x="connsiteX1" y="connsiteY1"/>
              </a:cxn>
              <a:cxn ang="0">
                <a:pos x="connsiteX2" y="connsiteY2"/>
              </a:cxn>
              <a:cxn ang="0">
                <a:pos x="connsiteX3" y="connsiteY3"/>
              </a:cxn>
            </a:cxnLst>
            <a:rect l="l" t="t" r="r" b="b"/>
            <a:pathLst>
              <a:path w="3976915" h="3004457">
                <a:moveTo>
                  <a:pt x="0" y="0"/>
                </a:moveTo>
                <a:lnTo>
                  <a:pt x="3976915" y="0"/>
                </a:lnTo>
                <a:lnTo>
                  <a:pt x="3976915" y="3004457"/>
                </a:lnTo>
                <a:lnTo>
                  <a:pt x="0" y="300445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4361067"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p:cNvSpPr>
            <a:spLocks noGrp="1"/>
          </p:cNvSpPr>
          <p:nvPr>
            <p:ph type="pic" sz="quarter" idx="13"/>
          </p:nvPr>
        </p:nvSpPr>
        <p:spPr>
          <a:xfrm>
            <a:off x="8039963"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1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79443" y="0"/>
            <a:ext cx="3021496" cy="3429001"/>
          </a:xfrm>
          <a:custGeom>
            <a:avLst/>
            <a:gdLst>
              <a:gd name="connsiteX0" fmla="*/ 0 w 3021496"/>
              <a:gd name="connsiteY0" fmla="*/ 0 h 3429001"/>
              <a:gd name="connsiteX1" fmla="*/ 3021494 w 3021496"/>
              <a:gd name="connsiteY1" fmla="*/ 0 h 3429001"/>
              <a:gd name="connsiteX2" fmla="*/ 3021494 w 3021496"/>
              <a:gd name="connsiteY2" fmla="*/ 1918214 h 3429001"/>
              <a:gd name="connsiteX3" fmla="*/ 3021496 w 3021496"/>
              <a:gd name="connsiteY3" fmla="*/ 1918253 h 3429001"/>
              <a:gd name="connsiteX4" fmla="*/ 1510748 w 3021496"/>
              <a:gd name="connsiteY4" fmla="*/ 3429001 h 3429001"/>
              <a:gd name="connsiteX5" fmla="*/ 0 w 3021496"/>
              <a:gd name="connsiteY5" fmla="*/ 1918253 h 3429001"/>
              <a:gd name="connsiteX6" fmla="*/ 0 w 3021496"/>
              <a:gd name="connsiteY6" fmla="*/ 1918251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496" h="3429001">
                <a:moveTo>
                  <a:pt x="0" y="0"/>
                </a:moveTo>
                <a:lnTo>
                  <a:pt x="3021494" y="0"/>
                </a:lnTo>
                <a:lnTo>
                  <a:pt x="3021494" y="1918214"/>
                </a:lnTo>
                <a:lnTo>
                  <a:pt x="3021496" y="1918253"/>
                </a:lnTo>
                <a:cubicBezTo>
                  <a:pt x="3021496" y="2752616"/>
                  <a:pt x="2345111" y="3429001"/>
                  <a:pt x="1510748" y="3429001"/>
                </a:cubicBezTo>
                <a:cubicBezTo>
                  <a:pt x="676385" y="3429001"/>
                  <a:pt x="0" y="2752616"/>
                  <a:pt x="0" y="1918253"/>
                </a:cubicBezTo>
                <a:lnTo>
                  <a:pt x="0" y="19182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1"/>
          </p:nvPr>
        </p:nvSpPr>
        <p:spPr>
          <a:xfrm>
            <a:off x="1" y="4227251"/>
            <a:ext cx="5380380" cy="2630751"/>
          </a:xfrm>
          <a:custGeom>
            <a:avLst/>
            <a:gdLst>
              <a:gd name="connsiteX0" fmla="*/ 0 w 5380380"/>
              <a:gd name="connsiteY0" fmla="*/ 0 h 2630751"/>
              <a:gd name="connsiteX1" fmla="*/ 5380380 w 5380380"/>
              <a:gd name="connsiteY1" fmla="*/ 0 h 2630751"/>
              <a:gd name="connsiteX2" fmla="*/ 5380380 w 5380380"/>
              <a:gd name="connsiteY2" fmla="*/ 2630751 h 2630751"/>
              <a:gd name="connsiteX3" fmla="*/ 0 w 5380380"/>
              <a:gd name="connsiteY3" fmla="*/ 2630751 h 2630751"/>
            </a:gdLst>
            <a:ahLst/>
            <a:cxnLst>
              <a:cxn ang="0">
                <a:pos x="connsiteX0" y="connsiteY0"/>
              </a:cxn>
              <a:cxn ang="0">
                <a:pos x="connsiteX1" y="connsiteY1"/>
              </a:cxn>
              <a:cxn ang="0">
                <a:pos x="connsiteX2" y="connsiteY2"/>
              </a:cxn>
              <a:cxn ang="0">
                <a:pos x="connsiteX3" y="connsiteY3"/>
              </a:cxn>
            </a:cxnLst>
            <a:rect l="l" t="t" r="r" b="b"/>
            <a:pathLst>
              <a:path w="5380380" h="2630751">
                <a:moveTo>
                  <a:pt x="0" y="0"/>
                </a:moveTo>
                <a:lnTo>
                  <a:pt x="5380380" y="0"/>
                </a:lnTo>
                <a:lnTo>
                  <a:pt x="5380380" y="2630751"/>
                </a:lnTo>
                <a:lnTo>
                  <a:pt x="0" y="26307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Custom Layout">
    <p:bg>
      <p:bgPr>
        <a:solidFill>
          <a:schemeClr val="bg1"/>
        </a:solidFill>
        <a:effectLst/>
      </p:bgPr>
    </p:bg>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5912174" y="1460010"/>
            <a:ext cx="4937761" cy="3487783"/>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_自定义版式">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目录">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8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1283043"/>
            <a:ext cx="6096002" cy="4298606"/>
          </a:xfrm>
          <a:custGeom>
            <a:avLst/>
            <a:gdLst>
              <a:gd name="connsiteX0" fmla="*/ 1427524 w 6096002"/>
              <a:gd name="connsiteY0" fmla="*/ 0 h 4298606"/>
              <a:gd name="connsiteX1" fmla="*/ 6096002 w 6096002"/>
              <a:gd name="connsiteY1" fmla="*/ 0 h 4298606"/>
              <a:gd name="connsiteX2" fmla="*/ 6096002 w 6096002"/>
              <a:gd name="connsiteY2" fmla="*/ 4298606 h 4298606"/>
              <a:gd name="connsiteX3" fmla="*/ 0 w 6096002"/>
              <a:gd name="connsiteY3" fmla="*/ 4298606 h 4298606"/>
              <a:gd name="connsiteX4" fmla="*/ 0 w 6096002"/>
              <a:gd name="connsiteY4" fmla="*/ 1427524 h 4298606"/>
              <a:gd name="connsiteX5" fmla="*/ 1427524 w 6096002"/>
              <a:gd name="connsiteY5" fmla="*/ 0 h 429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4298606">
                <a:moveTo>
                  <a:pt x="1427524" y="0"/>
                </a:moveTo>
                <a:lnTo>
                  <a:pt x="6096002" y="0"/>
                </a:lnTo>
                <a:lnTo>
                  <a:pt x="6096002" y="4298606"/>
                </a:lnTo>
                <a:lnTo>
                  <a:pt x="0" y="4298606"/>
                </a:lnTo>
                <a:lnTo>
                  <a:pt x="0" y="1427524"/>
                </a:lnTo>
                <a:cubicBezTo>
                  <a:pt x="0" y="639124"/>
                  <a:pt x="639124" y="0"/>
                  <a:pt x="1427524" y="0"/>
                </a:cubicBez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1_Custom Layout">
    <p:bg>
      <p:bgPr>
        <a:solidFill>
          <a:schemeClr val="bg1"/>
        </a:solidFill>
        <a:effectLst/>
      </p:bgPr>
    </p:bg>
    <p:spTree>
      <p:nvGrpSpPr>
        <p:cNvPr id="1" name=""/>
        <p:cNvGrpSpPr/>
        <p:nvPr/>
      </p:nvGrpSpPr>
      <p:grpSpPr>
        <a:xfrm>
          <a:off x="0" y="0"/>
          <a:ext cx="0" cy="0"/>
          <a:chOff x="0" y="0"/>
          <a:chExt cx="0" cy="0"/>
        </a:xfrm>
      </p:grpSpPr>
      <p:sp>
        <p:nvSpPr>
          <p:cNvPr id="14" name="Picture Placeholder 13"/>
          <p:cNvSpPr>
            <a:spLocks noGrp="1"/>
          </p:cNvSpPr>
          <p:nvPr>
            <p:ph type="pic" sz="quarter" idx="12"/>
          </p:nvPr>
        </p:nvSpPr>
        <p:spPr>
          <a:xfrm>
            <a:off x="8189128" y="3530876"/>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
        <p:nvSpPr>
          <p:cNvPr id="11" name="Picture Placeholder 10"/>
          <p:cNvSpPr>
            <a:spLocks noGrp="1"/>
          </p:cNvSpPr>
          <p:nvPr>
            <p:ph type="pic" sz="quarter" idx="11"/>
          </p:nvPr>
        </p:nvSpPr>
        <p:spPr>
          <a:xfrm>
            <a:off x="5103027" y="1231209"/>
            <a:ext cx="6003123" cy="2095913"/>
          </a:xfrm>
          <a:custGeom>
            <a:avLst/>
            <a:gdLst>
              <a:gd name="connsiteX0" fmla="*/ 0 w 6003123"/>
              <a:gd name="connsiteY0" fmla="*/ 0 h 2095913"/>
              <a:gd name="connsiteX1" fmla="*/ 5459799 w 6003123"/>
              <a:gd name="connsiteY1" fmla="*/ 0 h 2095913"/>
              <a:gd name="connsiteX2" fmla="*/ 6003123 w 6003123"/>
              <a:gd name="connsiteY2" fmla="*/ 543324 h 2095913"/>
              <a:gd name="connsiteX3" fmla="*/ 6003123 w 6003123"/>
              <a:gd name="connsiteY3" fmla="*/ 2095913 h 2095913"/>
              <a:gd name="connsiteX4" fmla="*/ 0 w 60031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123" h="2095913">
                <a:moveTo>
                  <a:pt x="0" y="0"/>
                </a:moveTo>
                <a:lnTo>
                  <a:pt x="5459799" y="0"/>
                </a:lnTo>
                <a:cubicBezTo>
                  <a:pt x="5759869" y="0"/>
                  <a:pt x="6003123" y="243254"/>
                  <a:pt x="6003123" y="543324"/>
                </a:cubicBezTo>
                <a:lnTo>
                  <a:pt x="6003123" y="2095913"/>
                </a:lnTo>
                <a:lnTo>
                  <a:pt x="0" y="2095913"/>
                </a:lnTo>
                <a:close/>
              </a:path>
            </a:pathLst>
          </a:custGeom>
        </p:spPr>
        <p:txBody>
          <a:bodyPr wrap="square">
            <a:noAutofit/>
          </a:bodyPr>
          <a:lstStyle/>
          <a:p>
            <a:endParaRPr lang="en-ID"/>
          </a:p>
        </p:txBody>
      </p:sp>
      <p:sp>
        <p:nvSpPr>
          <p:cNvPr id="8" name="Picture Placeholder 7"/>
          <p:cNvSpPr>
            <a:spLocks noGrp="1"/>
          </p:cNvSpPr>
          <p:nvPr>
            <p:ph type="pic" sz="quarter" idx="10"/>
          </p:nvPr>
        </p:nvSpPr>
        <p:spPr>
          <a:xfrm>
            <a:off x="5103028" y="3530877"/>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 y="1328182"/>
            <a:ext cx="5564789" cy="3897868"/>
          </a:xfrm>
          <a:custGeom>
            <a:avLst/>
            <a:gdLst>
              <a:gd name="connsiteX0" fmla="*/ 0 w 5564789"/>
              <a:gd name="connsiteY0" fmla="*/ 0 h 3897868"/>
              <a:gd name="connsiteX1" fmla="*/ 3615855 w 5564789"/>
              <a:gd name="connsiteY1" fmla="*/ 0 h 3897868"/>
              <a:gd name="connsiteX2" fmla="*/ 5564789 w 5564789"/>
              <a:gd name="connsiteY2" fmla="*/ 1948934 h 3897868"/>
              <a:gd name="connsiteX3" fmla="*/ 3615855 w 5564789"/>
              <a:gd name="connsiteY3" fmla="*/ 3897868 h 3897868"/>
              <a:gd name="connsiteX4" fmla="*/ 0 w 5564789"/>
              <a:gd name="connsiteY4" fmla="*/ 3897868 h 389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4789" h="3897868">
                <a:moveTo>
                  <a:pt x="0" y="0"/>
                </a:moveTo>
                <a:lnTo>
                  <a:pt x="3615855" y="0"/>
                </a:lnTo>
                <a:cubicBezTo>
                  <a:pt x="4692222" y="0"/>
                  <a:pt x="5564789" y="872567"/>
                  <a:pt x="5564789" y="1948934"/>
                </a:cubicBezTo>
                <a:cubicBezTo>
                  <a:pt x="5564789" y="3025301"/>
                  <a:pt x="4692222" y="3897868"/>
                  <a:pt x="3615855" y="3897868"/>
                </a:cubicBezTo>
                <a:lnTo>
                  <a:pt x="0" y="3897868"/>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grpSp>
        <p:nvGrpSpPr>
          <p:cNvPr id="3" name="Group 2"/>
          <p:cNvGrpSpPr/>
          <p:nvPr/>
        </p:nvGrpSpPr>
        <p:grpSpPr>
          <a:xfrm>
            <a:off x="0" y="5085959"/>
            <a:ext cx="12192000" cy="1772041"/>
            <a:chOff x="0" y="5085959"/>
            <a:chExt cx="12192000" cy="1772041"/>
          </a:xfrm>
        </p:grpSpPr>
        <p:grpSp>
          <p:nvGrpSpPr>
            <p:cNvPr id="4" name="Group 3"/>
            <p:cNvGrpSpPr/>
            <p:nvPr/>
          </p:nvGrpSpPr>
          <p:grpSpPr>
            <a:xfrm flipH="1">
              <a:off x="0" y="5085959"/>
              <a:ext cx="5486393" cy="1772041"/>
              <a:chOff x="5572259" y="4252480"/>
              <a:chExt cx="6124442" cy="1978123"/>
            </a:xfrm>
          </p:grpSpPr>
          <p:sp>
            <p:nvSpPr>
              <p:cNvPr id="16"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8"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9"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20"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1"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2"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3"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4"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5"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9"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0"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1"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2"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3"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4"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5"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73600" y="0"/>
            <a:ext cx="7518400" cy="685800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1.xml"/><Relationship Id="rId21" Type="http://schemas.openxmlformats.org/officeDocument/2006/relationships/slideLayout" Target="../slideLayouts/slideLayout26.xml"/><Relationship Id="rId42" Type="http://schemas.openxmlformats.org/officeDocument/2006/relationships/slideLayout" Target="../slideLayouts/slideLayout47.xml"/><Relationship Id="rId47" Type="http://schemas.openxmlformats.org/officeDocument/2006/relationships/slideLayout" Target="../slideLayouts/slideLayout52.xml"/><Relationship Id="rId63" Type="http://schemas.openxmlformats.org/officeDocument/2006/relationships/slideLayout" Target="../slideLayouts/slideLayout68.xml"/><Relationship Id="rId68" Type="http://schemas.openxmlformats.org/officeDocument/2006/relationships/slideLayout" Target="../slideLayouts/slideLayout73.xml"/><Relationship Id="rId84" Type="http://schemas.openxmlformats.org/officeDocument/2006/relationships/slideLayout" Target="../slideLayouts/slideLayout89.xml"/><Relationship Id="rId89" Type="http://schemas.openxmlformats.org/officeDocument/2006/relationships/slideLayout" Target="../slideLayouts/slideLayout94.xml"/><Relationship Id="rId16" Type="http://schemas.openxmlformats.org/officeDocument/2006/relationships/slideLayout" Target="../slideLayouts/slideLayout21.xml"/><Relationship Id="rId11" Type="http://schemas.openxmlformats.org/officeDocument/2006/relationships/slideLayout" Target="../slideLayouts/slideLayout16.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53" Type="http://schemas.openxmlformats.org/officeDocument/2006/relationships/slideLayout" Target="../slideLayouts/slideLayout58.xml"/><Relationship Id="rId58" Type="http://schemas.openxmlformats.org/officeDocument/2006/relationships/slideLayout" Target="../slideLayouts/slideLayout63.xml"/><Relationship Id="rId74" Type="http://schemas.openxmlformats.org/officeDocument/2006/relationships/slideLayout" Target="../slideLayouts/slideLayout79.xml"/><Relationship Id="rId79" Type="http://schemas.openxmlformats.org/officeDocument/2006/relationships/slideLayout" Target="../slideLayouts/slideLayout84.xml"/><Relationship Id="rId5" Type="http://schemas.openxmlformats.org/officeDocument/2006/relationships/slideLayout" Target="../slideLayouts/slideLayout10.xml"/><Relationship Id="rId90" Type="http://schemas.openxmlformats.org/officeDocument/2006/relationships/slideLayout" Target="../slideLayouts/slideLayout95.xml"/><Relationship Id="rId95" Type="http://schemas.openxmlformats.org/officeDocument/2006/relationships/slideLayout" Target="../slideLayouts/slideLayout100.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43" Type="http://schemas.openxmlformats.org/officeDocument/2006/relationships/slideLayout" Target="../slideLayouts/slideLayout48.xml"/><Relationship Id="rId48" Type="http://schemas.openxmlformats.org/officeDocument/2006/relationships/slideLayout" Target="../slideLayouts/slideLayout53.xml"/><Relationship Id="rId64" Type="http://schemas.openxmlformats.org/officeDocument/2006/relationships/slideLayout" Target="../slideLayouts/slideLayout69.xml"/><Relationship Id="rId69" Type="http://schemas.openxmlformats.org/officeDocument/2006/relationships/slideLayout" Target="../slideLayouts/slideLayout74.xml"/><Relationship Id="rId80" Type="http://schemas.openxmlformats.org/officeDocument/2006/relationships/slideLayout" Target="../slideLayouts/slideLayout85.xml"/><Relationship Id="rId85" Type="http://schemas.openxmlformats.org/officeDocument/2006/relationships/slideLayout" Target="../slideLayouts/slideLayout90.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slideLayout" Target="../slideLayouts/slideLayout51.xml"/><Relationship Id="rId59" Type="http://schemas.openxmlformats.org/officeDocument/2006/relationships/slideLayout" Target="../slideLayouts/slideLayout64.xml"/><Relationship Id="rId67" Type="http://schemas.openxmlformats.org/officeDocument/2006/relationships/slideLayout" Target="../slideLayouts/slideLayout72.xml"/><Relationship Id="rId20" Type="http://schemas.openxmlformats.org/officeDocument/2006/relationships/slideLayout" Target="../slideLayouts/slideLayout25.xml"/><Relationship Id="rId41" Type="http://schemas.openxmlformats.org/officeDocument/2006/relationships/slideLayout" Target="../slideLayouts/slideLayout46.xml"/><Relationship Id="rId54" Type="http://schemas.openxmlformats.org/officeDocument/2006/relationships/slideLayout" Target="../slideLayouts/slideLayout59.xml"/><Relationship Id="rId62" Type="http://schemas.openxmlformats.org/officeDocument/2006/relationships/slideLayout" Target="../slideLayouts/slideLayout67.xml"/><Relationship Id="rId70" Type="http://schemas.openxmlformats.org/officeDocument/2006/relationships/slideLayout" Target="../slideLayouts/slideLayout75.xml"/><Relationship Id="rId75" Type="http://schemas.openxmlformats.org/officeDocument/2006/relationships/slideLayout" Target="../slideLayouts/slideLayout80.xml"/><Relationship Id="rId83" Type="http://schemas.openxmlformats.org/officeDocument/2006/relationships/slideLayout" Target="../slideLayouts/slideLayout88.xml"/><Relationship Id="rId88" Type="http://schemas.openxmlformats.org/officeDocument/2006/relationships/slideLayout" Target="../slideLayouts/slideLayout93.xml"/><Relationship Id="rId91" Type="http://schemas.openxmlformats.org/officeDocument/2006/relationships/slideLayout" Target="../slideLayouts/slideLayout96.xml"/><Relationship Id="rId96" Type="http://schemas.openxmlformats.org/officeDocument/2006/relationships/slideLayout" Target="../slideLayouts/slideLayout10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49" Type="http://schemas.openxmlformats.org/officeDocument/2006/relationships/slideLayout" Target="../slideLayouts/slideLayout54.xml"/><Relationship Id="rId57" Type="http://schemas.openxmlformats.org/officeDocument/2006/relationships/slideLayout" Target="../slideLayouts/slideLayout62.xml"/><Relationship Id="rId10" Type="http://schemas.openxmlformats.org/officeDocument/2006/relationships/slideLayout" Target="../slideLayouts/slideLayout15.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52" Type="http://schemas.openxmlformats.org/officeDocument/2006/relationships/slideLayout" Target="../slideLayouts/slideLayout57.xml"/><Relationship Id="rId60" Type="http://schemas.openxmlformats.org/officeDocument/2006/relationships/slideLayout" Target="../slideLayouts/slideLayout65.xml"/><Relationship Id="rId65" Type="http://schemas.openxmlformats.org/officeDocument/2006/relationships/slideLayout" Target="../slideLayouts/slideLayout70.xml"/><Relationship Id="rId73" Type="http://schemas.openxmlformats.org/officeDocument/2006/relationships/slideLayout" Target="../slideLayouts/slideLayout78.xml"/><Relationship Id="rId78" Type="http://schemas.openxmlformats.org/officeDocument/2006/relationships/slideLayout" Target="../slideLayouts/slideLayout83.xml"/><Relationship Id="rId81" Type="http://schemas.openxmlformats.org/officeDocument/2006/relationships/slideLayout" Target="../slideLayouts/slideLayout86.xml"/><Relationship Id="rId86" Type="http://schemas.openxmlformats.org/officeDocument/2006/relationships/slideLayout" Target="../slideLayouts/slideLayout91.xml"/><Relationship Id="rId94" Type="http://schemas.openxmlformats.org/officeDocument/2006/relationships/slideLayout" Target="../slideLayouts/slideLayout99.xml"/><Relationship Id="rId99" Type="http://schemas.openxmlformats.org/officeDocument/2006/relationships/slideLayout" Target="../slideLayouts/slideLayout104.xml"/><Relationship Id="rId101"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9" Type="http://schemas.openxmlformats.org/officeDocument/2006/relationships/slideLayout" Target="../slideLayouts/slideLayout44.xml"/><Relationship Id="rId34" Type="http://schemas.openxmlformats.org/officeDocument/2006/relationships/slideLayout" Target="../slideLayouts/slideLayout39.xml"/><Relationship Id="rId50" Type="http://schemas.openxmlformats.org/officeDocument/2006/relationships/slideLayout" Target="../slideLayouts/slideLayout55.xml"/><Relationship Id="rId55" Type="http://schemas.openxmlformats.org/officeDocument/2006/relationships/slideLayout" Target="../slideLayouts/slideLayout60.xml"/><Relationship Id="rId76" Type="http://schemas.openxmlformats.org/officeDocument/2006/relationships/slideLayout" Target="../slideLayouts/slideLayout81.xml"/><Relationship Id="rId97" Type="http://schemas.openxmlformats.org/officeDocument/2006/relationships/slideLayout" Target="../slideLayouts/slideLayout102.xml"/><Relationship Id="rId7" Type="http://schemas.openxmlformats.org/officeDocument/2006/relationships/slideLayout" Target="../slideLayouts/slideLayout12.xml"/><Relationship Id="rId71" Type="http://schemas.openxmlformats.org/officeDocument/2006/relationships/slideLayout" Target="../slideLayouts/slideLayout76.xml"/><Relationship Id="rId92" Type="http://schemas.openxmlformats.org/officeDocument/2006/relationships/slideLayout" Target="../slideLayouts/slideLayout97.xml"/><Relationship Id="rId2" Type="http://schemas.openxmlformats.org/officeDocument/2006/relationships/slideLayout" Target="../slideLayouts/slideLayout7.xml"/><Relationship Id="rId29" Type="http://schemas.openxmlformats.org/officeDocument/2006/relationships/slideLayout" Target="../slideLayouts/slideLayout34.xml"/><Relationship Id="rId24" Type="http://schemas.openxmlformats.org/officeDocument/2006/relationships/slideLayout" Target="../slideLayouts/slideLayout29.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66" Type="http://schemas.openxmlformats.org/officeDocument/2006/relationships/slideLayout" Target="../slideLayouts/slideLayout71.xml"/><Relationship Id="rId87" Type="http://schemas.openxmlformats.org/officeDocument/2006/relationships/slideLayout" Target="../slideLayouts/slideLayout92.xml"/><Relationship Id="rId61" Type="http://schemas.openxmlformats.org/officeDocument/2006/relationships/slideLayout" Target="../slideLayouts/slideLayout66.xml"/><Relationship Id="rId82" Type="http://schemas.openxmlformats.org/officeDocument/2006/relationships/slideLayout" Target="../slideLayouts/slideLayout87.xml"/><Relationship Id="rId19" Type="http://schemas.openxmlformats.org/officeDocument/2006/relationships/slideLayout" Target="../slideLayouts/slideLayout24.xml"/><Relationship Id="rId14" Type="http://schemas.openxmlformats.org/officeDocument/2006/relationships/slideLayout" Target="../slideLayouts/slideLayout19.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56" Type="http://schemas.openxmlformats.org/officeDocument/2006/relationships/slideLayout" Target="../slideLayouts/slideLayout61.xml"/><Relationship Id="rId77" Type="http://schemas.openxmlformats.org/officeDocument/2006/relationships/slideLayout" Target="../slideLayouts/slideLayout82.xml"/><Relationship Id="rId100" Type="http://schemas.openxmlformats.org/officeDocument/2006/relationships/slideLayout" Target="../slideLayouts/slideLayout105.xml"/><Relationship Id="rId8" Type="http://schemas.openxmlformats.org/officeDocument/2006/relationships/slideLayout" Target="../slideLayouts/slideLayout13.xml"/><Relationship Id="rId51" Type="http://schemas.openxmlformats.org/officeDocument/2006/relationships/slideLayout" Target="../slideLayouts/slideLayout56.xml"/><Relationship Id="rId72" Type="http://schemas.openxmlformats.org/officeDocument/2006/relationships/slideLayout" Target="../slideLayouts/slideLayout77.xml"/><Relationship Id="rId93" Type="http://schemas.openxmlformats.org/officeDocument/2006/relationships/slideLayout" Target="../slideLayouts/slideLayout98.xml"/><Relationship Id="rId98" Type="http://schemas.openxmlformats.org/officeDocument/2006/relationships/slideLayout" Target="../slideLayouts/slideLayout103.xml"/><Relationship Id="rId3"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theme" Target="../theme/theme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4" r:id="rId80"/>
    <p:sldLayoutId id="2147483735" r:id="rId81"/>
    <p:sldLayoutId id="2147483736" r:id="rId82"/>
    <p:sldLayoutId id="2147483737" r:id="rId83"/>
    <p:sldLayoutId id="2147483738" r:id="rId84"/>
    <p:sldLayoutId id="2147483739" r:id="rId85"/>
    <p:sldLayoutId id="2147483740" r:id="rId86"/>
    <p:sldLayoutId id="2147483741" r:id="rId87"/>
    <p:sldLayoutId id="2147483742" r:id="rId88"/>
    <p:sldLayoutId id="2147483743" r:id="rId89"/>
    <p:sldLayoutId id="2147483744" r:id="rId90"/>
    <p:sldLayoutId id="2147483745" r:id="rId91"/>
    <p:sldLayoutId id="2147483746" r:id="rId92"/>
    <p:sldLayoutId id="2147483747" r:id="rId93"/>
    <p:sldLayoutId id="2147483748" r:id="rId94"/>
    <p:sldLayoutId id="2147483749" r:id="rId95"/>
    <p:sldLayoutId id="2147483750" r:id="rId96"/>
    <p:sldLayoutId id="2147483751" r:id="rId97"/>
    <p:sldLayoutId id="2147483752" r:id="rId98"/>
    <p:sldLayoutId id="2147483753" r:id="rId99"/>
    <p:sldLayoutId id="2147483754" r:id="rId10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xml"/><Relationship Id="rId5" Type="http://schemas.openxmlformats.org/officeDocument/2006/relationships/slideLayout" Target="../slideLayouts/slideLayout117.xml"/><Relationship Id="rId4" Type="http://schemas.openxmlformats.org/officeDocument/2006/relationships/tags" Target="../tags/tag24.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06.xml"/><Relationship Id="rId7" Type="http://schemas.openxmlformats.org/officeDocument/2006/relationships/tags" Target="../tags/tag1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27.xml"/><Relationship Id="rId7" Type="http://schemas.openxmlformats.org/officeDocument/2006/relationships/tags" Target="../tags/tag13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48.xml"/><Relationship Id="rId7" Type="http://schemas.openxmlformats.org/officeDocument/2006/relationships/tags" Target="../tags/tag15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9"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11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83.xml"/><Relationship Id="rId7" Type="http://schemas.openxmlformats.org/officeDocument/2006/relationships/slideLayout" Target="../slideLayouts/slideLayout11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s>
</file>

<file path=ppt/slides/_rels/slide25.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notesSlide" Target="../notesSlides/notesSlide25.xml"/><Relationship Id="rId4"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7.xml"/><Relationship Id="rId7" Type="http://schemas.openxmlformats.org/officeDocument/2006/relationships/slideLayout" Target="../slideLayouts/slideLayout11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image" Target="../media/image2.png"/><Relationship Id="rId4" Type="http://schemas.openxmlformats.org/officeDocument/2006/relationships/tags" Target="../tags/tag58.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2959098" y="2532187"/>
            <a:ext cx="8288022" cy="1014730"/>
          </a:xfrm>
          <a:prstGeom prst="rect">
            <a:avLst/>
          </a:prstGeom>
          <a:noFill/>
        </p:spPr>
        <p:txBody>
          <a:bodyPr wrap="square" rtlCol="0">
            <a:normAutofit fontScale="82500" lnSpcReduction="10000"/>
          </a:bodyPr>
          <a:lstStyle/>
          <a:p>
            <a:pPr fontAlgn="ctr"/>
            <a:r>
              <a:rPr lang="zh-CN" altLang="en-US" sz="6000" b="1" dirty="0">
                <a:latin typeface="微软雅黑" panose="020B0503020204020204" charset="-122"/>
                <a:ea typeface="微软雅黑" panose="020B0503020204020204" charset="-122"/>
                <a:cs typeface="思源黑体 CN Heavy" panose="020B0A00000000000000" charset="-122"/>
                <a:sym typeface="+mn-ea"/>
              </a:rPr>
              <a:t>第十五章 元宇宙与人工智能</a:t>
            </a:r>
          </a:p>
        </p:txBody>
      </p:sp>
      <p:sp>
        <p:nvSpPr>
          <p:cNvPr id="2" name="Text5"/>
          <p:cNvSpPr txBox="1"/>
          <p:nvPr>
            <p:custDataLst>
              <p:tags r:id="rId4"/>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charset="-122"/>
                <a:ea typeface="微软雅黑" panose="020B0503020204020204" charset="-122"/>
                <a:cs typeface="思源黑体 CN Heavy" panose="020B0A00000000000000" charset="-122"/>
                <a:sym typeface="+mn-ea"/>
              </a:rPr>
              <a:t>人工智能概论</a:t>
            </a:r>
            <a:endParaRPr lang="zh-CN" altLang="en-US" sz="4000" dirty="0">
              <a:solidFill>
                <a:schemeClr val="bg2"/>
              </a:solidFill>
              <a:latin typeface="微软雅黑" panose="020B0503020204020204" charset="-122"/>
              <a:ea typeface="微软雅黑" panose="020B0503020204020204" charset="-122"/>
              <a:cs typeface="OPPOSans M" panose="00020600040101010101" pitchFamily="18"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flt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flt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flt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15.1.3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元宇宙的核心技术</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8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体交互技术是制约当前元宇宙沉浸感的最大瓶颈所在。交互技术分为输出技术和输入技术。输出技术包括头戴式显示器、触觉、痛觉、嗅觉甚至直接神经信息传输等各种电信号转换于人体感官的技术；输入技术包括微型摄像头、位置传感器、力量传感器、速度传感器等。复合的交互技术还包括各类脑机接口，这也是交互技术的终极发展方向。人眼分辨率为</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16K</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，这是没有窗纱效应的沉浸感起点。如果想要流畅平滑真实的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120Hz</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以上刷新率，即使在色深色彩范围都相当有限的情况下，</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秒的数据量就高达</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15GB</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。所以单就显示技术而言估计得</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年左右才能达到这个水平，前提是其他关键模组还得跟得上。目前包括</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Oculus Quest2</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在内的大部分产品只支持到双目</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4K</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，刷新率从</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90Hz</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往</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120Hz</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，还只是较粗糙的玩具级。</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2.</a:t>
            </a:r>
            <a:r>
              <a:rPr lang="zh-CN" altLang="en-US" sz="2400" b="1" dirty="0">
                <a:solidFill>
                  <a:schemeClr val="accent1"/>
                </a:solidFill>
                <a:latin typeface="微软雅黑" panose="020B0503020204020204" charset="-122"/>
                <a:ea typeface="微软雅黑" panose="020B0503020204020204" charset="-122"/>
                <a:cs typeface="+mn-ea"/>
                <a:sym typeface="+mn-lt"/>
              </a:rPr>
              <a:t>交互技术</a:t>
            </a:r>
            <a:r>
              <a:rPr lang="en-US" altLang="zh-CN" sz="2400" b="1" dirty="0">
                <a:solidFill>
                  <a:schemeClr val="accent1"/>
                </a:solidFill>
                <a:latin typeface="微软雅黑" panose="020B0503020204020204" charset="-122"/>
                <a:ea typeface="微软雅黑" panose="020B0503020204020204" charset="-122"/>
                <a:cs typeface="+mn-ea"/>
                <a:sym typeface="+mn-lt"/>
              </a:rPr>
              <a:t>Interactivity</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3323237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15.1.3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元宇宙的核心技术</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7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这里所说的电子游戏技术既包括游戏引擎相关的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3D</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建模和实时渲染，也包括数字孪生相关的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3D</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引擎和仿真技术。前者是虚拟世界大开发解放大众生产力的关键性技术，要像美图秀秀把</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PS</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的专业门槛拉低到现在普通百姓都能做一样，只有把复杂</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3D</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物事物乃至游戏都拉低到普罗大众都能做，才能实现元宇宙创作者经济的大繁荣。后者是物理世界虚拟化数字化的关键性工具，同样需要大幅把门槛拉低到普通民众都能操作的程度，才能极大加速真实世界数字化的进程。这里面最大的技术门槛在于仿真技术，即得让数字孪生后的事物必须遵守物理定律、重力定律、电磁定律、电磁波定律，例如光、无线电波，必须遵守压力和声音的规律。电子游戏技术与交互技术的协同发展，是实现元宇宙用户规模爆发性增长的两大前提，前者解决的是内容极度丰富，后者解决的是沉浸感。</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3.</a:t>
            </a:r>
            <a:r>
              <a:rPr lang="zh-CN" altLang="en-US" sz="2400" b="1" dirty="0">
                <a:solidFill>
                  <a:schemeClr val="accent1"/>
                </a:solidFill>
                <a:latin typeface="微软雅黑" panose="020B0503020204020204" charset="-122"/>
                <a:ea typeface="微软雅黑" panose="020B0503020204020204" charset="-122"/>
                <a:cs typeface="+mn-ea"/>
                <a:sym typeface="+mn-lt"/>
              </a:rPr>
              <a:t>电子游戏技术</a:t>
            </a:r>
            <a:r>
              <a:rPr lang="en-US" altLang="zh-CN" sz="2400" b="1" dirty="0">
                <a:solidFill>
                  <a:schemeClr val="accent1"/>
                </a:solidFill>
                <a:latin typeface="微软雅黑" panose="020B0503020204020204" charset="-122"/>
                <a:ea typeface="微软雅黑" panose="020B0503020204020204" charset="-122"/>
                <a:cs typeface="+mn-ea"/>
                <a:sym typeface="+mn-lt"/>
              </a:rPr>
              <a:t>Game</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851805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15.1.3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元宇宙的核心技术</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这里的网络及运算技术不仅是指传统意义上的宽带互联网和高速通信网，还包含人工智能、边缘计算、分布式计算等在内的综合智能网络技术。此时的网络已不再只是信息传输平台，而是综合能力平台。云化的综合智能网络是元宇宙最底层的基础设施，提供高速、低延时、高算力、高人工智能的规模化接入，为元宇宙用户提供实时、流畅的沉浸式体验。云计算和边缘计算为元宇宙用户提供功能更强大、更轻量化、成本更低的终端设备，比如高清高帧率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AR/VR/MR</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眼镜等。元宇宙庞大的数据量，对算力的需求几乎是无止境的，好在英业达、台积电等半导体厂商不断在成倍推高算力上限。</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4.</a:t>
            </a:r>
            <a:r>
              <a:rPr lang="zh-CN" altLang="en-US" sz="2400" b="1" dirty="0">
                <a:solidFill>
                  <a:schemeClr val="accent1"/>
                </a:solidFill>
                <a:latin typeface="微软雅黑" panose="020B0503020204020204" charset="-122"/>
                <a:ea typeface="微软雅黑" panose="020B0503020204020204" charset="-122"/>
                <a:cs typeface="+mn-ea"/>
                <a:sym typeface="+mn-lt"/>
              </a:rPr>
              <a:t>网络及运算技术</a:t>
            </a:r>
            <a:r>
              <a:rPr lang="en-US" altLang="zh-CN" sz="2400" b="1" dirty="0">
                <a:solidFill>
                  <a:schemeClr val="accent1"/>
                </a:solidFill>
                <a:latin typeface="微软雅黑" panose="020B0503020204020204" charset="-122"/>
                <a:ea typeface="微软雅黑" panose="020B0503020204020204" charset="-122"/>
                <a:cs typeface="+mn-ea"/>
                <a:sym typeface="+mn-lt"/>
              </a:rPr>
              <a:t>Network</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052981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15.1.3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元宇宙的核心技术</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技术在元宇宙的各个层面、各种应用、各个场景下无处不在。包括区块链里的智能合约、交互里的人工智能识别、游戏里的代码人物、物品乃至情节的自动生成、智能网络里的人工智能能力、物联网里的数据人工智能等，还包括元宇宙里虚拟人物的语音语义识别与沟通、社交关系的人工智能推荐、各种</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DAO</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的人工智能运行、各种虚拟场景的人工智能建设、各种分析预测推理等。</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5.</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人工智能技术</a:t>
            </a:r>
            <a:r>
              <a:rPr lang="en-US" altLang="zh-CN" sz="2400" b="1" dirty="0">
                <a:solidFill>
                  <a:schemeClr val="accent1"/>
                </a:solidFill>
                <a:latin typeface="微软雅黑" panose="020B0503020204020204" charset="-122"/>
                <a:ea typeface="微软雅黑" panose="020B0503020204020204" charset="-122"/>
                <a:cs typeface="+mn-ea"/>
                <a:sym typeface="+mn-lt"/>
              </a:rPr>
              <a:t>AI</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919393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15.1.3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元宇宙的核心技术</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92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物联网技术既承担了物理世界数字化的前端采集与处理职能，同时也承担了元宇宙虚实共生的虚拟世界去渗透乃至管理物理世界的职能。只有真正实现了万物互联，元宇宙实现虚实共生才真正有了可能！物理网技术的发展，为数字孪生后的虚拟世界提供了实时精准持续的鲜活数据供给，使元宇宙虚拟世界里的人们足不出网就可以明察物理世界的秋毫。</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5G</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网络的普及为物联网的爆发提供了网络基础，但电池技术、传感性技术和人工智能边缘计算等方面的瓶颈依然制约了物联网的大规模发展，可望</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5</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年左右会有质的改善。</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6.</a:t>
            </a:r>
            <a:r>
              <a:rPr lang="zh-CN" altLang="en-US" sz="2400" b="1" dirty="0">
                <a:solidFill>
                  <a:schemeClr val="accent1"/>
                </a:solidFill>
                <a:latin typeface="微软雅黑" panose="020B0503020204020204" charset="-122"/>
                <a:ea typeface="微软雅黑" panose="020B0503020204020204" charset="-122"/>
                <a:cs typeface="+mn-ea"/>
                <a:sym typeface="+mn-lt"/>
              </a:rPr>
              <a:t>物联网技术</a:t>
            </a:r>
            <a:r>
              <a:rPr lang="en-US" altLang="zh-CN" sz="2400" b="1" dirty="0">
                <a:solidFill>
                  <a:schemeClr val="accent1"/>
                </a:solidFill>
                <a:latin typeface="微软雅黑" panose="020B0503020204020204" charset="-122"/>
                <a:ea typeface="微软雅黑" panose="020B0503020204020204" charset="-122"/>
                <a:cs typeface="+mn-ea"/>
                <a:sym typeface="+mn-lt"/>
              </a:rPr>
              <a:t>Internet of Things</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1749631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人工智能成为元宇宙的核心生产要素</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85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元宇宙离不开新型数字基础设施的完善。根据前述的元宇宙</a:t>
            </a:r>
            <a:r>
              <a:rPr lang="en-US" altLang="zh-CN" sz="2800" spc="120" dirty="0" err="1">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Bigant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六大技术全景图中的产业轮动顺序，首先，在元宇宙的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XR</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终端硬件方面，目前已经迎来了规模化的拐点，类比苹果产业链，围绕</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XR</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产业链的中国企业已经深度参与其中，比如在光学器件、传感器领域；其次，在规模化拐点之后，随着元宇宙生态内容的丰富，将带来数据量级的爆发，数据洪流必须要更强大的后端基建支撑，同时人工智能的重要性将越来越凸显。 </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目前我们已经可以看到，虚拟数字人的生成与驱动，需要利用到后端基建与人工智能技术，预计随着虚拟数字人相关业态的发展，预计这两者将会发挥更显著的作用。</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15.2.1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元宇宙的后端基建</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520128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人工智能成为元宇宙的核心生产要素</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7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算力是元宇宙的基础要素，也是衡量数字经济发展的晴雨表。在物理世界中，电力是很重要的生产力要素。到了数字经济时代，算力成了非常关键的指标。人均算力可以反映一个地区的数字经济发展水平。数字政府、金融科技、智慧医疗、智能制造等互联网创新领域都需要算力支撑。 </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除了算力，建设元宇宙的另外一项重要的基础要素就是数据。元宇宙是一个由数据组成的世界，分布式数据存储成为维持元宇宙持久运转的基本方式。同时，在数据的使用过程中，数据生产者、管理者、整合者、使用者等角色之间的权利边界存在一定的模糊交叉，这导致数据要素的产权属性难以确认，也引发了大量数据滥用的情况，因而严重阻碍了数据要素的流通和使用。所以，数据确权是数据要素实现流通交易和市场化配置的重要前提。 </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15.2.2 </a:t>
            </a:r>
            <a:r>
              <a:rPr lang="zh-CN" altLang="en-US" sz="2400" b="1" dirty="0">
                <a:solidFill>
                  <a:schemeClr val="accent1"/>
                </a:solidFill>
                <a:latin typeface="微软雅黑" panose="020B0503020204020204" charset="-122"/>
                <a:ea typeface="微软雅黑" panose="020B0503020204020204" charset="-122"/>
                <a:cs typeface="+mn-ea"/>
                <a:sym typeface="+mn-lt"/>
              </a:rPr>
              <a:t>算力和数据是元宇宙的关键要素</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3784207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人工智能成为元宇宙的核心生产要素</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8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人工智能正在从“感知智能”向“认知智能”阶段跨越。</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目前业界普遍接受的观点是，人工智能的发展分为三个阶段：计算智能，感知智能，认知智能。计算智能是机器能存会算的能力</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认知智能是机器以人类语言的理解和常识推理基本认知逻辑，是人工智能的相对高级的阶段，这里面最为核心的突破点是多步推理和更加准确的常识判断，目前认知智能的技术水平和人类相比还有一定的差距。当然未来脑机融合的技术突破，也会从另外一个技术路线去提升人工智能的水平，最大限度接近通用人工智能的水平。</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所以，人工智能特别是认知智能的发展快慢，会直接影响元宇宙的发展节奏。</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fontScale="85000" lnSpcReduction="10000"/>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15.2.3 </a:t>
            </a:r>
            <a:r>
              <a:rPr lang="zh-CN" altLang="en-US" sz="2400" b="1" dirty="0">
                <a:solidFill>
                  <a:schemeClr val="accent1"/>
                </a:solidFill>
                <a:latin typeface="微软雅黑" panose="020B0503020204020204" charset="-122"/>
                <a:ea typeface="微软雅黑" panose="020B0503020204020204" charset="-122"/>
                <a:cs typeface="+mn-ea"/>
                <a:sym typeface="+mn-lt"/>
              </a:rPr>
              <a:t>认知智能是元宇宙发展重要驱动因素之一</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2176309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人工智能成为元宇宙的核心生产要素</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7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现今互联网时代的社会生产力要素正在发生变化，即生产力的主体发生了变化。从</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AlphaGo</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开始，人工智能深度学习的能力正在明显加强。</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一方面，人工智能将在元宇宙中发挥建设性的作用：元宇宙将带来数据洪流（如</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3D</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场景、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360</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度渲染场景），不可能单靠人力去处理这些海量的数据，具备越来越强的自主学习与决策功能的人工智能辅以人工去微调，可大幅降低构建元宇宙的周期与人力成本。 </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另一方面，提供规模化的内容或服务，且能保证个性化：人工智能将深度介入人们社会生活，满足人们的众多消费需求，如</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AIGC</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（人工智能生成内容），相比现在互联网中人们熟知的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PGC/UGC</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，未来元宇宙中</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AIGC</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会越来越多，即用人工智能来规模化生成内容或服务，且能保证个性化。</a:t>
            </a:r>
          </a:p>
          <a:p>
            <a:pPr fontAlgn="t">
              <a:lnSpc>
                <a:spcPct val="130000"/>
              </a:lnSpc>
              <a:spcBef>
                <a:spcPts val="250"/>
              </a:spcBef>
              <a:spcAft>
                <a:spcPts val="250"/>
              </a:spcAft>
              <a:buSzPct val="100000"/>
            </a:pP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15.2.4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人工智能成为新生产要素</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7067107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人工智能赋能元宇宙</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85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人工智能技术的介入元宇宙，正是通过自然语言处理、机器视觉、区块链、网络、数字孪生、神经接口等技术，提升整个元宇宙的高沉浸和多样性。</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中的实时多媒体服务和应用程序通常需要具有高吞吐量和低延迟的可靠连接，以至少保证基本级别的用户体验。借助人工智能作为强大的分析工具，数字孪生可以提高系统性能、减少与流程相关的事件、最大限度地降低维护成本并优化业务和生产。与虚拟作品交互的最身临其境的流行界面是带有控制器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VR</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耳机。目前，许多科技公司都在关注神经接口，即所谓的脑机接口（</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BMI</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）或脑机接口（</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BCI</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），它超越了</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VR</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设备，</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BMI</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有助于几乎消除人类和可穿戴设备之间的界限。</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15.3.1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人工智能成为元宇宙的技术引擎</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171709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6"/>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7"/>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8"/>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9"/>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0"/>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4229169" y="280173"/>
            <a:ext cx="4218305" cy="1198880"/>
          </a:xfrm>
          <a:prstGeom prst="rect">
            <a:avLst/>
          </a:prstGeom>
          <a:noFill/>
        </p:spPr>
        <p:txBody>
          <a:bodyPr vert="horz" wrap="square" rtlCol="0" anchor="ctr">
            <a:spAutoFit/>
          </a:bodyPr>
          <a:lstStyle/>
          <a:p>
            <a:pPr algn="ctr"/>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sp>
        <p:nvSpPr>
          <p:cNvPr id="2" name="Text4" hidden="1"/>
          <p:cNvSpPr txBox="1"/>
          <p:nvPr>
            <p:custDataLst>
              <p:tags r:id="rId5"/>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文本框 6"/>
          <p:cNvSpPr txBox="1"/>
          <p:nvPr/>
        </p:nvSpPr>
        <p:spPr>
          <a:xfrm>
            <a:off x="1342390" y="1571625"/>
            <a:ext cx="10506710" cy="2862322"/>
          </a:xfrm>
          <a:prstGeom prst="rect">
            <a:avLst/>
          </a:prstGeom>
          <a:noFill/>
        </p:spPr>
        <p:txBody>
          <a:bodyPr wrap="square" rtlCol="0">
            <a:spAutoFit/>
          </a:bodyPr>
          <a:lstStyle/>
          <a:p>
            <a:r>
              <a:rPr lang="en-US" altLang="zh-CN" sz="4000" b="1" dirty="0">
                <a:ln/>
                <a:solidFill>
                  <a:schemeClr val="accent1"/>
                </a:solidFill>
                <a:effectLst>
                  <a:outerShdw blurRad="38100" dist="25400" dir="5400000" algn="ctr" rotWithShape="0">
                    <a:srgbClr val="6E747A">
                      <a:alpha val="43000"/>
                    </a:srgbClr>
                  </a:outerShdw>
                </a:effectLst>
              </a:rPr>
              <a:t>15.1 </a:t>
            </a:r>
            <a:r>
              <a:rPr lang="zh-CN" altLang="en-US" sz="4000" b="1" dirty="0">
                <a:ln/>
                <a:solidFill>
                  <a:schemeClr val="accent1"/>
                </a:solidFill>
                <a:effectLst>
                  <a:outerShdw blurRad="38100" dist="25400" dir="5400000" algn="ctr" rotWithShape="0">
                    <a:srgbClr val="6E747A">
                      <a:alpha val="43000"/>
                    </a:srgbClr>
                  </a:outerShdw>
                </a:effectLst>
              </a:rPr>
              <a:t>元宇宙</a:t>
            </a:r>
            <a:endParaRPr lang="en-US" altLang="zh-CN" sz="4000" b="1" dirty="0">
              <a:ln/>
              <a:solidFill>
                <a:schemeClr val="accent1"/>
              </a:solidFill>
              <a:effectLst>
                <a:outerShdw blurRad="38100" dist="25400" dir="5400000" algn="ctr" rotWithShape="0">
                  <a:srgbClr val="6E747A">
                    <a:alpha val="43000"/>
                  </a:srgbClr>
                </a:outerShdw>
              </a:effectLst>
            </a:endParaRPr>
          </a:p>
          <a:p>
            <a:r>
              <a:rPr lang="en-US" altLang="zh-CN" sz="4000" b="1" dirty="0">
                <a:ln/>
                <a:solidFill>
                  <a:schemeClr val="accent1"/>
                </a:solidFill>
                <a:effectLst>
                  <a:outerShdw blurRad="38100" dist="25400" dir="5400000" algn="ctr" rotWithShape="0">
                    <a:srgbClr val="6E747A">
                      <a:alpha val="43000"/>
                    </a:srgbClr>
                  </a:outerShdw>
                </a:effectLst>
              </a:rPr>
              <a:t>15.2 </a:t>
            </a:r>
            <a:r>
              <a:rPr lang="zh-CN" altLang="en-US" sz="4000" b="1" dirty="0">
                <a:ln/>
                <a:solidFill>
                  <a:schemeClr val="accent1"/>
                </a:solidFill>
                <a:effectLst>
                  <a:outerShdw blurRad="38100" dist="25400" dir="5400000" algn="ctr" rotWithShape="0">
                    <a:srgbClr val="6E747A">
                      <a:alpha val="43000"/>
                    </a:srgbClr>
                  </a:outerShdw>
                </a:effectLst>
              </a:rPr>
              <a:t>人工智能成为元宇宙的核心生产要素</a:t>
            </a:r>
            <a:endParaRPr lang="en-US" altLang="zh-CN" sz="4000" b="1" dirty="0">
              <a:ln/>
              <a:solidFill>
                <a:schemeClr val="accent1"/>
              </a:solidFill>
              <a:effectLst>
                <a:outerShdw blurRad="38100" dist="25400" dir="5400000" algn="ctr" rotWithShape="0">
                  <a:srgbClr val="6E747A">
                    <a:alpha val="43000"/>
                  </a:srgbClr>
                </a:outerShdw>
              </a:effectLst>
            </a:endParaRPr>
          </a:p>
          <a:p>
            <a:r>
              <a:rPr lang="en-US" altLang="zh-CN" sz="4000" b="1" dirty="0">
                <a:ln/>
                <a:solidFill>
                  <a:schemeClr val="accent1"/>
                </a:solidFill>
                <a:effectLst>
                  <a:outerShdw blurRad="38100" dist="25400" dir="5400000" algn="ctr" rotWithShape="0">
                    <a:srgbClr val="6E747A">
                      <a:alpha val="43000"/>
                    </a:srgbClr>
                  </a:outerShdw>
                </a:effectLst>
              </a:rPr>
              <a:t>15.3 </a:t>
            </a:r>
            <a:r>
              <a:rPr lang="zh-CN" altLang="en-US" sz="4000" b="1" dirty="0">
                <a:ln/>
                <a:solidFill>
                  <a:schemeClr val="accent1"/>
                </a:solidFill>
                <a:effectLst>
                  <a:outerShdw blurRad="38100" dist="25400" dir="5400000" algn="ctr" rotWithShape="0">
                    <a:srgbClr val="6E747A">
                      <a:alpha val="43000"/>
                    </a:srgbClr>
                  </a:outerShdw>
                </a:effectLst>
              </a:rPr>
              <a:t>人工智能赋能元宇宙</a:t>
            </a:r>
            <a:endParaRPr lang="en-US" altLang="zh-CN" sz="4000" b="1" dirty="0">
              <a:ln/>
              <a:solidFill>
                <a:schemeClr val="accent1"/>
              </a:solidFill>
              <a:effectLst>
                <a:outerShdw blurRad="38100" dist="25400" dir="5400000" algn="ctr" rotWithShape="0">
                  <a:srgbClr val="6E747A">
                    <a:alpha val="43000"/>
                  </a:srgbClr>
                </a:outerShdw>
              </a:effectLst>
            </a:endParaRPr>
          </a:p>
          <a:p>
            <a:r>
              <a:rPr lang="en-US" altLang="zh-CN" sz="4000" b="1" dirty="0">
                <a:ln/>
                <a:solidFill>
                  <a:schemeClr val="accent1"/>
                </a:solidFill>
                <a:effectLst>
                  <a:outerShdw blurRad="38100" dist="25400" dir="5400000" algn="ctr" rotWithShape="0">
                    <a:srgbClr val="6E747A">
                      <a:alpha val="43000"/>
                    </a:srgbClr>
                  </a:outerShdw>
                </a:effectLst>
              </a:rPr>
              <a:t>15.4  </a:t>
            </a:r>
            <a:r>
              <a:rPr lang="zh-CN" altLang="en-US" sz="4000" b="1" dirty="0">
                <a:ln/>
                <a:solidFill>
                  <a:schemeClr val="accent1"/>
                </a:solidFill>
                <a:effectLst>
                  <a:outerShdw blurRad="38100" dist="25400" dir="5400000" algn="ctr" rotWithShape="0">
                    <a:srgbClr val="6E747A">
                      <a:alpha val="43000"/>
                    </a:srgbClr>
                  </a:outerShdw>
                </a:effectLst>
              </a:rPr>
              <a:t>结语</a:t>
            </a:r>
            <a:endParaRPr lang="en-US" altLang="zh-CN" sz="4000" b="1" dirty="0">
              <a:ln/>
              <a:solidFill>
                <a:schemeClr val="accent1"/>
              </a:solidFill>
              <a:effectLst>
                <a:outerShdw blurRad="38100" dist="25400" dir="5400000" algn="ctr" rotWithShape="0">
                  <a:srgbClr val="6E747A">
                    <a:alpha val="43000"/>
                  </a:srgbClr>
                </a:outerShdw>
              </a:effectLst>
            </a:endParaRPr>
          </a:p>
          <a:p>
            <a:endParaRPr lang="zh-CN" altLang="en-US" sz="2000" b="1" dirty="0">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人工智能赋能元宇宙</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7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未来元宇宙杀手级内容将集齐四大特征：沉浸式、交互性、更多维度的感官体验、经济体系。在元宇宙时代，人工智能生成内容，是元宇宙概念下的一大新增生产要素，人工智能会大量存在于供给、需求的各个环节，体现为： </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生产的内容可以满足大量实时交互的需求：与互联网时代的被动消费内容不同，元宇宙中用户会更加积极地参与叙事，增加情感的投入，以此产生大量实时交互的需求，在强大的算力支撑下，元宇宙重塑了内容的生成与叙事方式。</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生产的内容可以满足沉浸式交互需求：元宇宙的互动内容是动态、身临其境的，尤其涉及到观众可以与之交互的角色时，用人工智能技术提供交互式叙事已经成为一大趋势。人工智能技术驱动的内容创作能够减少媒体制作与后期制作的成本、时间，给创作者提供全新的数字体验。</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人工智能加速元宇宙的内容生成</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931232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人工智能赋能元宇宙</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7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虚拟数字人目前在各行业应用广泛，在教育行业，使用虚拟数字人技术录制课程；在广电行业，使用虚拟数字人技术进行一些主持工作；</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虚拟数字人有两种方式：</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① 虚拟一个现实世界中不存在的数字人；</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② 现实世界中的人，去生成一个虚拟化身或虚拟分身。虚拟数字人的两条技术路径是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CG</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建模、人工智能驱动。</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虚拟数字人有三种存在的形式：</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① 建模与驱动均靠人力运用传统的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3D</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建模</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/CG</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技术，花费的时间与成本巨大；</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② 最初的形象建模靠人工，后续驱动靠人工智能；</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③ 形象建模与后续驱动均靠人工智能，人工智能可以大幅降低工作量与制作成本。</a:t>
            </a:r>
          </a:p>
          <a:p>
            <a:pPr fontAlgn="t">
              <a:lnSpc>
                <a:spcPct val="130000"/>
              </a:lnSpc>
              <a:spcBef>
                <a:spcPts val="250"/>
              </a:spcBef>
              <a:spcAft>
                <a:spcPts val="250"/>
              </a:spcAft>
              <a:buSzPct val="100000"/>
            </a:pP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6366831" cy="536415"/>
          </a:xfrm>
          <a:prstGeom prst="rect">
            <a:avLst/>
          </a:prstGeom>
          <a:noFill/>
        </p:spPr>
        <p:txBody>
          <a:bodyPr wrap="square" lIns="63483" tIns="25393" rIns="63483" bIns="25393" rtlCol="0" anchor="ctr" anchorCtr="0">
            <a:normAutofit fontScale="85000" lnSpcReduction="10000"/>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人工智能驱动的虚拟数字人丰富元宇宙的体验</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927415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人工智能赋能元宇宙</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7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数字孪生是对物理实体或系统具有高度完整性的数字克隆，并能够与物理世界实现实时交互。想要实现数字孪生对物理世界的所有功能，则需要大量地读取数据、处理数据及分析数据。在这个过程中，人为的操作无疑是低效的。因此，有必要将这个过程自动化，而深度学习技术可以训练机器自动从大量复杂的数据中提取有效信息，并进行分析处理。因此，深度学习在促进数字孪生的实施方面具有巨大潜力。有研究提出了一个通用的可应用于数字孪生的深度学习算法。在训练阶段，来自元宇宙和物理世界的历史数据融合在一起，用于深度学习训练和测试。如果测试结果符合要求，那么将实施自动化系统。在实施阶段，来自元宇宙和物理世界的实时数据将被融合以进行模型的推理。</a:t>
            </a:r>
          </a:p>
          <a:p>
            <a:pPr fontAlgn="t">
              <a:lnSpc>
                <a:spcPct val="130000"/>
              </a:lnSpc>
              <a:spcBef>
                <a:spcPts val="250"/>
              </a:spcBef>
              <a:spcAft>
                <a:spcPts val="250"/>
              </a:spcAft>
              <a:buSzPct val="100000"/>
            </a:pP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6366831"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15.3.4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人工智能与数字孪生</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333199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人工智能赋能元宇宙</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这一个本来虚拟的概念，正在带动真实世界产业的发展。人工智能贯穿元宇宙整条生态链，从内容生产、分发到应用全过程，加速内容生产、增强内容呈现，以及提升内容分发和终端应用效率等等。。但由于人工智能技术商业化落地缓慢，很多技术普遍应用场景只停留在像车牌号识别、人脸识别、内容推荐以及智能客服等基础服务中，这也间接导致技术研发和落地的困难，而元宇宙的出现，会不会打破这些瓶颈？虽然在现实世界中的元宇宙实际应用场景还有待拓展，但</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2022</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年的元宇宙仍颇有燎原之势，相关产业链的诸多环节都带给市场无尽的想象空间。 </a:t>
            </a:r>
          </a:p>
          <a:p>
            <a:pPr fontAlgn="t">
              <a:lnSpc>
                <a:spcPct val="130000"/>
              </a:lnSpc>
              <a:spcBef>
                <a:spcPts val="250"/>
              </a:spcBef>
              <a:spcAft>
                <a:spcPts val="250"/>
              </a:spcAft>
              <a:buSzPct val="100000"/>
            </a:pP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6366831"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15.3.5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人工智能加快元宇宙产业链构建</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2336132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15.4 </a:t>
            </a:r>
            <a:r>
              <a:rPr lang="zh-CN" altLang="en-US" sz="2400" b="1" dirty="0">
                <a:solidFill>
                  <a:schemeClr val="accent1"/>
                </a:solidFill>
                <a:latin typeface="微软雅黑" panose="020B0503020204020204" charset="-122"/>
                <a:ea typeface="微软雅黑" panose="020B0503020204020204" charset="-122"/>
                <a:cs typeface="+mn-ea"/>
                <a:sym typeface="+mn-lt"/>
              </a:rPr>
              <a:t>结语</a:t>
            </a:r>
          </a:p>
        </p:txBody>
      </p:sp>
      <p:sp>
        <p:nvSpPr>
          <p:cNvPr id="44" name="Text2"/>
          <p:cNvSpPr txBox="1"/>
          <p:nvPr>
            <p:custDataLst>
              <p:tags r:id="rId3"/>
            </p:custDataLst>
          </p:nvPr>
        </p:nvSpPr>
        <p:spPr>
          <a:xfrm>
            <a:off x="747252" y="1226596"/>
            <a:ext cx="10697495" cy="5151466"/>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人工智能是连接现实世界与元宇宙的重要桥梁，作为元宇宙（</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Metaverse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）六大支撑技术之一的人工智能，无论是计算机视觉、机器学习，还是自然语言处理和智能语音，人工智能都是元宇宙重要的组成部分和关键之一，它与元宇宙切口高度重叠，有了这些人工智能 技术的持续加持，元宇宙未来才会有从概念到场景化的落地。元宇宙的发展离不开人工智能相关技术的大力支持。数据、算法和算力是人工智能的三大核心要素：数据是人工智能发展的基石和基础，算法是人工智能发展的重要引擎和推动力，算力则是实现人工智能技术的一个重要保障。</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7955465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charset="-122"/>
                <a:ea typeface="微软雅黑" panose="020B0503020204020204" charset="-122"/>
                <a:cs typeface="思源黑体 CN Heavy" panose="020B0A00000000000000" charset="-122"/>
                <a:sym typeface="+mn-ea"/>
              </a:rPr>
              <a:t>谢谢观看！</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zh-CN" altLang="en-US" sz="2800" b="1" dirty="0">
                <a:solidFill>
                  <a:schemeClr val="accent1"/>
                </a:solidFill>
                <a:latin typeface="微软雅黑" panose="020B0503020204020204" charset="-122"/>
                <a:ea typeface="微软雅黑" panose="020B0503020204020204" charset="-122"/>
                <a:cs typeface="+mn-ea"/>
                <a:sym typeface="+mn-lt"/>
              </a:rPr>
              <a:t>元宇宙与人工智能</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84226" y="1328419"/>
            <a:ext cx="4845865" cy="4745809"/>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概念</a:t>
            </a:r>
            <a:endParaRPr lang="en-US" altLang="zh-CN"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是整合多种新技术而产生的新型虚实相融的互联网应用和社会形态，它基于扩展现实技术提供沉浸式体验，基于数字孪生技术生成现实世界的镜像，基于区块链技术搭建经济体系，将虚拟世界与现实世界在经济系统、社交系统、身份系统上密切融合，并且允许每个用户进行内容生产和世界编辑。元宇宙仍是一个不断发展、演变的概念，不同参与者以自己的方式不断丰富着它的含义。</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4" name="图片 3">
            <a:extLst>
              <a:ext uri="{FF2B5EF4-FFF2-40B4-BE49-F238E27FC236}">
                <a16:creationId xmlns:a16="http://schemas.microsoft.com/office/drawing/2014/main" id="{F83F45E0-9AFA-BB68-F0A5-BB4B7B771F6D}"/>
              </a:ext>
            </a:extLst>
          </p:cNvPr>
          <p:cNvPicPr>
            <a:picLocks noChangeAspect="1"/>
          </p:cNvPicPr>
          <p:nvPr/>
        </p:nvPicPr>
        <p:blipFill>
          <a:blip r:embed="rId9"/>
          <a:stretch>
            <a:fillRect/>
          </a:stretch>
        </p:blipFill>
        <p:spPr>
          <a:xfrm>
            <a:off x="5960621" y="2846361"/>
            <a:ext cx="5273497" cy="2719052"/>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 </a:t>
            </a:r>
            <a:r>
              <a:rPr lang="zh-CN" altLang="en-US" sz="2400" b="1" dirty="0">
                <a:solidFill>
                  <a:schemeClr val="accent1"/>
                </a:solidFill>
                <a:latin typeface="微软雅黑" panose="020B0503020204020204" charset="-122"/>
                <a:ea typeface="微软雅黑" panose="020B0503020204020204" charset="-122"/>
                <a:cs typeface="+mn-ea"/>
                <a:sym typeface="+mn-lt"/>
              </a:rPr>
              <a:t>元宇宙</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2286000"/>
            <a:ext cx="10697496" cy="4092062"/>
          </a:xfrm>
          <a:prstGeom prst="rect">
            <a:avLst/>
          </a:prstGeom>
          <a:noFill/>
          <a:ln w="3175">
            <a:noFill/>
            <a:prstDash val="dash"/>
          </a:ln>
        </p:spPr>
        <p:txBody>
          <a:bodyPr wrap="square" lIns="63483" tIns="25393" rIns="63483" bIns="25393" anchor="t" anchorCtr="0">
            <a:normAutofit fontScale="7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Metaverse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）的概念最初来源于</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1992</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年科幻作家尼尔</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斯蒂芬森（</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Neal Stephenson</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雪崩</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一书。该书描述了一个与现实世界相平行的虚拟世界样态即元宇宙。在元宇宙中所有虚拟人都能够在现实世界中找到其人类本体，英文“</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Metaverse”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中，“</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Meta”</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译为“元”，“</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verse”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为“</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Universe”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（宇宙）的词根，“元宇宙”就是二者组合在一起直译而得。</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的概念迄今没有清晰准确的定义，本文认为元宇宙是构建虚拟世界从而赋能现实世界最终达到虚实融合状态的技术集。是整合多种新技术产生的下一代互联网应用和社会形态，它基于扩展现实技术和数字孪生实现时空拓展性，基于人工智能和物联网实现虚拟人、自然人和机器人的人机融生性，基于区块链、</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Web3.0</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、数字藏品、</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NFT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等实现经济增值性。在社交系统、生产系统、经济系统上虚实共生，每个用户可进行世界编辑、内容生产和数字资产自所有。</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15.1.1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元宇宙的概念</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137089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 </a:t>
            </a:r>
            <a:r>
              <a:rPr lang="zh-CN" altLang="en-US" sz="2400" b="1" dirty="0">
                <a:solidFill>
                  <a:schemeClr val="accent1"/>
                </a:solidFill>
                <a:latin typeface="微软雅黑" panose="020B0503020204020204" charset="-122"/>
                <a:ea typeface="微软雅黑" panose="020B0503020204020204" charset="-122"/>
                <a:cs typeface="+mn-ea"/>
                <a:sym typeface="+mn-lt"/>
              </a:rPr>
              <a:t>元宇宙</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2286000"/>
            <a:ext cx="10697496" cy="4092062"/>
          </a:xfrm>
          <a:prstGeom prst="rect">
            <a:avLst/>
          </a:prstGeom>
          <a:noFill/>
          <a:ln w="3175">
            <a:noFill/>
            <a:prstDash val="dash"/>
          </a:ln>
        </p:spPr>
        <p:txBody>
          <a:bodyPr wrap="square" lIns="63483" tIns="25393" rIns="63483" bIns="25393" anchor="t" anchorCtr="0">
            <a:normAutofit fontScale="6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2021</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元宇宙突然席卷全球，大多数人还未及反应已被裹挟着向前走；国内外科技巨头纷纷宣布投资、建设元宇宙，率先拥有“元宇宙”概念的公司市值一夜之间增长几百亿。接下来，让我们共同探究元宇宙的发展过程。 </a:t>
            </a: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1992</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年美国作家尼尔</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斯蒂芬森（</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Neal Stephenson</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）在科幻小说</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雪崩</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首次提到“</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metaverse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（元宇宙）”和“</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Avatar</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（化身）”这两个概念。人们在“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Metaverse”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里可以拥有自己的虚拟替身，这个虚拟的世界就叫做“元宇宙”。</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世纪</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70</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年代到</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95</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年代出现了大量的开放性多人游戏，也就是说游戏本身的开放世界形成了元宇宙的早期基础。先后推出的</a:t>
            </a:r>
            <a:r>
              <a:rPr lang="en-US" altLang="zh-CN" sz="2800" spc="120" dirty="0" err="1">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ActiveWorlds</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 Second Life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 </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Roblox</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en-US" altLang="zh-CN" sz="2800" spc="120" dirty="0" err="1">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Avakin</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 Life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en-US" altLang="zh-CN" sz="2800" spc="120" dirty="0" err="1">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VRChat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等虚拟游戏或社交、创作平台，均在不同程度上增强了人们对元宇宙的理解深度与探索兴趣。</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2016</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年推出的</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Oculus Rift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（一款为电子游戏设计的头戴式显示器），不仅有效强化了人们对虚拟世界的亲身体验，同时也为虚拟现实技术在人类生活中的广泛应用提供了设备基础。 </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15.1.2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元宇宙的发展过程</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750020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 </a:t>
            </a:r>
            <a:r>
              <a:rPr lang="zh-CN" altLang="en-US" sz="2400" b="1" dirty="0">
                <a:solidFill>
                  <a:schemeClr val="accent1"/>
                </a:solidFill>
                <a:latin typeface="微软雅黑" panose="020B0503020204020204" charset="-122"/>
                <a:ea typeface="微软雅黑" panose="020B0503020204020204" charset="-122"/>
                <a:cs typeface="+mn-ea"/>
                <a:sym typeface="+mn-lt"/>
              </a:rPr>
              <a:t>元宇宙</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3" y="2286000"/>
            <a:ext cx="4830588" cy="4092062"/>
          </a:xfrm>
          <a:prstGeom prst="rect">
            <a:avLst/>
          </a:prstGeom>
          <a:noFill/>
          <a:ln w="3175">
            <a:noFill/>
            <a:prstDash val="dash"/>
          </a:ln>
        </p:spPr>
        <p:txBody>
          <a:bodyPr wrap="square" lIns="63483" tIns="25393" rIns="63483" bIns="25393" anchor="t" anchorCtr="0">
            <a:normAutofit fontScale="7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2020</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年人类社会到达虚拟化的临界点，疫情加速了新技术的发展，加速了非接触式文化的形成。</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2021</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年是元宇宙元年。如果根据空间范畴、时空维度、关键技术、虚实交互等方面的演进程度，元宇宙可依次划分为数据创生、数字仿生、虚拟镜生、虚实共生</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4</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个阶段（如表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15.1</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所示），随着各阶段关键技术从底层支撑、微观脑科学、宏观物理学的持续创新突破，逐步由分散的应用汇聚成场景、独立的场景集成为社会、分离的社会融合成生态，最终形成元宇宙。</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15.1.2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元宇宙的发展过程</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6" name="图片 5">
            <a:extLst>
              <a:ext uri="{FF2B5EF4-FFF2-40B4-BE49-F238E27FC236}">
                <a16:creationId xmlns:a16="http://schemas.microsoft.com/office/drawing/2014/main" id="{40FE3DF5-E978-BDBA-BAAB-5B7DEEB26334}"/>
              </a:ext>
            </a:extLst>
          </p:cNvPr>
          <p:cNvPicPr>
            <a:picLocks noChangeAspect="1"/>
          </p:cNvPicPr>
          <p:nvPr/>
        </p:nvPicPr>
        <p:blipFill>
          <a:blip r:embed="rId10"/>
          <a:stretch>
            <a:fillRect/>
          </a:stretch>
        </p:blipFill>
        <p:spPr>
          <a:xfrm>
            <a:off x="5577841" y="3310491"/>
            <a:ext cx="5683542" cy="1790792"/>
          </a:xfrm>
          <a:prstGeom prst="rect">
            <a:avLst/>
          </a:prstGeom>
        </p:spPr>
      </p:pic>
    </p:spTree>
    <p:custDataLst>
      <p:tags r:id="rId1"/>
    </p:custDataLst>
    <p:extLst>
      <p:ext uri="{BB962C8B-B14F-4D97-AF65-F5344CB8AC3E}">
        <p14:creationId xmlns:p14="http://schemas.microsoft.com/office/powerpoint/2010/main" val="713602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 </a:t>
            </a:r>
            <a:r>
              <a:rPr lang="zh-CN" altLang="en-US" sz="2400" b="1" dirty="0">
                <a:solidFill>
                  <a:schemeClr val="accent1"/>
                </a:solidFill>
                <a:latin typeface="微软雅黑" panose="020B0503020204020204" charset="-122"/>
                <a:ea typeface="微软雅黑" panose="020B0503020204020204" charset="-122"/>
                <a:cs typeface="+mn-ea"/>
                <a:sym typeface="+mn-lt"/>
              </a:rPr>
              <a:t>元宇宙</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2285999"/>
            <a:ext cx="10697495" cy="4345817"/>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综合数字信息技术发展现状以及上述定义的阶段特征，目前元宇宙正处于第一阶段的数据创生（</a:t>
            </a:r>
            <a:r>
              <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2021—2025</a:t>
            </a: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年），即基于大数据的程序通过</a:t>
            </a:r>
            <a:r>
              <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VR</a:t>
            </a: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AR</a:t>
            </a: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等底层支撑技术创造出虚拟现实应用，聚焦娱乐生活领域，突出沉浸式的内容形态，产生的虚拟内容与现实空间可实现单向感官感受，显著提升用户体验。第二阶段的数字仿生（</a:t>
            </a:r>
            <a:r>
              <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2025—2035 </a:t>
            </a: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年），则是在大量应用产生群聚效应的基础上，通过数字孪生等技术仿真出平台化虚拟现实场景第三阶段的虚拟镜生（</a:t>
            </a:r>
            <a:r>
              <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2035—2050 </a:t>
            </a: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年），通过脑机接口、脑电感应等技术镜像出跨平台的平行虚拟社会，形成具有合理运行逻辑又相对独立的社会化环境，可实现虚实间的全面对等交互，做到身临其境般的“真实”存在。第四阶段的虚实共生（</a:t>
            </a:r>
            <a:r>
              <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2050</a:t>
            </a: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年以后），即元宇宙终极形态，通过量子物理等技术构建虚拟空间和现实空间相互交织的融平台生态世界，一个完全开放、没有虚实之分的完美融合环境，完全无感交互，真我与“假我”可共存共生共发展。</a:t>
            </a:r>
          </a:p>
          <a:p>
            <a:pPr fontAlgn="t">
              <a:lnSpc>
                <a:spcPct val="130000"/>
              </a:lnSpc>
              <a:spcBef>
                <a:spcPts val="250"/>
              </a:spcBef>
              <a:spcAft>
                <a:spcPts val="250"/>
              </a:spcAft>
              <a:buSzPct val="100000"/>
            </a:pP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元宇宙不会突如其来，它由物理世界打底，要历经需求分层、行业分工，像拼图一样才能拼成完整的宏图。也就是说实现元宇宙的进度，由构成元宇宙的新型数字基础的实施与发展速度决定，只有等</a:t>
            </a:r>
            <a:r>
              <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5G</a:t>
            </a:r>
            <a:r>
              <a:rPr lang="zh-CN" altLang="en-US"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网络、物联网、工业互联网、人工智能、云计算等“数字基建”大规模应用，真正的元宇宙才会到来。</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15.1.2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元宇宙的发展过程</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9710113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 </a:t>
            </a:r>
            <a:r>
              <a:rPr lang="zh-CN" altLang="en-US" sz="2400" b="1" dirty="0">
                <a:solidFill>
                  <a:schemeClr val="accent1"/>
                </a:solidFill>
                <a:latin typeface="微软雅黑" panose="020B0503020204020204" charset="-122"/>
                <a:ea typeface="微软雅黑" panose="020B0503020204020204" charset="-122"/>
                <a:cs typeface="+mn-ea"/>
                <a:sym typeface="+mn-lt"/>
              </a:rPr>
              <a:t>元宇宙</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支撑“元宇宙”的六大技术支柱</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BIGANT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包括：区块链技术（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Blockchain</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）、交互技术（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Interactivity</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）、电子游戏技术（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Game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）、人工智能技术（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）、网络及运算技术（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Network</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）、物联网技术（</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Internet of Things</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）。这六大技术体系，既是六座技术高塔，也是六条技术英雄们的宽广财富之路。</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15.1.3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元宇宙的核心技术</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689174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15.1.3 </a:t>
            </a:r>
            <a:r>
              <a:rPr lang="zh-CN" altLang="en-US" sz="2400" b="1" dirty="0">
                <a:solidFill>
                  <a:schemeClr val="accent1"/>
                </a:solidFill>
                <a:latin typeface="微软雅黑" panose="020B0503020204020204" charset="-122"/>
                <a:ea typeface="微软雅黑" panose="020B0503020204020204" charset="-122"/>
                <a:cs typeface="+mn-ea"/>
                <a:sym typeface="+mn-lt"/>
              </a:rPr>
              <a:t>元宇宙的核心技术</a:t>
            </a:r>
          </a:p>
        </p:txBody>
      </p:sp>
      <p:sp>
        <p:nvSpPr>
          <p:cNvPr id="44" name="Text2"/>
          <p:cNvSpPr txBox="1"/>
          <p:nvPr>
            <p:custDataLst>
              <p:tags r:id="rId3"/>
            </p:custDataLst>
          </p:nvPr>
        </p:nvSpPr>
        <p:spPr>
          <a:xfrm>
            <a:off x="747252" y="2286000"/>
            <a:ext cx="10697495" cy="4092062"/>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区块链是支撑元宇宙经济体系最重要的基础！元宇宙一定是去中心化的，用户的虚拟资产必须能跨越各个子元宇宙进行流转和交易，才能形成庞大的经济体系。通过</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NFT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（非同质化通证）、</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DAO</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、智能合约、</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DeFi</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等区块链技术和应用，将激发创作者经济时代，催生海量内容创新。基于区块链技术，将有效打造元宇宙去中心化的清结算平台和价值传递机制，保障价值归属与流转，实现元宇宙经济系统运行的稳定、高效、透明和确定性。</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657B5CAB-880B-79CA-D118-2D9C8D53260B}"/>
              </a:ext>
            </a:extLst>
          </p:cNvPr>
          <p:cNvSpPr txBox="1"/>
          <p:nvPr>
            <p:custDataLst>
              <p:tags r:id="rId7"/>
            </p:custDataLst>
          </p:nvPr>
        </p:nvSpPr>
        <p:spPr>
          <a:xfrm>
            <a:off x="608735" y="1488091"/>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a:t>
            </a:r>
            <a:r>
              <a:rPr lang="zh-CN" altLang="en-US" sz="2400" b="1" dirty="0">
                <a:solidFill>
                  <a:schemeClr val="accent1"/>
                </a:solidFill>
                <a:latin typeface="微软雅黑" panose="020B0503020204020204" charset="-122"/>
                <a:ea typeface="微软雅黑" panose="020B0503020204020204" charset="-122"/>
                <a:cs typeface="+mn-ea"/>
                <a:sym typeface="+mn-lt"/>
              </a:rPr>
              <a:t>区块链技术</a:t>
            </a:r>
            <a:r>
              <a:rPr lang="en-US" altLang="zh-CN" sz="2400" b="1" dirty="0">
                <a:solidFill>
                  <a:schemeClr val="accent1"/>
                </a:solidFill>
                <a:latin typeface="微软雅黑" panose="020B0503020204020204" charset="-122"/>
                <a:ea typeface="微软雅黑" panose="020B0503020204020204" charset="-122"/>
                <a:cs typeface="+mn-ea"/>
                <a:sym typeface="+mn-lt"/>
              </a:rPr>
              <a:t>Blockchain</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8058911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YOO_PPT_THEMETITLE" val="人工智能基础"/>
  <p:tag name="TAG_PRESENTATION_STYLE" val="简约"/>
  <p:tag name="TAG_CHATPPT_ID" val="7d032d59cd414399aaabe34d81e98e6a"/>
  <p:tag name="YOO_CHATPPT" val="1"/>
  <p:tag name="TAG_CHATPAGE_CATLOG_NUM" val="3"/>
  <p:tag name="COMMONDATA" val="eyJoZGlkIjoiNGNlOGMzZTc4YmE0YjUzM2M3YTljOGIyNzZjNjQ4YT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0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0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0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1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1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2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2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2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2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3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3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4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4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4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5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5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6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6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7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7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7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8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8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87.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5.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7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7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7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8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9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9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heme/theme1.xml><?xml version="1.0" encoding="utf-8"?>
<a:theme xmlns:a="http://schemas.openxmlformats.org/drawingml/2006/main" name="2_Office Theme_1807396313">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_1806937562">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otalTime>142</TotalTime>
  <Words>4035</Words>
  <Application>Microsoft Office PowerPoint</Application>
  <PresentationFormat>宽屏</PresentationFormat>
  <Paragraphs>142</Paragraphs>
  <Slides>25</Slides>
  <Notes>25</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25</vt:i4>
      </vt:variant>
    </vt:vector>
  </HeadingPairs>
  <TitlesOfParts>
    <vt:vector size="40" baseType="lpstr">
      <vt:lpstr>Muli</vt:lpstr>
      <vt:lpstr>等线</vt:lpstr>
      <vt:lpstr>思源黑体 CN</vt:lpstr>
      <vt:lpstr>微软雅黑</vt:lpstr>
      <vt:lpstr>Arial</vt:lpstr>
      <vt:lpstr>Calibri</vt:lpstr>
      <vt:lpstr>Calibri Light</vt:lpstr>
      <vt:lpstr>Franklin Gothic Book</vt:lpstr>
      <vt:lpstr>Franklin Gothic Medium</vt:lpstr>
      <vt:lpstr>Open Sans</vt:lpstr>
      <vt:lpstr>Roboto Light</vt:lpstr>
      <vt:lpstr>Wingdings 2</vt:lpstr>
      <vt:lpstr>2_Office Theme_1807396313</vt:lpstr>
      <vt:lpstr>1_Office Theme_1806937562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云烨</dc:creator>
  <cp:lastModifiedBy>吕 鹏祥</cp:lastModifiedBy>
  <cp:revision>268</cp:revision>
  <dcterms:created xsi:type="dcterms:W3CDTF">2024-04-27T03:08:00Z</dcterms:created>
  <dcterms:modified xsi:type="dcterms:W3CDTF">2024-05-11T00:28:11Z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9BCC1334CDF848229BB355990B3CA9EA_13</vt:lpwstr>
  </property>
  <property fmtid="{D5CDD505-2E9C-101B-9397-08002B2CF9AE}" pid="3" name="KSOProductBuildVer">
    <vt:lpwstr>2052-12.1.0.16729</vt:lpwstr>
  </property>
</Properties>
</file>