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7.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theme/themeOverride106.xml" ContentType="application/vnd.openxmlformats-officedocument.themeOverrid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2.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3.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5.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6.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8.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29.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30.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31.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2.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3.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4.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35.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3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755" r:id="rId3"/>
  </p:sldMasterIdLst>
  <p:notesMasterIdLst>
    <p:notesMasterId r:id="rId44"/>
  </p:notesMasterIdLst>
  <p:sldIdLst>
    <p:sldId id="11089951" r:id="rId4"/>
    <p:sldId id="538" r:id="rId5"/>
    <p:sldId id="11089967" r:id="rId6"/>
    <p:sldId id="11090066" r:id="rId7"/>
    <p:sldId id="11090092" r:id="rId8"/>
    <p:sldId id="11090068" r:id="rId9"/>
    <p:sldId id="11090055" r:id="rId10"/>
    <p:sldId id="11090069" r:id="rId11"/>
    <p:sldId id="11090093" r:id="rId12"/>
    <p:sldId id="11090095" r:id="rId13"/>
    <p:sldId id="11090096" r:id="rId14"/>
    <p:sldId id="11090049" r:id="rId15"/>
    <p:sldId id="11090057" r:id="rId16"/>
    <p:sldId id="11090072" r:id="rId17"/>
    <p:sldId id="11090097" r:id="rId18"/>
    <p:sldId id="11090098" r:id="rId19"/>
    <p:sldId id="11090099" r:id="rId20"/>
    <p:sldId id="11090100" r:id="rId21"/>
    <p:sldId id="11090101" r:id="rId22"/>
    <p:sldId id="11090079" r:id="rId23"/>
    <p:sldId id="11090102" r:id="rId24"/>
    <p:sldId id="11090106" r:id="rId25"/>
    <p:sldId id="11090107" r:id="rId26"/>
    <p:sldId id="11090108" r:id="rId27"/>
    <p:sldId id="11090058" r:id="rId28"/>
    <p:sldId id="11090112" r:id="rId29"/>
    <p:sldId id="11090113" r:id="rId30"/>
    <p:sldId id="11090114" r:id="rId31"/>
    <p:sldId id="11090115" r:id="rId32"/>
    <p:sldId id="11090117" r:id="rId33"/>
    <p:sldId id="11090119" r:id="rId34"/>
    <p:sldId id="11090120" r:id="rId35"/>
    <p:sldId id="11090118" r:id="rId36"/>
    <p:sldId id="11090121" r:id="rId37"/>
    <p:sldId id="11090123" r:id="rId38"/>
    <p:sldId id="11090126" r:id="rId39"/>
    <p:sldId id="11090125" r:id="rId40"/>
    <p:sldId id="11090127" r:id="rId41"/>
    <p:sldId id="11089970" r:id="rId42"/>
    <p:sldId id="11089968" r:id="rId43"/>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93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9622C-0DF9-42A3-907F-419F862DBDA6}"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AB44-7980-45AE-A3B7-4A67FAB7B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0.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01.xml"/><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4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hemeOverride" Target="../theme/themeOverride4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81.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53470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0"/>
          </p:nvPr>
        </p:nvSpPr>
        <p:spPr>
          <a:xfrm>
            <a:off x="914401" y="966651"/>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
        <p:nvSpPr>
          <p:cNvPr id="5" name="Picture Placeholder 8"/>
          <p:cNvSpPr>
            <a:spLocks noGrp="1"/>
          </p:cNvSpPr>
          <p:nvPr>
            <p:ph type="pic" sz="quarter" idx="11"/>
          </p:nvPr>
        </p:nvSpPr>
        <p:spPr>
          <a:xfrm>
            <a:off x="914401" y="3901440"/>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副标题页">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_封面页">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a:gsLst>
              <a:gs pos="0">
                <a:schemeClr val="accent1"/>
              </a:gs>
              <a:gs pos="100000">
                <a:schemeClr val="accent1">
                  <a:alpha val="50000"/>
                </a:schemeClr>
              </a:gs>
            </a:gsLst>
            <a:lin ang="108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rot="10800000">
            <a:off x="256" y="-1"/>
            <a:ext cx="2241425" cy="3203167"/>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solidFill>
            <a:schemeClr val="accent1">
              <a:alpha val="35000"/>
            </a:schemeClr>
          </a:solidFill>
          <a:ln w="13543" cap="flat">
            <a:noFill/>
            <a:prstDash val="solid"/>
            <a:miter/>
          </a:ln>
        </p:spPr>
        <p:txBody>
          <a:bodyPr rtlCol="0" anchor="ctr"/>
          <a:lstStyle/>
          <a:p>
            <a:endParaRPr lang="zh-CN" altLang="en-US" dirty="0">
              <a:solidFill>
                <a:schemeClr val="tx1"/>
              </a:solidFill>
            </a:endParaRPr>
          </a:p>
        </p:txBody>
      </p:sp>
      <p:sp>
        <p:nvSpPr>
          <p:cNvPr id="36" name="多边形"/>
          <p:cNvSpPr/>
          <p:nvPr>
            <p:custDataLst>
              <p:tags r:id="rId2"/>
            </p:custDataLst>
          </p:nvPr>
        </p:nvSpPr>
        <p:spPr>
          <a:xfrm rot="5400000">
            <a:off x="7592060" y="-2409825"/>
            <a:ext cx="3458210"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平滑1"/>
          <p:cNvGrpSpPr/>
          <p:nvPr/>
        </p:nvGrpSpPr>
        <p:grpSpPr>
          <a:xfrm>
            <a:off x="-2135505" y="5067935"/>
            <a:ext cx="3953510" cy="3435350"/>
            <a:chOff x="-3362" y="7981"/>
            <a:chExt cx="6226" cy="5410"/>
          </a:xfrm>
        </p:grpSpPr>
        <p:sp>
          <p:nvSpPr>
            <p:cNvPr id="9" name="多边形"/>
            <p:cNvSpPr/>
            <p:nvPr userDrawn="1">
              <p:custDataLst>
                <p:tags r:id="rId3"/>
              </p:custDataLst>
            </p:nvPr>
          </p:nvSpPr>
          <p:spPr>
            <a:xfrm rot="9000000">
              <a:off x="-3362" y="798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sp>
          <p:nvSpPr>
            <p:cNvPr id="12" name="多边形"/>
            <p:cNvSpPr/>
            <p:nvPr userDrawn="1">
              <p:custDataLst>
                <p:tags r:id="rId4"/>
              </p:custDataLst>
            </p:nvPr>
          </p:nvSpPr>
          <p:spPr>
            <a:xfrm rot="9000000">
              <a:off x="-2582" y="927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735618" y="3048000"/>
            <a:ext cx="4201993" cy="2373043"/>
          </a:xfrm>
          <a:custGeom>
            <a:avLst/>
            <a:gdLst>
              <a:gd name="connsiteX0" fmla="*/ 0 w 4201993"/>
              <a:gd name="connsiteY0" fmla="*/ 0 h 2373043"/>
              <a:gd name="connsiteX1" fmla="*/ 4201993 w 4201993"/>
              <a:gd name="connsiteY1" fmla="*/ 0 h 2373043"/>
              <a:gd name="connsiteX2" fmla="*/ 4201993 w 4201993"/>
              <a:gd name="connsiteY2" fmla="*/ 2373043 h 2373043"/>
              <a:gd name="connsiteX3" fmla="*/ 0 w 4201993"/>
              <a:gd name="connsiteY3" fmla="*/ 2373043 h 2373043"/>
            </a:gdLst>
            <a:ahLst/>
            <a:cxnLst>
              <a:cxn ang="0">
                <a:pos x="connsiteX0" y="connsiteY0"/>
              </a:cxn>
              <a:cxn ang="0">
                <a:pos x="connsiteX1" y="connsiteY1"/>
              </a:cxn>
              <a:cxn ang="0">
                <a:pos x="connsiteX2" y="connsiteY2"/>
              </a:cxn>
              <a:cxn ang="0">
                <a:pos x="connsiteX3" y="connsiteY3"/>
              </a:cxn>
            </a:cxnLst>
            <a:rect l="l" t="t" r="r" b="b"/>
            <a:pathLst>
              <a:path w="4201993" h="2373043">
                <a:moveTo>
                  <a:pt x="0" y="0"/>
                </a:moveTo>
                <a:lnTo>
                  <a:pt x="4201993" y="0"/>
                </a:lnTo>
                <a:lnTo>
                  <a:pt x="4201993" y="2373043"/>
                </a:lnTo>
                <a:lnTo>
                  <a:pt x="0" y="2373043"/>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r 0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31775"/>
            <a:ext cx="10334625" cy="5803900"/>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0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9482" y="1182221"/>
            <a:ext cx="5866661" cy="4703461"/>
          </a:xfrm>
          <a:custGeom>
            <a:avLst/>
            <a:gdLst>
              <a:gd name="connsiteX0" fmla="*/ 756989 w 5866661"/>
              <a:gd name="connsiteY0" fmla="*/ 1677606 h 4703461"/>
              <a:gd name="connsiteX1" fmla="*/ 1284001 w 5866661"/>
              <a:gd name="connsiteY1" fmla="*/ 1902717 h 4703461"/>
              <a:gd name="connsiteX2" fmla="*/ 2433941 w 5866661"/>
              <a:gd name="connsiteY2" fmla="*/ 3078212 h 4703461"/>
              <a:gd name="connsiteX3" fmla="*/ 2422306 w 5866661"/>
              <a:gd name="connsiteY3" fmla="*/ 4137055 h 4703461"/>
              <a:gd name="connsiteX4" fmla="*/ 1363463 w 5866661"/>
              <a:gd name="connsiteY4" fmla="*/ 4125420 h 4703461"/>
              <a:gd name="connsiteX5" fmla="*/ 213522 w 5866661"/>
              <a:gd name="connsiteY5" fmla="*/ 2949924 h 4703461"/>
              <a:gd name="connsiteX6" fmla="*/ 225157 w 5866661"/>
              <a:gd name="connsiteY6" fmla="*/ 1891081 h 4703461"/>
              <a:gd name="connsiteX7" fmla="*/ 756989 w 5866661"/>
              <a:gd name="connsiteY7" fmla="*/ 1677606 h 4703461"/>
              <a:gd name="connsiteX8" fmla="*/ 1424195 w 5866661"/>
              <a:gd name="connsiteY8" fmla="*/ 78800 h 4703461"/>
              <a:gd name="connsiteX9" fmla="*/ 1951207 w 5866661"/>
              <a:gd name="connsiteY9" fmla="*/ 303911 h 4703461"/>
              <a:gd name="connsiteX10" fmla="*/ 5010408 w 5866661"/>
              <a:gd name="connsiteY10" fmla="*/ 3431096 h 4703461"/>
              <a:gd name="connsiteX11" fmla="*/ 4998773 w 5866661"/>
              <a:gd name="connsiteY11" fmla="*/ 4489940 h 4703461"/>
              <a:gd name="connsiteX12" fmla="*/ 3939929 w 5866661"/>
              <a:gd name="connsiteY12" fmla="*/ 4478304 h 4703461"/>
              <a:gd name="connsiteX13" fmla="*/ 880728 w 5866661"/>
              <a:gd name="connsiteY13" fmla="*/ 1351119 h 4703461"/>
              <a:gd name="connsiteX14" fmla="*/ 892363 w 5866661"/>
              <a:gd name="connsiteY14" fmla="*/ 292276 h 4703461"/>
              <a:gd name="connsiteX15" fmla="*/ 1424195 w 5866661"/>
              <a:gd name="connsiteY15" fmla="*/ 78800 h 4703461"/>
              <a:gd name="connsiteX16" fmla="*/ 3579566 w 5866661"/>
              <a:gd name="connsiteY16" fmla="*/ 46 h 4703461"/>
              <a:gd name="connsiteX17" fmla="*/ 4106578 w 5866661"/>
              <a:gd name="connsiteY17" fmla="*/ 225157 h 4703461"/>
              <a:gd name="connsiteX18" fmla="*/ 5653140 w 5866661"/>
              <a:gd name="connsiteY18" fmla="*/ 1806089 h 4703461"/>
              <a:gd name="connsiteX19" fmla="*/ 5641504 w 5866661"/>
              <a:gd name="connsiteY19" fmla="*/ 2864932 h 4703461"/>
              <a:gd name="connsiteX20" fmla="*/ 4582661 w 5866661"/>
              <a:gd name="connsiteY20" fmla="*/ 2853296 h 4703461"/>
              <a:gd name="connsiteX21" fmla="*/ 3036099 w 5866661"/>
              <a:gd name="connsiteY21" fmla="*/ 1272366 h 4703461"/>
              <a:gd name="connsiteX22" fmla="*/ 3047735 w 5866661"/>
              <a:gd name="connsiteY22" fmla="*/ 213522 h 4703461"/>
              <a:gd name="connsiteX23" fmla="*/ 3579566 w 5866661"/>
              <a:gd name="connsiteY23" fmla="*/ 46 h 470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66661" h="4703461">
                <a:moveTo>
                  <a:pt x="756989" y="1677606"/>
                </a:moveTo>
                <a:cubicBezTo>
                  <a:pt x="948601" y="1679711"/>
                  <a:pt x="1139411" y="1754915"/>
                  <a:pt x="1284001" y="1902717"/>
                </a:cubicBezTo>
                <a:lnTo>
                  <a:pt x="2433941" y="3078212"/>
                </a:lnTo>
                <a:cubicBezTo>
                  <a:pt x="2723119" y="3373817"/>
                  <a:pt x="2717910" y="3847877"/>
                  <a:pt x="2422306" y="4137055"/>
                </a:cubicBezTo>
                <a:cubicBezTo>
                  <a:pt x="2126701" y="4426234"/>
                  <a:pt x="1652641" y="4421025"/>
                  <a:pt x="1363463" y="4125420"/>
                </a:cubicBezTo>
                <a:lnTo>
                  <a:pt x="213522" y="2949924"/>
                </a:lnTo>
                <a:cubicBezTo>
                  <a:pt x="-75657" y="2654320"/>
                  <a:pt x="-70447" y="2180260"/>
                  <a:pt x="225157" y="1891081"/>
                </a:cubicBezTo>
                <a:cubicBezTo>
                  <a:pt x="372960" y="1746492"/>
                  <a:pt x="565376" y="1675500"/>
                  <a:pt x="756989" y="1677606"/>
                </a:cubicBezTo>
                <a:close/>
                <a:moveTo>
                  <a:pt x="1424195" y="78800"/>
                </a:moveTo>
                <a:cubicBezTo>
                  <a:pt x="1615807" y="80906"/>
                  <a:pt x="1806617" y="156109"/>
                  <a:pt x="1951207" y="303911"/>
                </a:cubicBezTo>
                <a:lnTo>
                  <a:pt x="5010408" y="3431096"/>
                </a:lnTo>
                <a:cubicBezTo>
                  <a:pt x="5299587" y="3726701"/>
                  <a:pt x="5294378" y="4200761"/>
                  <a:pt x="4998773" y="4489940"/>
                </a:cubicBezTo>
                <a:cubicBezTo>
                  <a:pt x="4703168" y="4779118"/>
                  <a:pt x="4229108" y="4773909"/>
                  <a:pt x="3939929" y="4478304"/>
                </a:cubicBezTo>
                <a:lnTo>
                  <a:pt x="880728" y="1351119"/>
                </a:lnTo>
                <a:cubicBezTo>
                  <a:pt x="591549" y="1055514"/>
                  <a:pt x="596759" y="581455"/>
                  <a:pt x="892363" y="292276"/>
                </a:cubicBezTo>
                <a:cubicBezTo>
                  <a:pt x="1040166" y="147686"/>
                  <a:pt x="1232581" y="76694"/>
                  <a:pt x="1424195" y="78800"/>
                </a:cubicBezTo>
                <a:close/>
                <a:moveTo>
                  <a:pt x="3579566" y="46"/>
                </a:moveTo>
                <a:cubicBezTo>
                  <a:pt x="3771178" y="2152"/>
                  <a:pt x="3961989" y="77355"/>
                  <a:pt x="4106578" y="225157"/>
                </a:cubicBezTo>
                <a:lnTo>
                  <a:pt x="5653140" y="1806089"/>
                </a:lnTo>
                <a:cubicBezTo>
                  <a:pt x="5942318" y="2101693"/>
                  <a:pt x="5937109" y="2575753"/>
                  <a:pt x="5641504" y="2864932"/>
                </a:cubicBezTo>
                <a:cubicBezTo>
                  <a:pt x="5345899" y="3154110"/>
                  <a:pt x="4871840" y="3148901"/>
                  <a:pt x="4582661" y="2853296"/>
                </a:cubicBezTo>
                <a:lnTo>
                  <a:pt x="3036099" y="1272366"/>
                </a:lnTo>
                <a:cubicBezTo>
                  <a:pt x="2746921" y="976760"/>
                  <a:pt x="2752130" y="502701"/>
                  <a:pt x="3047735" y="213522"/>
                </a:cubicBezTo>
                <a:cubicBezTo>
                  <a:pt x="3195537" y="68933"/>
                  <a:pt x="3387953" y="-2059"/>
                  <a:pt x="3579566" y="46"/>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7">
    <p:spTree>
      <p:nvGrpSpPr>
        <p:cNvPr id="1" name=""/>
        <p:cNvGrpSpPr/>
        <p:nvPr/>
      </p:nvGrpSpPr>
      <p:grpSpPr>
        <a:xfrm>
          <a:off x="0" y="0"/>
          <a:ext cx="0" cy="0"/>
          <a:chOff x="0" y="0"/>
          <a:chExt cx="0" cy="0"/>
        </a:xfrm>
      </p:grpSpPr>
      <p:sp>
        <p:nvSpPr>
          <p:cNvPr id="4" name="PicHolder1"/>
          <p:cNvSpPr>
            <a:spLocks noGrp="1"/>
          </p:cNvSpPr>
          <p:nvPr>
            <p:ph type="pic" sz="quarter" idx="10"/>
          </p:nvPr>
        </p:nvSpPr>
        <p:spPr>
          <a:xfrm>
            <a:off x="3" y="0"/>
            <a:ext cx="12191999" cy="5911596"/>
          </a:xfrm>
          <a:custGeom>
            <a:avLst/>
            <a:gdLst>
              <a:gd name="connsiteX0" fmla="*/ 0 w 9143999"/>
              <a:gd name="connsiteY0" fmla="*/ 0 h 5911596"/>
              <a:gd name="connsiteX1" fmla="*/ 9143999 w 9143999"/>
              <a:gd name="connsiteY1" fmla="*/ 0 h 5911596"/>
              <a:gd name="connsiteX2" fmla="*/ 9143999 w 9143999"/>
              <a:gd name="connsiteY2" fmla="*/ 5911596 h 5911596"/>
              <a:gd name="connsiteX3" fmla="*/ 0 w 9143999"/>
              <a:gd name="connsiteY3" fmla="*/ 5911596 h 5911596"/>
            </a:gdLst>
            <a:ahLst/>
            <a:cxnLst>
              <a:cxn ang="0">
                <a:pos x="connsiteX0" y="connsiteY0"/>
              </a:cxn>
              <a:cxn ang="0">
                <a:pos x="connsiteX1" y="connsiteY1"/>
              </a:cxn>
              <a:cxn ang="0">
                <a:pos x="connsiteX2" y="connsiteY2"/>
              </a:cxn>
              <a:cxn ang="0">
                <a:pos x="connsiteX3" y="connsiteY3"/>
              </a:cxn>
            </a:cxnLst>
            <a:rect l="l" t="t" r="r" b="b"/>
            <a:pathLst>
              <a:path w="9143999" h="5911596">
                <a:moveTo>
                  <a:pt x="0" y="0"/>
                </a:moveTo>
                <a:lnTo>
                  <a:pt x="9143999" y="0"/>
                </a:lnTo>
                <a:lnTo>
                  <a:pt x="9143999" y="5911596"/>
                </a:lnTo>
                <a:lnTo>
                  <a:pt x="0" y="5911596"/>
                </a:lnTo>
                <a:close/>
              </a:path>
            </a:pathLst>
          </a:custGeom>
          <a:no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bg1"/>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p:nvPr>
        </p:nvSpPr>
        <p:spPr>
          <a:xfrm>
            <a:off x="509508" y="533400"/>
            <a:ext cx="4303791" cy="6324600"/>
          </a:xfrm>
          <a:no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14593" y="12434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bg1"/>
        </a:solidFill>
        <a:effectLst/>
      </p:bgPr>
    </p:bg>
    <p:spTree>
      <p:nvGrpSpPr>
        <p:cNvPr id="1" name=""/>
        <p:cNvGrpSpPr/>
        <p:nvPr/>
      </p:nvGrpSpPr>
      <p:grpSpPr>
        <a:xfrm>
          <a:off x="0" y="0"/>
          <a:ext cx="0" cy="0"/>
          <a:chOff x="0" y="0"/>
          <a:chExt cx="0" cy="0"/>
        </a:xfrm>
      </p:grpSpPr>
      <p:sp>
        <p:nvSpPr>
          <p:cNvPr id="11" name="Picture Placeholder 5"/>
          <p:cNvSpPr>
            <a:spLocks noGrp="1"/>
          </p:cNvSpPr>
          <p:nvPr>
            <p:ph type="pic" sz="quarter" idx="14"/>
          </p:nvPr>
        </p:nvSpPr>
        <p:spPr>
          <a:xfrm>
            <a:off x="8653463" y="2521744"/>
            <a:ext cx="2971799" cy="1678781"/>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10" name="Picture Placeholder 5"/>
          <p:cNvSpPr>
            <a:spLocks noGrp="1"/>
          </p:cNvSpPr>
          <p:nvPr>
            <p:ph type="pic" sz="quarter" idx="13"/>
          </p:nvPr>
        </p:nvSpPr>
        <p:spPr>
          <a:xfrm>
            <a:off x="5886450" y="2092326"/>
            <a:ext cx="4127500" cy="232410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1005309" y="1613603"/>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8" name="Picture Placeholder 5"/>
          <p:cNvSpPr>
            <a:spLocks noGrp="1"/>
          </p:cNvSpPr>
          <p:nvPr>
            <p:ph type="pic" sz="quarter" idx="13"/>
          </p:nvPr>
        </p:nvSpPr>
        <p:spPr>
          <a:xfrm>
            <a:off x="854869" y="2595563"/>
            <a:ext cx="4405312" cy="276225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3"/>
          </p:nvPr>
        </p:nvSpPr>
        <p:spPr>
          <a:xfrm>
            <a:off x="0" y="3800474"/>
            <a:ext cx="12192000" cy="3057525"/>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81200" y="246380"/>
            <a:ext cx="9973310" cy="6373495"/>
          </a:xfrm>
          <a:custGeom>
            <a:avLst/>
            <a:gdLst>
              <a:gd name="connsiteX0" fmla="*/ 0 w 10210800"/>
              <a:gd name="connsiteY0" fmla="*/ 0 h 6858000"/>
              <a:gd name="connsiteX1" fmla="*/ 10210800 w 10210800"/>
              <a:gd name="connsiteY1" fmla="*/ 0 h 6858000"/>
              <a:gd name="connsiteX2" fmla="*/ 10210800 w 10210800"/>
              <a:gd name="connsiteY2" fmla="*/ 6858000 h 6858000"/>
              <a:gd name="connsiteX3" fmla="*/ 0 w 10210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10800" h="6858000">
                <a:moveTo>
                  <a:pt x="0" y="0"/>
                </a:moveTo>
                <a:lnTo>
                  <a:pt x="10210800" y="0"/>
                </a:lnTo>
                <a:lnTo>
                  <a:pt x="10210800" y="6858000"/>
                </a:lnTo>
                <a:lnTo>
                  <a:pt x="0" y="6858000"/>
                </a:lnTo>
                <a:close/>
              </a:path>
            </a:pathLst>
          </a:custGeom>
        </p:spPr>
        <p:txBody>
          <a:bodyPr wrap="square">
            <a:noAutofit/>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bout us 6">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428999"/>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bout Us 1">
    <p:bg>
      <p:bgPr>
        <a:solidFill>
          <a:schemeClr val="bg1"/>
        </a:solidFill>
        <a:effectLst/>
      </p:bgPr>
    </p:bg>
    <p:spTree>
      <p:nvGrpSpPr>
        <p:cNvPr id="1" name=""/>
        <p:cNvGrpSpPr/>
        <p:nvPr/>
      </p:nvGrpSpPr>
      <p:grpSpPr>
        <a:xfrm>
          <a:off x="0" y="0"/>
          <a:ext cx="0" cy="0"/>
          <a:chOff x="0" y="0"/>
          <a:chExt cx="0" cy="0"/>
        </a:xfrm>
      </p:grpSpPr>
      <p:sp>
        <p:nvSpPr>
          <p:cNvPr id="4" name="Rectangle: Top Corners Rounded 8"/>
          <p:cNvSpPr/>
          <p:nvPr/>
        </p:nvSpPr>
        <p:spPr>
          <a:xfrm rot="16200000">
            <a:off x="7754787" y="751418"/>
            <a:ext cx="3936086" cy="4938343"/>
          </a:xfrm>
          <a:prstGeom prst="round2SameRect">
            <a:avLst>
              <a:gd name="adj1" fmla="val 3241"/>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p:cNvSpPr>
            <a:spLocks noGrp="1"/>
          </p:cNvSpPr>
          <p:nvPr>
            <p:ph type="pic" sz="quarter" idx="10"/>
          </p:nvPr>
        </p:nvSpPr>
        <p:spPr>
          <a:xfrm>
            <a:off x="0" y="0"/>
            <a:ext cx="6502400"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Mockup 1">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3952875"/>
          </a:xfrm>
          <a:prstGeom prst="rect">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8439151" y="2494757"/>
            <a:ext cx="1304925" cy="2715418"/>
          </a:xfrm>
          <a:custGeom>
            <a:avLst/>
            <a:gdLst>
              <a:gd name="connsiteX0" fmla="*/ 153994 w 1304925"/>
              <a:gd name="connsiteY0" fmla="*/ 0 h 2715418"/>
              <a:gd name="connsiteX1" fmla="*/ 1150931 w 1304925"/>
              <a:gd name="connsiteY1" fmla="*/ 0 h 2715418"/>
              <a:gd name="connsiteX2" fmla="*/ 1304925 w 1304925"/>
              <a:gd name="connsiteY2" fmla="*/ 153994 h 2715418"/>
              <a:gd name="connsiteX3" fmla="*/ 1304925 w 1304925"/>
              <a:gd name="connsiteY3" fmla="*/ 2561424 h 2715418"/>
              <a:gd name="connsiteX4" fmla="*/ 1150931 w 1304925"/>
              <a:gd name="connsiteY4" fmla="*/ 2715418 h 2715418"/>
              <a:gd name="connsiteX5" fmla="*/ 153994 w 1304925"/>
              <a:gd name="connsiteY5" fmla="*/ 2715418 h 2715418"/>
              <a:gd name="connsiteX6" fmla="*/ 0 w 1304925"/>
              <a:gd name="connsiteY6" fmla="*/ 2561424 h 2715418"/>
              <a:gd name="connsiteX7" fmla="*/ 0 w 1304925"/>
              <a:gd name="connsiteY7" fmla="*/ 153994 h 2715418"/>
              <a:gd name="connsiteX8" fmla="*/ 153994 w 1304925"/>
              <a:gd name="connsiteY8" fmla="*/ 0 h 27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2715418">
                <a:moveTo>
                  <a:pt x="153994" y="0"/>
                </a:moveTo>
                <a:lnTo>
                  <a:pt x="1150931" y="0"/>
                </a:lnTo>
                <a:cubicBezTo>
                  <a:pt x="1235980" y="0"/>
                  <a:pt x="1304925" y="68945"/>
                  <a:pt x="1304925" y="153994"/>
                </a:cubicBezTo>
                <a:lnTo>
                  <a:pt x="1304925" y="2561424"/>
                </a:lnTo>
                <a:cubicBezTo>
                  <a:pt x="1304925" y="2646473"/>
                  <a:pt x="1235980" y="2715418"/>
                  <a:pt x="1150931" y="2715418"/>
                </a:cubicBezTo>
                <a:lnTo>
                  <a:pt x="153994" y="2715418"/>
                </a:lnTo>
                <a:cubicBezTo>
                  <a:pt x="68945" y="2715418"/>
                  <a:pt x="0" y="2646473"/>
                  <a:pt x="0" y="2561424"/>
                </a:cubicBezTo>
                <a:lnTo>
                  <a:pt x="0" y="153994"/>
                </a:lnTo>
                <a:cubicBezTo>
                  <a:pt x="0" y="68945"/>
                  <a:pt x="68945" y="0"/>
                  <a:pt x="15399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0"/>
          </p:nvPr>
        </p:nvSpPr>
        <p:spPr>
          <a:xfrm>
            <a:off x="3028950" y="2314575"/>
            <a:ext cx="4381500" cy="2619375"/>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11" name="Rectangle: Single Corner Rounded 10"/>
          <p:cNvSpPr/>
          <p:nvPr/>
        </p:nvSpPr>
        <p:spPr>
          <a:xfrm>
            <a:off x="3896" y="0"/>
            <a:ext cx="3615604" cy="6858000"/>
          </a:xfrm>
          <a:prstGeom prst="round1Rect">
            <a:avLst>
              <a:gd name="adj" fmla="val 50000"/>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2548" y="909378"/>
            <a:ext cx="5039246" cy="5039246"/>
          </a:xfrm>
          <a:prstGeom prst="ellipse">
            <a:avLst/>
          </a:prstGeom>
          <a:solidFill>
            <a:schemeClr val="bg1"/>
          </a:solidFill>
          <a:ln w="254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521655" y="1278485"/>
            <a:ext cx="4301032" cy="4301032"/>
          </a:xfrm>
          <a:custGeom>
            <a:avLst/>
            <a:gdLst>
              <a:gd name="connsiteX0" fmla="*/ 2150516 w 4301032"/>
              <a:gd name="connsiteY0" fmla="*/ 0 h 4301032"/>
              <a:gd name="connsiteX1" fmla="*/ 4301032 w 4301032"/>
              <a:gd name="connsiteY1" fmla="*/ 2150516 h 4301032"/>
              <a:gd name="connsiteX2" fmla="*/ 2150516 w 4301032"/>
              <a:gd name="connsiteY2" fmla="*/ 4301032 h 4301032"/>
              <a:gd name="connsiteX3" fmla="*/ 0 w 4301032"/>
              <a:gd name="connsiteY3" fmla="*/ 2150516 h 4301032"/>
              <a:gd name="connsiteX4" fmla="*/ 2150516 w 4301032"/>
              <a:gd name="connsiteY4" fmla="*/ 0 h 4301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32" h="4301032">
                <a:moveTo>
                  <a:pt x="2150516" y="0"/>
                </a:moveTo>
                <a:cubicBezTo>
                  <a:pt x="3338213" y="0"/>
                  <a:pt x="4301032" y="962819"/>
                  <a:pt x="4301032" y="2150516"/>
                </a:cubicBezTo>
                <a:cubicBezTo>
                  <a:pt x="4301032" y="3338213"/>
                  <a:pt x="3338213" y="4301032"/>
                  <a:pt x="2150516" y="4301032"/>
                </a:cubicBezTo>
                <a:cubicBezTo>
                  <a:pt x="962819" y="4301032"/>
                  <a:pt x="0" y="3338213"/>
                  <a:pt x="0" y="2150516"/>
                </a:cubicBezTo>
                <a:cubicBezTo>
                  <a:pt x="0" y="962819"/>
                  <a:pt x="962819" y="0"/>
                  <a:pt x="215051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bout us 4">
    <p:bg>
      <p:bgPr>
        <a:solidFill>
          <a:schemeClr val="bg1"/>
        </a:solidFill>
        <a:effectLst/>
      </p:bgPr>
    </p:bg>
    <p:spTree>
      <p:nvGrpSpPr>
        <p:cNvPr id="1" name=""/>
        <p:cNvGrpSpPr/>
        <p:nvPr/>
      </p:nvGrpSpPr>
      <p:grpSpPr>
        <a:xfrm>
          <a:off x="0" y="0"/>
          <a:ext cx="0" cy="0"/>
          <a:chOff x="0" y="0"/>
          <a:chExt cx="0" cy="0"/>
        </a:xfrm>
      </p:grpSpPr>
      <p:sp>
        <p:nvSpPr>
          <p:cNvPr id="4" name="Rectangle: Top Corners Rounded 28"/>
          <p:cNvSpPr/>
          <p:nvPr/>
        </p:nvSpPr>
        <p:spPr>
          <a:xfrm rot="16200000">
            <a:off x="5334558" y="557"/>
            <a:ext cx="6858003" cy="6856878"/>
          </a:xfrm>
          <a:prstGeom prst="round2SameRect">
            <a:avLst>
              <a:gd name="adj1" fmla="val 19445"/>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p:cNvSpPr>
            <a:spLocks noGrp="1"/>
          </p:cNvSpPr>
          <p:nvPr>
            <p:ph type="pic" sz="quarter" idx="10"/>
          </p:nvPr>
        </p:nvSpPr>
        <p:spPr>
          <a:xfrm>
            <a:off x="9069306"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1"/>
          </p:nvPr>
        </p:nvSpPr>
        <p:spPr>
          <a:xfrm>
            <a:off x="6181257"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ockup 3">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896" y="0"/>
            <a:ext cx="3615604" cy="6858000"/>
          </a:xfrm>
          <a:custGeom>
            <a:avLst/>
            <a:gdLst>
              <a:gd name="connsiteX0" fmla="*/ 0 w 3615604"/>
              <a:gd name="connsiteY0" fmla="*/ 0 h 6858000"/>
              <a:gd name="connsiteX1" fmla="*/ 2311781 w 3615604"/>
              <a:gd name="connsiteY1" fmla="*/ 0 h 6858000"/>
              <a:gd name="connsiteX2" fmla="*/ 3615604 w 3615604"/>
              <a:gd name="connsiteY2" fmla="*/ 1303823 h 6858000"/>
              <a:gd name="connsiteX3" fmla="*/ 3615604 w 3615604"/>
              <a:gd name="connsiteY3" fmla="*/ 6858000 h 6858000"/>
              <a:gd name="connsiteX4" fmla="*/ 0 w 36156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604" h="6858000">
                <a:moveTo>
                  <a:pt x="0" y="0"/>
                </a:moveTo>
                <a:lnTo>
                  <a:pt x="2311781" y="0"/>
                </a:lnTo>
                <a:cubicBezTo>
                  <a:pt x="3031863" y="0"/>
                  <a:pt x="3615604" y="583741"/>
                  <a:pt x="3615604" y="1303823"/>
                </a:cubicBezTo>
                <a:lnTo>
                  <a:pt x="3615604"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9" name="Picture Placeholder 8"/>
          <p:cNvSpPr>
            <a:spLocks noGrp="1"/>
          </p:cNvSpPr>
          <p:nvPr>
            <p:ph type="pic" sz="quarter" idx="10"/>
          </p:nvPr>
        </p:nvSpPr>
        <p:spPr>
          <a:xfrm>
            <a:off x="2691114" y="2100712"/>
            <a:ext cx="4559300" cy="252476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rvice 2">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33474" y="1"/>
            <a:ext cx="9925048" cy="3169942"/>
          </a:xfrm>
          <a:custGeom>
            <a:avLst/>
            <a:gdLst>
              <a:gd name="connsiteX0" fmla="*/ 0 w 9925048"/>
              <a:gd name="connsiteY0" fmla="*/ 0 h 3169942"/>
              <a:gd name="connsiteX1" fmla="*/ 9925048 w 9925048"/>
              <a:gd name="connsiteY1" fmla="*/ 0 h 3169942"/>
              <a:gd name="connsiteX2" fmla="*/ 9925048 w 9925048"/>
              <a:gd name="connsiteY2" fmla="*/ 3066348 h 3169942"/>
              <a:gd name="connsiteX3" fmla="*/ 9821454 w 9925048"/>
              <a:gd name="connsiteY3" fmla="*/ 3169942 h 3169942"/>
              <a:gd name="connsiteX4" fmla="*/ 103593 w 9925048"/>
              <a:gd name="connsiteY4" fmla="*/ 3169942 h 3169942"/>
              <a:gd name="connsiteX5" fmla="*/ 8140 w 9925048"/>
              <a:gd name="connsiteY5" fmla="*/ 3106671 h 3169942"/>
              <a:gd name="connsiteX6" fmla="*/ 0 w 9925048"/>
              <a:gd name="connsiteY6" fmla="*/ 3066353 h 3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8" h="3169942">
                <a:moveTo>
                  <a:pt x="0" y="0"/>
                </a:moveTo>
                <a:lnTo>
                  <a:pt x="9925048" y="0"/>
                </a:lnTo>
                <a:lnTo>
                  <a:pt x="9925048" y="3066348"/>
                </a:lnTo>
                <a:cubicBezTo>
                  <a:pt x="9925048" y="3123561"/>
                  <a:pt x="9878667" y="3169942"/>
                  <a:pt x="9821454" y="3169942"/>
                </a:cubicBezTo>
                <a:lnTo>
                  <a:pt x="103593" y="3169942"/>
                </a:lnTo>
                <a:cubicBezTo>
                  <a:pt x="60683" y="3169942"/>
                  <a:pt x="23867" y="3143853"/>
                  <a:pt x="8140" y="3106671"/>
                </a:cubicBezTo>
                <a:lnTo>
                  <a:pt x="0" y="3066353"/>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278780"/>
            <a:ext cx="5824654" cy="6300439"/>
          </a:xfrm>
          <a:custGeom>
            <a:avLst/>
            <a:gdLst>
              <a:gd name="connsiteX0" fmla="*/ 0 w 5905500"/>
              <a:gd name="connsiteY0" fmla="*/ 0 h 6502400"/>
              <a:gd name="connsiteX1" fmla="*/ 5905500 w 5905500"/>
              <a:gd name="connsiteY1" fmla="*/ 0 h 6502400"/>
              <a:gd name="connsiteX2" fmla="*/ 5905500 w 5905500"/>
              <a:gd name="connsiteY2" fmla="*/ 6502400 h 6502400"/>
              <a:gd name="connsiteX3" fmla="*/ 2952750 w 5905500"/>
              <a:gd name="connsiteY3" fmla="*/ 6502400 h 6502400"/>
              <a:gd name="connsiteX4" fmla="*/ 0 w 5905500"/>
              <a:gd name="connsiteY4" fmla="*/ 3549650 h 650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0" h="6502400">
                <a:moveTo>
                  <a:pt x="0" y="0"/>
                </a:moveTo>
                <a:lnTo>
                  <a:pt x="5905500" y="0"/>
                </a:lnTo>
                <a:lnTo>
                  <a:pt x="5905500" y="6502400"/>
                </a:lnTo>
                <a:lnTo>
                  <a:pt x="2952750" y="6502400"/>
                </a:lnTo>
                <a:cubicBezTo>
                  <a:pt x="1321991" y="6502400"/>
                  <a:pt x="0" y="5180409"/>
                  <a:pt x="0" y="3549650"/>
                </a:cubicBezTo>
                <a:close/>
              </a:path>
            </a:pathLst>
          </a:custGeom>
          <a:pattFill prst="pct5">
            <a:fgClr>
              <a:schemeClr val="accent1"/>
            </a:fgClr>
            <a:bgClr>
              <a:schemeClr val="bg1"/>
            </a:bgClr>
          </a:pattFill>
        </p:spPr>
        <p:txBody>
          <a:bodyPr wrap="square">
            <a:normAutofit/>
          </a:bodyPr>
          <a:lstStyle>
            <a:lvl1pPr marL="0" indent="0">
              <a:buNone/>
              <a:defRPr sz="1200">
                <a:no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3">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3658698"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
          <p:cNvSpPr>
            <a:spLocks noGrp="1"/>
          </p:cNvSpPr>
          <p:nvPr>
            <p:ph type="pic" sz="quarter" idx="11"/>
          </p:nvPr>
        </p:nvSpPr>
        <p:spPr>
          <a:xfrm>
            <a:off x="1543434" y="763362"/>
            <a:ext cx="4186651" cy="6094638"/>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rvice 4">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32914" cy="6858000"/>
          </a:xfrm>
          <a:custGeom>
            <a:avLst/>
            <a:gdLst>
              <a:gd name="connsiteX0" fmla="*/ 0 w 7532914"/>
              <a:gd name="connsiteY0" fmla="*/ 0 h 6858000"/>
              <a:gd name="connsiteX1" fmla="*/ 7532914 w 7532914"/>
              <a:gd name="connsiteY1" fmla="*/ 0 h 6858000"/>
              <a:gd name="connsiteX2" fmla="*/ 4680603 w 7532914"/>
              <a:gd name="connsiteY2" fmla="*/ 6858000 h 6858000"/>
              <a:gd name="connsiteX3" fmla="*/ 0 w 7532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32914" h="6858000">
                <a:moveTo>
                  <a:pt x="0" y="0"/>
                </a:moveTo>
                <a:lnTo>
                  <a:pt x="7532914" y="0"/>
                </a:lnTo>
                <a:lnTo>
                  <a:pt x="4680603" y="6858000"/>
                </a:lnTo>
                <a:lnTo>
                  <a:pt x="0" y="6858000"/>
                </a:lnTo>
                <a:close/>
              </a:path>
            </a:pathLst>
          </a:custGeom>
          <a:pattFill prst="pct75">
            <a:fgClr>
              <a:schemeClr val="accent3"/>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685799"/>
            <a:ext cx="4781550" cy="5486402"/>
          </a:xfrm>
          <a:custGeom>
            <a:avLst/>
            <a:gdLst>
              <a:gd name="connsiteX0" fmla="*/ 0 w 4781550"/>
              <a:gd name="connsiteY0" fmla="*/ 0 h 5486402"/>
              <a:gd name="connsiteX1" fmla="*/ 2324100 w 4781550"/>
              <a:gd name="connsiteY1" fmla="*/ 0 h 5486402"/>
              <a:gd name="connsiteX2" fmla="*/ 2324100 w 4781550"/>
              <a:gd name="connsiteY2" fmla="*/ 3863 h 5486402"/>
              <a:gd name="connsiteX3" fmla="*/ 2390775 w 4781550"/>
              <a:gd name="connsiteY3" fmla="*/ 0 h 5486402"/>
              <a:gd name="connsiteX4" fmla="*/ 4781550 w 4781550"/>
              <a:gd name="connsiteY4" fmla="*/ 2743201 h 5486402"/>
              <a:gd name="connsiteX5" fmla="*/ 2390775 w 4781550"/>
              <a:gd name="connsiteY5" fmla="*/ 5486402 h 5486402"/>
              <a:gd name="connsiteX6" fmla="*/ 2324100 w 4781550"/>
              <a:gd name="connsiteY6" fmla="*/ 5482539 h 5486402"/>
              <a:gd name="connsiteX7" fmla="*/ 2324100 w 4781550"/>
              <a:gd name="connsiteY7" fmla="*/ 5486402 h 5486402"/>
              <a:gd name="connsiteX8" fmla="*/ 0 w 4781550"/>
              <a:gd name="connsiteY8" fmla="*/ 5486402 h 5486402"/>
              <a:gd name="connsiteX9" fmla="*/ 0 w 4781550"/>
              <a:gd name="connsiteY9" fmla="*/ 2743201 h 548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5486402">
                <a:moveTo>
                  <a:pt x="0" y="0"/>
                </a:moveTo>
                <a:lnTo>
                  <a:pt x="2324100" y="0"/>
                </a:lnTo>
                <a:lnTo>
                  <a:pt x="2324100" y="3863"/>
                </a:lnTo>
                <a:lnTo>
                  <a:pt x="2390775" y="0"/>
                </a:lnTo>
                <a:cubicBezTo>
                  <a:pt x="3711164" y="0"/>
                  <a:pt x="4781550" y="1228173"/>
                  <a:pt x="4781550" y="2743201"/>
                </a:cubicBezTo>
                <a:cubicBezTo>
                  <a:pt x="4781550" y="4258229"/>
                  <a:pt x="3711164" y="5486402"/>
                  <a:pt x="2390775" y="5486402"/>
                </a:cubicBezTo>
                <a:lnTo>
                  <a:pt x="2324100" y="5482539"/>
                </a:lnTo>
                <a:lnTo>
                  <a:pt x="2324100" y="5486402"/>
                </a:lnTo>
                <a:lnTo>
                  <a:pt x="0" y="5486402"/>
                </a:lnTo>
                <a:lnTo>
                  <a:pt x="0" y="2743201"/>
                </a:lnTo>
                <a:close/>
              </a:path>
            </a:pathLst>
          </a:custGeom>
          <a:pattFill prst="pct5">
            <a:fgClr>
              <a:schemeClr val="accent1"/>
            </a:fgClr>
            <a:bgClr>
              <a:schemeClr val="bg2"/>
            </a:bgClr>
          </a:pattFill>
        </p:spPr>
        <p:txBody>
          <a:bodyPr wrap="square">
            <a:noAutofit/>
          </a:bodyPr>
          <a:lstStyle>
            <a:lvl1pPr>
              <a:defRPr sz="11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14750" y="2"/>
            <a:ext cx="8477250" cy="4040220"/>
          </a:xfrm>
          <a:custGeom>
            <a:avLst/>
            <a:gdLst>
              <a:gd name="connsiteX0" fmla="*/ 0 w 8477250"/>
              <a:gd name="connsiteY0" fmla="*/ 0 h 4040220"/>
              <a:gd name="connsiteX1" fmla="*/ 8477250 w 8477250"/>
              <a:gd name="connsiteY1" fmla="*/ 0 h 4040220"/>
              <a:gd name="connsiteX2" fmla="*/ 8477250 w 8477250"/>
              <a:gd name="connsiteY2" fmla="*/ 2103657 h 4040220"/>
              <a:gd name="connsiteX3" fmla="*/ 8447446 w 8477250"/>
              <a:gd name="connsiteY3" fmla="*/ 2145568 h 4040220"/>
              <a:gd name="connsiteX4" fmla="*/ 4667731 w 8477250"/>
              <a:gd name="connsiteY4" fmla="*/ 4040220 h 4040220"/>
              <a:gd name="connsiteX5" fmla="*/ 5307 w 8477250"/>
              <a:gd name="connsiteY5" fmla="*/ 41767 h 40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0" h="4040220">
                <a:moveTo>
                  <a:pt x="0" y="0"/>
                </a:moveTo>
                <a:lnTo>
                  <a:pt x="8477250" y="0"/>
                </a:lnTo>
                <a:lnTo>
                  <a:pt x="8477250" y="2103657"/>
                </a:lnTo>
                <a:lnTo>
                  <a:pt x="8447446" y="2145568"/>
                </a:lnTo>
                <a:cubicBezTo>
                  <a:pt x="7587286" y="3295739"/>
                  <a:pt x="6214450" y="4040220"/>
                  <a:pt x="4667731" y="4040220"/>
                </a:cubicBezTo>
                <a:cubicBezTo>
                  <a:pt x="2306949" y="4040220"/>
                  <a:pt x="351252" y="2305846"/>
                  <a:pt x="5307" y="41767"/>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429000"/>
            <a:ext cx="3352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 y="1619250"/>
            <a:ext cx="4591050" cy="4591050"/>
          </a:xfrm>
          <a:custGeom>
            <a:avLst/>
            <a:gdLst>
              <a:gd name="connsiteX0" fmla="*/ 2295525 w 4591050"/>
              <a:gd name="connsiteY0" fmla="*/ 0 h 4591050"/>
              <a:gd name="connsiteX1" fmla="*/ 4591050 w 4591050"/>
              <a:gd name="connsiteY1" fmla="*/ 0 h 4591050"/>
              <a:gd name="connsiteX2" fmla="*/ 4591050 w 4591050"/>
              <a:gd name="connsiteY2" fmla="*/ 2295525 h 4591050"/>
              <a:gd name="connsiteX3" fmla="*/ 2295525 w 4591050"/>
              <a:gd name="connsiteY3" fmla="*/ 4591050 h 4591050"/>
              <a:gd name="connsiteX4" fmla="*/ 0 w 4591050"/>
              <a:gd name="connsiteY4" fmla="*/ 2295525 h 4591050"/>
              <a:gd name="connsiteX5" fmla="*/ 2295525 w 4591050"/>
              <a:gd name="connsiteY5" fmla="*/ 0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050" h="4591050">
                <a:moveTo>
                  <a:pt x="2295525" y="0"/>
                </a:moveTo>
                <a:lnTo>
                  <a:pt x="4591050" y="0"/>
                </a:lnTo>
                <a:lnTo>
                  <a:pt x="4591050" y="2295525"/>
                </a:lnTo>
                <a:cubicBezTo>
                  <a:pt x="4591050" y="3563308"/>
                  <a:pt x="3563308" y="4591050"/>
                  <a:pt x="2295525" y="4591050"/>
                </a:cubicBezTo>
                <a:cubicBezTo>
                  <a:pt x="1027742" y="4591050"/>
                  <a:pt x="0" y="3563308"/>
                  <a:pt x="0" y="2295525"/>
                </a:cubicBezTo>
                <a:cubicBezTo>
                  <a:pt x="0" y="1027742"/>
                  <a:pt x="1027742" y="0"/>
                  <a:pt x="2295525" y="0"/>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Title Slide">
    <p:bg>
      <p:bgPr>
        <a:solidFill>
          <a:schemeClr val="bg1"/>
        </a:solidFill>
        <a:effectLst/>
      </p:bgPr>
    </p:bg>
    <p:spTree>
      <p:nvGrpSpPr>
        <p:cNvPr id="1" name=""/>
        <p:cNvGrpSpPr/>
        <p:nvPr/>
      </p:nvGrpSpPr>
      <p:grpSpPr>
        <a:xfrm>
          <a:off x="0" y="0"/>
          <a:ext cx="0" cy="0"/>
          <a:chOff x="0" y="0"/>
          <a:chExt cx="0" cy="0"/>
        </a:xfrm>
      </p:grpSpPr>
      <p:sp>
        <p:nvSpPr>
          <p:cNvPr id="2" name="Freeform: Shape 1"/>
          <p:cNvSpPr/>
          <p:nvPr/>
        </p:nvSpPr>
        <p:spPr>
          <a:xfrm>
            <a:off x="734832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6" name="Picture Placeholder 5"/>
          <p:cNvSpPr>
            <a:spLocks noGrp="1"/>
          </p:cNvSpPr>
          <p:nvPr>
            <p:ph type="pic" sz="quarter" idx="10"/>
          </p:nvPr>
        </p:nvSpPr>
        <p:spPr>
          <a:xfrm>
            <a:off x="618627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62003"/>
            <a:ext cx="6095999" cy="6095997"/>
          </a:xfrm>
          <a:custGeom>
            <a:avLst/>
            <a:gdLst>
              <a:gd name="connsiteX0" fmla="*/ 0 w 6095999"/>
              <a:gd name="connsiteY0" fmla="*/ 0 h 6095997"/>
              <a:gd name="connsiteX1" fmla="*/ 303956 w 6095999"/>
              <a:gd name="connsiteY1" fmla="*/ 7446 h 6095997"/>
              <a:gd name="connsiteX2" fmla="*/ 6088067 w 6095999"/>
              <a:gd name="connsiteY2" fmla="*/ 5782300 h 6095997"/>
              <a:gd name="connsiteX3" fmla="*/ 6095999 w 6095999"/>
              <a:gd name="connsiteY3" fmla="*/ 6095997 h 6095997"/>
              <a:gd name="connsiteX4" fmla="*/ 0 w 6095999"/>
              <a:gd name="connsiteY4" fmla="*/ 6095997 h 609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095997">
                <a:moveTo>
                  <a:pt x="0" y="0"/>
                </a:moveTo>
                <a:lnTo>
                  <a:pt x="303956" y="7446"/>
                </a:lnTo>
                <a:cubicBezTo>
                  <a:pt x="3425530" y="160729"/>
                  <a:pt x="5929899" y="2662013"/>
                  <a:pt x="6088067" y="5782300"/>
                </a:cubicBezTo>
                <a:lnTo>
                  <a:pt x="6095999" y="6095997"/>
                </a:lnTo>
                <a:lnTo>
                  <a:pt x="0" y="6095997"/>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924800" y="1646355"/>
            <a:ext cx="4267200" cy="271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4629150" cy="6858000"/>
          </a:xfrm>
          <a:custGeom>
            <a:avLst/>
            <a:gdLst>
              <a:gd name="connsiteX0" fmla="*/ 0 w 4629150"/>
              <a:gd name="connsiteY0" fmla="*/ 0 h 6858000"/>
              <a:gd name="connsiteX1" fmla="*/ 4629150 w 4629150"/>
              <a:gd name="connsiteY1" fmla="*/ 0 h 6858000"/>
              <a:gd name="connsiteX2" fmla="*/ 4629150 w 4629150"/>
              <a:gd name="connsiteY2" fmla="*/ 6858000 h 6858000"/>
              <a:gd name="connsiteX3" fmla="*/ 0 w 4629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9150" h="6858000">
                <a:moveTo>
                  <a:pt x="0" y="0"/>
                </a:moveTo>
                <a:lnTo>
                  <a:pt x="4629150" y="0"/>
                </a:lnTo>
                <a:lnTo>
                  <a:pt x="4629150" y="6858000"/>
                </a:lnTo>
                <a:lnTo>
                  <a:pt x="0" y="6858000"/>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9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flipV="1">
            <a:off x="2419350" y="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0" y="1562100"/>
            <a:ext cx="5181600" cy="4610100"/>
          </a:xfrm>
          <a:custGeom>
            <a:avLst/>
            <a:gdLst>
              <a:gd name="connsiteX0" fmla="*/ 0 w 5181600"/>
              <a:gd name="connsiteY0" fmla="*/ 0 h 4610100"/>
              <a:gd name="connsiteX1" fmla="*/ 4413235 w 5181600"/>
              <a:gd name="connsiteY1" fmla="*/ 0 h 4610100"/>
              <a:gd name="connsiteX2" fmla="*/ 5181600 w 5181600"/>
              <a:gd name="connsiteY2" fmla="*/ 768365 h 4610100"/>
              <a:gd name="connsiteX3" fmla="*/ 5181600 w 5181600"/>
              <a:gd name="connsiteY3" fmla="*/ 4610100 h 4610100"/>
              <a:gd name="connsiteX4" fmla="*/ 0 w 5181600"/>
              <a:gd name="connsiteY4" fmla="*/ 4610100 h 46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4610100">
                <a:moveTo>
                  <a:pt x="0" y="0"/>
                </a:moveTo>
                <a:lnTo>
                  <a:pt x="4413235" y="0"/>
                </a:lnTo>
                <a:cubicBezTo>
                  <a:pt x="4837591" y="0"/>
                  <a:pt x="5181600" y="344009"/>
                  <a:pt x="5181600" y="768365"/>
                </a:cubicBezTo>
                <a:lnTo>
                  <a:pt x="5181600" y="4610100"/>
                </a:lnTo>
                <a:lnTo>
                  <a:pt x="0" y="46101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4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a:off x="7896225" y="255270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3638550" cy="5410200"/>
          </a:xfrm>
          <a:custGeom>
            <a:avLst/>
            <a:gdLst>
              <a:gd name="connsiteX0" fmla="*/ 0 w 3638550"/>
              <a:gd name="connsiteY0" fmla="*/ 0 h 5410200"/>
              <a:gd name="connsiteX1" fmla="*/ 3638550 w 3638550"/>
              <a:gd name="connsiteY1" fmla="*/ 0 h 5410200"/>
              <a:gd name="connsiteX2" fmla="*/ 3638550 w 3638550"/>
              <a:gd name="connsiteY2" fmla="*/ 4860924 h 5410200"/>
              <a:gd name="connsiteX3" fmla="*/ 3089274 w 3638550"/>
              <a:gd name="connsiteY3" fmla="*/ 5410200 h 5410200"/>
              <a:gd name="connsiteX4" fmla="*/ 549276 w 3638550"/>
              <a:gd name="connsiteY4" fmla="*/ 5410200 h 5410200"/>
              <a:gd name="connsiteX5" fmla="*/ 0 w 3638550"/>
              <a:gd name="connsiteY5" fmla="*/ 4860924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8550" h="5410200">
                <a:moveTo>
                  <a:pt x="0" y="0"/>
                </a:moveTo>
                <a:lnTo>
                  <a:pt x="3638550" y="0"/>
                </a:lnTo>
                <a:lnTo>
                  <a:pt x="3638550" y="4860924"/>
                </a:lnTo>
                <a:cubicBezTo>
                  <a:pt x="3638550" y="5164281"/>
                  <a:pt x="3392631" y="5410200"/>
                  <a:pt x="3089274" y="5410200"/>
                </a:cubicBezTo>
                <a:lnTo>
                  <a:pt x="549276" y="5410200"/>
                </a:lnTo>
                <a:cubicBezTo>
                  <a:pt x="245919" y="5410200"/>
                  <a:pt x="0" y="5164281"/>
                  <a:pt x="0" y="4860924"/>
                </a:cubicBezTo>
                <a:close/>
              </a:path>
            </a:pathLst>
          </a:custGeom>
          <a:pattFill prst="pct5">
            <a:fgClr>
              <a:schemeClr val="accent1"/>
            </a:fgClr>
            <a:bgClr>
              <a:schemeClr val="bg2"/>
            </a:bgClr>
          </a:pattFill>
        </p:spPr>
        <p:txBody>
          <a:bodyPr wrap="square">
            <a:noAutofit/>
          </a:bodyPr>
          <a:lstStyle>
            <a:lvl1pPr>
              <a:defRPr sz="14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71500" y="0"/>
            <a:ext cx="4667250" cy="6858000"/>
          </a:xfrm>
          <a:custGeom>
            <a:avLst/>
            <a:gdLst>
              <a:gd name="connsiteX0" fmla="*/ 0 w 4667250"/>
              <a:gd name="connsiteY0" fmla="*/ 0 h 6858000"/>
              <a:gd name="connsiteX1" fmla="*/ 4667250 w 4667250"/>
              <a:gd name="connsiteY1" fmla="*/ 0 h 6858000"/>
              <a:gd name="connsiteX2" fmla="*/ 4667250 w 4667250"/>
              <a:gd name="connsiteY2" fmla="*/ 6858000 h 6858000"/>
              <a:gd name="connsiteX3" fmla="*/ 0 w 4667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67250" h="6858000">
                <a:moveTo>
                  <a:pt x="0" y="0"/>
                </a:moveTo>
                <a:lnTo>
                  <a:pt x="4667250" y="0"/>
                </a:lnTo>
                <a:lnTo>
                  <a:pt x="4667250" y="6858000"/>
                </a:lnTo>
                <a:lnTo>
                  <a:pt x="0" y="68580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482438"/>
            <a:ext cx="5026839" cy="3893127"/>
          </a:xfrm>
          <a:custGeom>
            <a:avLst/>
            <a:gdLst>
              <a:gd name="connsiteX0" fmla="*/ 0 w 5026839"/>
              <a:gd name="connsiteY0" fmla="*/ 0 h 3893127"/>
              <a:gd name="connsiteX1" fmla="*/ 4377972 w 5026839"/>
              <a:gd name="connsiteY1" fmla="*/ 0 h 3893127"/>
              <a:gd name="connsiteX2" fmla="*/ 5026839 w 5026839"/>
              <a:gd name="connsiteY2" fmla="*/ 648867 h 3893127"/>
              <a:gd name="connsiteX3" fmla="*/ 5026839 w 5026839"/>
              <a:gd name="connsiteY3" fmla="*/ 3244260 h 3893127"/>
              <a:gd name="connsiteX4" fmla="*/ 4377972 w 5026839"/>
              <a:gd name="connsiteY4" fmla="*/ 3893127 h 3893127"/>
              <a:gd name="connsiteX5" fmla="*/ 0 w 5026839"/>
              <a:gd name="connsiteY5" fmla="*/ 3893127 h 38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6839" h="3893127">
                <a:moveTo>
                  <a:pt x="0" y="0"/>
                </a:moveTo>
                <a:lnTo>
                  <a:pt x="4377972" y="0"/>
                </a:lnTo>
                <a:cubicBezTo>
                  <a:pt x="4736331" y="0"/>
                  <a:pt x="5026839" y="290508"/>
                  <a:pt x="5026839" y="648867"/>
                </a:cubicBezTo>
                <a:lnTo>
                  <a:pt x="5026839" y="3244260"/>
                </a:lnTo>
                <a:cubicBezTo>
                  <a:pt x="5026839" y="3602619"/>
                  <a:pt x="4736331" y="3893127"/>
                  <a:pt x="4377972" y="3893127"/>
                </a:cubicBezTo>
                <a:lnTo>
                  <a:pt x="0" y="3893127"/>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813963" y="1332427"/>
            <a:ext cx="3831939" cy="5525573"/>
          </a:xfrm>
          <a:custGeom>
            <a:avLst/>
            <a:gdLst>
              <a:gd name="connsiteX0" fmla="*/ 638669 w 3831939"/>
              <a:gd name="connsiteY0" fmla="*/ 0 h 5525573"/>
              <a:gd name="connsiteX1" fmla="*/ 3193270 w 3831939"/>
              <a:gd name="connsiteY1" fmla="*/ 0 h 5525573"/>
              <a:gd name="connsiteX2" fmla="*/ 3831939 w 3831939"/>
              <a:gd name="connsiteY2" fmla="*/ 638669 h 5525573"/>
              <a:gd name="connsiteX3" fmla="*/ 3831939 w 3831939"/>
              <a:gd name="connsiteY3" fmla="*/ 5457694 h 5525573"/>
              <a:gd name="connsiteX4" fmla="*/ 3825096 w 3831939"/>
              <a:gd name="connsiteY4" fmla="*/ 5525573 h 5525573"/>
              <a:gd name="connsiteX5" fmla="*/ 6843 w 3831939"/>
              <a:gd name="connsiteY5" fmla="*/ 5525573 h 5525573"/>
              <a:gd name="connsiteX6" fmla="*/ 0 w 3831939"/>
              <a:gd name="connsiteY6" fmla="*/ 5457694 h 5525573"/>
              <a:gd name="connsiteX7" fmla="*/ 0 w 3831939"/>
              <a:gd name="connsiteY7" fmla="*/ 638669 h 5525573"/>
              <a:gd name="connsiteX8" fmla="*/ 638669 w 3831939"/>
              <a:gd name="connsiteY8" fmla="*/ 0 h 55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39" h="5525573">
                <a:moveTo>
                  <a:pt x="638669" y="0"/>
                </a:moveTo>
                <a:lnTo>
                  <a:pt x="3193270" y="0"/>
                </a:lnTo>
                <a:cubicBezTo>
                  <a:pt x="3545997" y="0"/>
                  <a:pt x="3831939" y="285942"/>
                  <a:pt x="3831939" y="638669"/>
                </a:cubicBezTo>
                <a:lnTo>
                  <a:pt x="3831939" y="5457694"/>
                </a:lnTo>
                <a:lnTo>
                  <a:pt x="3825096" y="5525573"/>
                </a:lnTo>
                <a:lnTo>
                  <a:pt x="6843" y="5525573"/>
                </a:lnTo>
                <a:lnTo>
                  <a:pt x="0" y="5457694"/>
                </a:lnTo>
                <a:lnTo>
                  <a:pt x="0" y="638669"/>
                </a:lnTo>
                <a:cubicBezTo>
                  <a:pt x="0" y="285942"/>
                  <a:pt x="285942" y="0"/>
                  <a:pt x="638669"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2"/>
          <p:cNvGrpSpPr/>
          <p:nvPr/>
        </p:nvGrpSpPr>
        <p:grpSpPr>
          <a:xfrm>
            <a:off x="0" y="5085959"/>
            <a:ext cx="12192000" cy="1772041"/>
            <a:chOff x="0" y="5085959"/>
            <a:chExt cx="12192000" cy="1772041"/>
          </a:xfrm>
        </p:grpSpPr>
        <p:grpSp>
          <p:nvGrpSpPr>
            <p:cNvPr id="3" name="Group 3"/>
            <p:cNvGrpSpPr/>
            <p:nvPr/>
          </p:nvGrpSpPr>
          <p:grpSpPr>
            <a:xfrm flipH="1">
              <a:off x="0" y="5085959"/>
              <a:ext cx="5486393" cy="1772041"/>
              <a:chOff x="5572259" y="4252480"/>
              <a:chExt cx="6124442" cy="1978123"/>
            </a:xfrm>
          </p:grpSpPr>
          <p:sp>
            <p:nvSpPr>
              <p:cNvPr id="15"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6"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8"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9"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0"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1"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2"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3"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4"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8"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9"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0"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1"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2"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3"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4"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327454"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6"/>
          <p:cNvSpPr>
            <a:spLocks noGrp="1"/>
          </p:cNvSpPr>
          <p:nvPr>
            <p:ph type="pic" sz="quarter" idx="11"/>
          </p:nvPr>
        </p:nvSpPr>
        <p:spPr>
          <a:xfrm>
            <a:off x="8324208"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83357" y="1152722"/>
            <a:ext cx="4556110" cy="4556110"/>
          </a:xfrm>
          <a:custGeom>
            <a:avLst/>
            <a:gdLst>
              <a:gd name="connsiteX0" fmla="*/ 759367 w 4556110"/>
              <a:gd name="connsiteY0" fmla="*/ 0 h 4556110"/>
              <a:gd name="connsiteX1" fmla="*/ 3796743 w 4556110"/>
              <a:gd name="connsiteY1" fmla="*/ 0 h 4556110"/>
              <a:gd name="connsiteX2" fmla="*/ 4556110 w 4556110"/>
              <a:gd name="connsiteY2" fmla="*/ 759367 h 4556110"/>
              <a:gd name="connsiteX3" fmla="*/ 4556110 w 4556110"/>
              <a:gd name="connsiteY3" fmla="*/ 3796743 h 4556110"/>
              <a:gd name="connsiteX4" fmla="*/ 3796743 w 4556110"/>
              <a:gd name="connsiteY4" fmla="*/ 4556110 h 4556110"/>
              <a:gd name="connsiteX5" fmla="*/ 759367 w 4556110"/>
              <a:gd name="connsiteY5" fmla="*/ 4556110 h 4556110"/>
              <a:gd name="connsiteX6" fmla="*/ 0 w 4556110"/>
              <a:gd name="connsiteY6" fmla="*/ 3796743 h 4556110"/>
              <a:gd name="connsiteX7" fmla="*/ 0 w 4556110"/>
              <a:gd name="connsiteY7" fmla="*/ 759367 h 4556110"/>
              <a:gd name="connsiteX8" fmla="*/ 759367 w 4556110"/>
              <a:gd name="connsiteY8" fmla="*/ 0 h 455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6110" h="4556110">
                <a:moveTo>
                  <a:pt x="759367" y="0"/>
                </a:moveTo>
                <a:lnTo>
                  <a:pt x="3796743" y="0"/>
                </a:lnTo>
                <a:cubicBezTo>
                  <a:pt x="4216130" y="0"/>
                  <a:pt x="4556110" y="339980"/>
                  <a:pt x="4556110" y="759367"/>
                </a:cubicBezTo>
                <a:lnTo>
                  <a:pt x="4556110" y="3796743"/>
                </a:lnTo>
                <a:cubicBezTo>
                  <a:pt x="4556110" y="4216130"/>
                  <a:pt x="4216130" y="4556110"/>
                  <a:pt x="3796743" y="4556110"/>
                </a:cubicBezTo>
                <a:lnTo>
                  <a:pt x="759367" y="4556110"/>
                </a:lnTo>
                <a:cubicBezTo>
                  <a:pt x="339980" y="4556110"/>
                  <a:pt x="0" y="4216130"/>
                  <a:pt x="0" y="3796743"/>
                </a:cubicBezTo>
                <a:lnTo>
                  <a:pt x="0" y="759367"/>
                </a:lnTo>
                <a:cubicBezTo>
                  <a:pt x="0" y="339980"/>
                  <a:pt x="339980" y="0"/>
                  <a:pt x="759367"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538364"/>
            <a:ext cx="5274365" cy="3781272"/>
          </a:xfrm>
          <a:custGeom>
            <a:avLst/>
            <a:gdLst>
              <a:gd name="connsiteX0" fmla="*/ 0 w 5274365"/>
              <a:gd name="connsiteY0" fmla="*/ 0 h 3781272"/>
              <a:gd name="connsiteX1" fmla="*/ 5274365 w 5274365"/>
              <a:gd name="connsiteY1" fmla="*/ 0 h 3781272"/>
              <a:gd name="connsiteX2" fmla="*/ 5274365 w 5274365"/>
              <a:gd name="connsiteY2" fmla="*/ 3781272 h 3781272"/>
              <a:gd name="connsiteX3" fmla="*/ 0 w 5274365"/>
              <a:gd name="connsiteY3" fmla="*/ 3781272 h 3781272"/>
            </a:gdLst>
            <a:ahLst/>
            <a:cxnLst>
              <a:cxn ang="0">
                <a:pos x="connsiteX0" y="connsiteY0"/>
              </a:cxn>
              <a:cxn ang="0">
                <a:pos x="connsiteX1" y="connsiteY1"/>
              </a:cxn>
              <a:cxn ang="0">
                <a:pos x="connsiteX2" y="connsiteY2"/>
              </a:cxn>
              <a:cxn ang="0">
                <a:pos x="connsiteX3" y="connsiteY3"/>
              </a:cxn>
            </a:cxnLst>
            <a:rect l="l" t="t" r="r" b="b"/>
            <a:pathLst>
              <a:path w="5274365" h="3781272">
                <a:moveTo>
                  <a:pt x="0" y="0"/>
                </a:moveTo>
                <a:lnTo>
                  <a:pt x="5274365" y="0"/>
                </a:lnTo>
                <a:lnTo>
                  <a:pt x="5274365" y="3781272"/>
                </a:lnTo>
                <a:lnTo>
                  <a:pt x="0" y="378127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546893" y="4031361"/>
            <a:ext cx="5897162" cy="2212232"/>
          </a:xfrm>
          <a:custGeom>
            <a:avLst/>
            <a:gdLst>
              <a:gd name="connsiteX0" fmla="*/ 0 w 5897162"/>
              <a:gd name="connsiteY0" fmla="*/ 0 h 2212232"/>
              <a:gd name="connsiteX1" fmla="*/ 5897162 w 5897162"/>
              <a:gd name="connsiteY1" fmla="*/ 0 h 2212232"/>
              <a:gd name="connsiteX2" fmla="*/ 5897162 w 5897162"/>
              <a:gd name="connsiteY2" fmla="*/ 2212232 h 2212232"/>
              <a:gd name="connsiteX3" fmla="*/ 0 w 589716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5897162" h="2212232">
                <a:moveTo>
                  <a:pt x="0" y="0"/>
                </a:moveTo>
                <a:lnTo>
                  <a:pt x="5897162" y="0"/>
                </a:lnTo>
                <a:lnTo>
                  <a:pt x="589716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8"/>
          <p:cNvSpPr>
            <a:spLocks noGrp="1"/>
          </p:cNvSpPr>
          <p:nvPr>
            <p:ph type="pic" sz="quarter" idx="13"/>
          </p:nvPr>
        </p:nvSpPr>
        <p:spPr>
          <a:xfrm>
            <a:off x="3147419"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10"/>
          <p:cNvSpPr>
            <a:spLocks noGrp="1"/>
          </p:cNvSpPr>
          <p:nvPr>
            <p:ph type="pic" sz="quarter" idx="14"/>
          </p:nvPr>
        </p:nvSpPr>
        <p:spPr>
          <a:xfrm>
            <a:off x="747945"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994666"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0" name="Picture Placeholder 19"/>
          <p:cNvSpPr>
            <a:spLocks noGrp="1"/>
          </p:cNvSpPr>
          <p:nvPr>
            <p:ph type="pic" sz="quarter" idx="11"/>
          </p:nvPr>
        </p:nvSpPr>
        <p:spPr>
          <a:xfrm>
            <a:off x="359933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9" name="Picture Placeholder 18"/>
          <p:cNvSpPr>
            <a:spLocks noGrp="1"/>
          </p:cNvSpPr>
          <p:nvPr>
            <p:ph type="pic" sz="quarter" idx="12"/>
          </p:nvPr>
        </p:nvSpPr>
        <p:spPr>
          <a:xfrm>
            <a:off x="6203997"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17"/>
          <p:cNvSpPr>
            <a:spLocks noGrp="1"/>
          </p:cNvSpPr>
          <p:nvPr>
            <p:ph type="pic" sz="quarter" idx="13"/>
          </p:nvPr>
        </p:nvSpPr>
        <p:spPr>
          <a:xfrm>
            <a:off x="880866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ffice">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p:nvGrpSpPr>
        <p:grpSpPr>
          <a:xfrm>
            <a:off x="8890000" y="5095875"/>
            <a:ext cx="3302000" cy="1761490"/>
            <a:chOff x="14000" y="8025"/>
            <a:chExt cx="5200" cy="2774"/>
          </a:xfrm>
        </p:grpSpPr>
        <p:sp>
          <p:nvSpPr>
            <p:cNvPr id="4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3"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4"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5"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6"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ffice1">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8890000" y="5095875"/>
            <a:ext cx="3302000" cy="1761490"/>
            <a:chOff x="14000" y="8025"/>
            <a:chExt cx="5200" cy="2774"/>
          </a:xfrm>
        </p:grpSpPr>
        <p:sp>
          <p:nvSpPr>
            <p:cNvPr id="3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4"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8"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9"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10"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标题页">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125617" y="414269"/>
            <a:ext cx="1950820" cy="445232"/>
            <a:chOff x="2987040" y="4564559"/>
            <a:chExt cx="8272251" cy="1887962"/>
          </a:xfrm>
        </p:grpSpPr>
        <p:sp>
          <p:nvSpPr>
            <p:cNvPr id="99" name="任意多边形: 形状 98"/>
            <p:cNvSpPr/>
            <p:nvPr userDrawn="1"/>
          </p:nvSpPr>
          <p:spPr>
            <a:xfrm>
              <a:off x="3231397" y="4564559"/>
              <a:ext cx="8027894" cy="1887962"/>
            </a:xfrm>
            <a:custGeom>
              <a:avLst/>
              <a:gdLst>
                <a:gd name="connsiteX0" fmla="*/ 0 w 8702377"/>
                <a:gd name="connsiteY0" fmla="*/ 0 h 3045564"/>
                <a:gd name="connsiteX1" fmla="*/ 7227278 w 8702377"/>
                <a:gd name="connsiteY1" fmla="*/ 0 h 3045564"/>
                <a:gd name="connsiteX2" fmla="*/ 7227278 w 8702377"/>
                <a:gd name="connsiteY2" fmla="*/ 683 h 3045564"/>
                <a:gd name="connsiteX3" fmla="*/ 7233052 w 8702377"/>
                <a:gd name="connsiteY3" fmla="*/ 387 h 3045564"/>
                <a:gd name="connsiteX4" fmla="*/ 7506212 w 8702377"/>
                <a:gd name="connsiteY4" fmla="*/ 128011 h 3045564"/>
                <a:gd name="connsiteX5" fmla="*/ 8599078 w 8702377"/>
                <a:gd name="connsiteY5" fmla="*/ 1322445 h 3045564"/>
                <a:gd name="connsiteX6" fmla="*/ 8574364 w 8702377"/>
                <a:gd name="connsiteY6" fmla="*/ 1879002 h 3045564"/>
                <a:gd name="connsiteX7" fmla="*/ 7411858 w 8702377"/>
                <a:gd name="connsiteY7" fmla="*/ 2942655 h 3045564"/>
                <a:gd name="connsiteX8" fmla="*/ 7277832 w 8702377"/>
                <a:gd name="connsiteY8" fmla="*/ 3023324 h 3045564"/>
                <a:gd name="connsiteX9" fmla="*/ 7227278 w 8702377"/>
                <a:gd name="connsiteY9" fmla="*/ 3035895 h 3045564"/>
                <a:gd name="connsiteX10" fmla="*/ 7227278 w 8702377"/>
                <a:gd name="connsiteY10" fmla="*/ 3042137 h 3045564"/>
                <a:gd name="connsiteX11" fmla="*/ 7195365 w 8702377"/>
                <a:gd name="connsiteY11" fmla="*/ 3042137 h 3045564"/>
                <a:gd name="connsiteX12" fmla="*/ 7128461 w 8702377"/>
                <a:gd name="connsiteY12" fmla="*/ 3045564 h 3045564"/>
                <a:gd name="connsiteX13" fmla="*/ 7104131 w 8702377"/>
                <a:gd name="connsiteY13" fmla="*/ 3042137 h 3045564"/>
                <a:gd name="connsiteX14" fmla="*/ 0 w 8702377"/>
                <a:gd name="connsiteY14" fmla="*/ 3042137 h 3045564"/>
                <a:gd name="connsiteX0-1" fmla="*/ 0 w 8702377"/>
                <a:gd name="connsiteY0-2" fmla="*/ 0 h 3051673"/>
                <a:gd name="connsiteX1-3" fmla="*/ 7227278 w 8702377"/>
                <a:gd name="connsiteY1-4" fmla="*/ 0 h 3051673"/>
                <a:gd name="connsiteX2-5" fmla="*/ 7227278 w 8702377"/>
                <a:gd name="connsiteY2-6" fmla="*/ 683 h 3051673"/>
                <a:gd name="connsiteX3-7" fmla="*/ 7233052 w 8702377"/>
                <a:gd name="connsiteY3-8" fmla="*/ 387 h 3051673"/>
                <a:gd name="connsiteX4-9" fmla="*/ 7506212 w 8702377"/>
                <a:gd name="connsiteY4-10" fmla="*/ 128011 h 3051673"/>
                <a:gd name="connsiteX5-11" fmla="*/ 8599078 w 8702377"/>
                <a:gd name="connsiteY5-12" fmla="*/ 1322445 h 3051673"/>
                <a:gd name="connsiteX6-13" fmla="*/ 8574364 w 8702377"/>
                <a:gd name="connsiteY6-14" fmla="*/ 1879002 h 3051673"/>
                <a:gd name="connsiteX7-15" fmla="*/ 7411858 w 8702377"/>
                <a:gd name="connsiteY7-16" fmla="*/ 2942655 h 3051673"/>
                <a:gd name="connsiteX8-17" fmla="*/ 7277832 w 8702377"/>
                <a:gd name="connsiteY8-18" fmla="*/ 3023324 h 3051673"/>
                <a:gd name="connsiteX9-19" fmla="*/ 7227278 w 8702377"/>
                <a:gd name="connsiteY9-20" fmla="*/ 3035895 h 3051673"/>
                <a:gd name="connsiteX10-21" fmla="*/ 7227278 w 8702377"/>
                <a:gd name="connsiteY10-22" fmla="*/ 3042137 h 3051673"/>
                <a:gd name="connsiteX11-23" fmla="*/ 7195365 w 8702377"/>
                <a:gd name="connsiteY11-24" fmla="*/ 3042137 h 3051673"/>
                <a:gd name="connsiteX12-25" fmla="*/ 7128461 w 8702377"/>
                <a:gd name="connsiteY12-26" fmla="*/ 3045564 h 3051673"/>
                <a:gd name="connsiteX13-27" fmla="*/ 7069146 w 8702377"/>
                <a:gd name="connsiteY13-28" fmla="*/ 3051673 h 3051673"/>
                <a:gd name="connsiteX14-29" fmla="*/ 0 w 8702377"/>
                <a:gd name="connsiteY14-30" fmla="*/ 3042137 h 3051673"/>
                <a:gd name="connsiteX15" fmla="*/ 0 w 8702377"/>
                <a:gd name="connsiteY15" fmla="*/ 0 h 3051673"/>
                <a:gd name="connsiteX0-31" fmla="*/ 0 w 8702377"/>
                <a:gd name="connsiteY0-32" fmla="*/ 0 h 3051673"/>
                <a:gd name="connsiteX1-33" fmla="*/ 7227278 w 8702377"/>
                <a:gd name="connsiteY1-34" fmla="*/ 0 h 3051673"/>
                <a:gd name="connsiteX2-35" fmla="*/ 7227278 w 8702377"/>
                <a:gd name="connsiteY2-36" fmla="*/ 683 h 3051673"/>
                <a:gd name="connsiteX3-37" fmla="*/ 7233052 w 8702377"/>
                <a:gd name="connsiteY3-38" fmla="*/ 387 h 3051673"/>
                <a:gd name="connsiteX4-39" fmla="*/ 7506212 w 8702377"/>
                <a:gd name="connsiteY4-40" fmla="*/ 128011 h 3051673"/>
                <a:gd name="connsiteX5-41" fmla="*/ 8599078 w 8702377"/>
                <a:gd name="connsiteY5-42" fmla="*/ 1322445 h 3051673"/>
                <a:gd name="connsiteX6-43" fmla="*/ 8574364 w 8702377"/>
                <a:gd name="connsiteY6-44" fmla="*/ 1879002 h 3051673"/>
                <a:gd name="connsiteX7-45" fmla="*/ 7411858 w 8702377"/>
                <a:gd name="connsiteY7-46" fmla="*/ 2942655 h 3051673"/>
                <a:gd name="connsiteX8-47" fmla="*/ 7277832 w 8702377"/>
                <a:gd name="connsiteY8-48" fmla="*/ 3023324 h 3051673"/>
                <a:gd name="connsiteX9-49" fmla="*/ 7227278 w 8702377"/>
                <a:gd name="connsiteY9-50" fmla="*/ 3035895 h 3051673"/>
                <a:gd name="connsiteX10-51" fmla="*/ 7195365 w 8702377"/>
                <a:gd name="connsiteY10-52" fmla="*/ 3042137 h 3051673"/>
                <a:gd name="connsiteX11-53" fmla="*/ 7128461 w 8702377"/>
                <a:gd name="connsiteY11-54" fmla="*/ 3045564 h 3051673"/>
                <a:gd name="connsiteX12-55" fmla="*/ 7069146 w 8702377"/>
                <a:gd name="connsiteY12-56" fmla="*/ 3051673 h 3051673"/>
                <a:gd name="connsiteX13-57" fmla="*/ 0 w 8702377"/>
                <a:gd name="connsiteY13-58" fmla="*/ 3042137 h 3051673"/>
                <a:gd name="connsiteX14-59" fmla="*/ 0 w 8702377"/>
                <a:gd name="connsiteY14-60" fmla="*/ 0 h 3051673"/>
                <a:gd name="connsiteX0-61" fmla="*/ 0 w 8702377"/>
                <a:gd name="connsiteY0-62" fmla="*/ 0 h 3051896"/>
                <a:gd name="connsiteX1-63" fmla="*/ 7227278 w 8702377"/>
                <a:gd name="connsiteY1-64" fmla="*/ 0 h 3051896"/>
                <a:gd name="connsiteX2-65" fmla="*/ 7227278 w 8702377"/>
                <a:gd name="connsiteY2-66" fmla="*/ 683 h 3051896"/>
                <a:gd name="connsiteX3-67" fmla="*/ 7233052 w 8702377"/>
                <a:gd name="connsiteY3-68" fmla="*/ 387 h 3051896"/>
                <a:gd name="connsiteX4-69" fmla="*/ 7506212 w 8702377"/>
                <a:gd name="connsiteY4-70" fmla="*/ 128011 h 3051896"/>
                <a:gd name="connsiteX5-71" fmla="*/ 8599078 w 8702377"/>
                <a:gd name="connsiteY5-72" fmla="*/ 1322445 h 3051896"/>
                <a:gd name="connsiteX6-73" fmla="*/ 8574364 w 8702377"/>
                <a:gd name="connsiteY6-74" fmla="*/ 1879002 h 3051896"/>
                <a:gd name="connsiteX7-75" fmla="*/ 7411858 w 8702377"/>
                <a:gd name="connsiteY7-76" fmla="*/ 2942655 h 3051896"/>
                <a:gd name="connsiteX8-77" fmla="*/ 7277832 w 8702377"/>
                <a:gd name="connsiteY8-78" fmla="*/ 3023324 h 3051896"/>
                <a:gd name="connsiteX9-79" fmla="*/ 7227278 w 8702377"/>
                <a:gd name="connsiteY9-80" fmla="*/ 3035895 h 3051896"/>
                <a:gd name="connsiteX10-81" fmla="*/ 7195365 w 8702377"/>
                <a:gd name="connsiteY10-82" fmla="*/ 3042137 h 3051896"/>
                <a:gd name="connsiteX11-83" fmla="*/ 7138787 w 8702377"/>
                <a:gd name="connsiteY11-84" fmla="*/ 3051896 h 3051896"/>
                <a:gd name="connsiteX12-85" fmla="*/ 7069146 w 8702377"/>
                <a:gd name="connsiteY12-86" fmla="*/ 3051673 h 3051896"/>
                <a:gd name="connsiteX13-87" fmla="*/ 0 w 8702377"/>
                <a:gd name="connsiteY13-88" fmla="*/ 3042137 h 3051896"/>
                <a:gd name="connsiteX14-89" fmla="*/ 0 w 8702377"/>
                <a:gd name="connsiteY14-90" fmla="*/ 0 h 3051896"/>
                <a:gd name="connsiteX0-91" fmla="*/ 0 w 8702377"/>
                <a:gd name="connsiteY0-92" fmla="*/ 0 h 3051673"/>
                <a:gd name="connsiteX1-93" fmla="*/ 7227278 w 8702377"/>
                <a:gd name="connsiteY1-94" fmla="*/ 0 h 3051673"/>
                <a:gd name="connsiteX2-95" fmla="*/ 7227278 w 8702377"/>
                <a:gd name="connsiteY2-96" fmla="*/ 683 h 3051673"/>
                <a:gd name="connsiteX3-97" fmla="*/ 7233052 w 8702377"/>
                <a:gd name="connsiteY3-98" fmla="*/ 387 h 3051673"/>
                <a:gd name="connsiteX4-99" fmla="*/ 7506212 w 8702377"/>
                <a:gd name="connsiteY4-100" fmla="*/ 128011 h 3051673"/>
                <a:gd name="connsiteX5-101" fmla="*/ 8599078 w 8702377"/>
                <a:gd name="connsiteY5-102" fmla="*/ 1322445 h 3051673"/>
                <a:gd name="connsiteX6-103" fmla="*/ 8574364 w 8702377"/>
                <a:gd name="connsiteY6-104" fmla="*/ 1879002 h 3051673"/>
                <a:gd name="connsiteX7-105" fmla="*/ 7411858 w 8702377"/>
                <a:gd name="connsiteY7-106" fmla="*/ 2942655 h 3051673"/>
                <a:gd name="connsiteX8-107" fmla="*/ 7277832 w 8702377"/>
                <a:gd name="connsiteY8-108" fmla="*/ 3023324 h 3051673"/>
                <a:gd name="connsiteX9-109" fmla="*/ 7227278 w 8702377"/>
                <a:gd name="connsiteY9-110" fmla="*/ 3035895 h 3051673"/>
                <a:gd name="connsiteX10-111" fmla="*/ 7195365 w 8702377"/>
                <a:gd name="connsiteY10-112" fmla="*/ 3042137 h 3051673"/>
                <a:gd name="connsiteX11-113" fmla="*/ 7069146 w 8702377"/>
                <a:gd name="connsiteY11-114" fmla="*/ 3051673 h 3051673"/>
                <a:gd name="connsiteX12-115" fmla="*/ 0 w 8702377"/>
                <a:gd name="connsiteY12-116" fmla="*/ 3042137 h 3051673"/>
                <a:gd name="connsiteX13-117" fmla="*/ 0 w 8702377"/>
                <a:gd name="connsiteY13-118" fmla="*/ 0 h 3051673"/>
                <a:gd name="connsiteX0-119" fmla="*/ 0 w 8702377"/>
                <a:gd name="connsiteY0-120" fmla="*/ 0 h 3051673"/>
                <a:gd name="connsiteX1-121" fmla="*/ 7227278 w 8702377"/>
                <a:gd name="connsiteY1-122" fmla="*/ 0 h 3051673"/>
                <a:gd name="connsiteX2-123" fmla="*/ 7227278 w 8702377"/>
                <a:gd name="connsiteY2-124" fmla="*/ 683 h 3051673"/>
                <a:gd name="connsiteX3-125" fmla="*/ 7233052 w 8702377"/>
                <a:gd name="connsiteY3-126" fmla="*/ 387 h 3051673"/>
                <a:gd name="connsiteX4-127" fmla="*/ 7506212 w 8702377"/>
                <a:gd name="connsiteY4-128" fmla="*/ 128011 h 3051673"/>
                <a:gd name="connsiteX5-129" fmla="*/ 8599078 w 8702377"/>
                <a:gd name="connsiteY5-130" fmla="*/ 1322445 h 3051673"/>
                <a:gd name="connsiteX6-131" fmla="*/ 8574364 w 8702377"/>
                <a:gd name="connsiteY6-132" fmla="*/ 1879002 h 3051673"/>
                <a:gd name="connsiteX7-133" fmla="*/ 7411858 w 8702377"/>
                <a:gd name="connsiteY7-134" fmla="*/ 2942655 h 3051673"/>
                <a:gd name="connsiteX8-135" fmla="*/ 7277832 w 8702377"/>
                <a:gd name="connsiteY8-136" fmla="*/ 3023324 h 3051673"/>
                <a:gd name="connsiteX9-137" fmla="*/ 7227278 w 8702377"/>
                <a:gd name="connsiteY9-138" fmla="*/ 3035895 h 3051673"/>
                <a:gd name="connsiteX10-139" fmla="*/ 7161808 w 8702377"/>
                <a:gd name="connsiteY10-140" fmla="*/ 3045303 h 3051673"/>
                <a:gd name="connsiteX11-141" fmla="*/ 7069146 w 8702377"/>
                <a:gd name="connsiteY11-142" fmla="*/ 3051673 h 3051673"/>
                <a:gd name="connsiteX12-143" fmla="*/ 0 w 8702377"/>
                <a:gd name="connsiteY12-144" fmla="*/ 3042137 h 3051673"/>
                <a:gd name="connsiteX13-145" fmla="*/ 0 w 8702377"/>
                <a:gd name="connsiteY13-146" fmla="*/ 0 h 3051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8702377" h="3051673">
                  <a:moveTo>
                    <a:pt x="0" y="0"/>
                  </a:moveTo>
                  <a:lnTo>
                    <a:pt x="7227278" y="0"/>
                  </a:lnTo>
                  <a:lnTo>
                    <a:pt x="7227278" y="683"/>
                  </a:lnTo>
                  <a:lnTo>
                    <a:pt x="7233052" y="387"/>
                  </a:lnTo>
                  <a:cubicBezTo>
                    <a:pt x="7333769" y="4860"/>
                    <a:pt x="7432780" y="47754"/>
                    <a:pt x="7506212" y="128011"/>
                  </a:cubicBezTo>
                  <a:lnTo>
                    <a:pt x="8599078" y="1322445"/>
                  </a:lnTo>
                  <a:cubicBezTo>
                    <a:pt x="8745942" y="1482958"/>
                    <a:pt x="8734877" y="1732138"/>
                    <a:pt x="8574364" y="1879002"/>
                  </a:cubicBezTo>
                  <a:lnTo>
                    <a:pt x="7411858" y="2942655"/>
                  </a:lnTo>
                  <a:cubicBezTo>
                    <a:pt x="7371730" y="2979371"/>
                    <a:pt x="7326060" y="3006216"/>
                    <a:pt x="7277832" y="3023324"/>
                  </a:cubicBezTo>
                  <a:lnTo>
                    <a:pt x="7227278" y="3035895"/>
                  </a:lnTo>
                  <a:lnTo>
                    <a:pt x="7161808" y="3045303"/>
                  </a:lnTo>
                  <a:lnTo>
                    <a:pt x="7069146" y="3051673"/>
                  </a:lnTo>
                  <a:lnTo>
                    <a:pt x="0" y="3042137"/>
                  </a:lnTo>
                  <a:lnTo>
                    <a:pt x="0" y="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 name="矩形: 圆角 1"/>
            <p:cNvSpPr/>
            <p:nvPr userDrawn="1"/>
          </p:nvSpPr>
          <p:spPr>
            <a:xfrm>
              <a:off x="2987040" y="4564559"/>
              <a:ext cx="6766560" cy="1887962"/>
            </a:xfrm>
            <a:prstGeom prst="roundRect">
              <a:avLst>
                <a:gd name="adj" fmla="val 12631"/>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内容页5">
    <p:bg>
      <p:bgPr>
        <a:solidFill>
          <a:schemeClr val="bg1"/>
        </a:solidFill>
        <a:effectLst/>
      </p:bgPr>
    </p:bg>
    <p:spTree>
      <p:nvGrpSpPr>
        <p:cNvPr id="1" name=""/>
        <p:cNvGrpSpPr/>
        <p:nvPr/>
      </p:nvGrpSpPr>
      <p:grpSpPr>
        <a:xfrm>
          <a:off x="0" y="0"/>
          <a:ext cx="0" cy="0"/>
          <a:chOff x="0" y="0"/>
          <a:chExt cx="0" cy="0"/>
        </a:xfrm>
      </p:grpSpPr>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6198BC-FC00-4A48-9670-D4162D75E6B9}" type="datetimeFigureOut">
              <a:rPr lang="zh-CN" altLang="en-US" smtClean="0"/>
              <a:t>2024/5/21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标题内容页2">
    <p:bg>
      <p:bgPr>
        <a:solidFill>
          <a:schemeClr val="bg1"/>
        </a:solidFill>
        <a:effectLst/>
      </p:bgPr>
    </p:bg>
    <p:spTree>
      <p:nvGrpSpPr>
        <p:cNvPr id="1" name=""/>
        <p:cNvGrpSpPr/>
        <p:nvPr/>
      </p:nvGrpSpPr>
      <p:grpSpPr>
        <a:xfrm>
          <a:off x="0" y="0"/>
          <a:ext cx="0" cy="0"/>
          <a:chOff x="0" y="0"/>
          <a:chExt cx="0" cy="0"/>
        </a:xfrm>
      </p:grpSpPr>
      <p:sp>
        <p:nvSpPr>
          <p:cNvPr id="3" name="矩形: 单圆角 2"/>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单圆角 3"/>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0" y="-25703"/>
            <a:ext cx="12192000" cy="6916543"/>
            <a:chOff x="4827326" y="1951403"/>
            <a:chExt cx="12192000" cy="6916543"/>
          </a:xfrm>
        </p:grpSpPr>
        <p:grpSp>
          <p:nvGrpSpPr>
            <p:cNvPr id="127" name="组合 126"/>
            <p:cNvGrpSpPr/>
            <p:nvPr/>
          </p:nvGrpSpPr>
          <p:grpSpPr>
            <a:xfrm>
              <a:off x="4827326" y="1961947"/>
              <a:ext cx="12192000" cy="6895455"/>
              <a:chOff x="0" y="0"/>
              <a:chExt cx="12192000" cy="6895455"/>
            </a:xfrm>
          </p:grpSpPr>
          <p:cxnSp>
            <p:nvCxnSpPr>
              <p:cNvPr id="168" name="直接连接符 167"/>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69" name="直接连接符 168"/>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70" name="直接连接符 169"/>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71" name="直接连接符 170"/>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72" name="直接连接符 171"/>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73" name="直接连接符 172"/>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74" name="直接连接符 173"/>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75" name="直接连接符 174"/>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76" name="直接连接符 175"/>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77" name="直接连接符 176"/>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78" name="直接连接符 177"/>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79" name="直接连接符 178"/>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80" name="直接连接符 179"/>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81" name="直接连接符 180"/>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82" name="直接连接符 181"/>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83" name="直接连接符 182"/>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84" name="直接连接符 183"/>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85" name="直接连接符 184"/>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86" name="直接连接符 185"/>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87" name="直接连接符 186"/>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88" name="直接连接符 187"/>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89" name="直接连接符 188"/>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grpSp>
          <p:nvGrpSpPr>
            <p:cNvPr id="128" name="组合 127"/>
            <p:cNvGrpSpPr/>
            <p:nvPr/>
          </p:nvGrpSpPr>
          <p:grpSpPr>
            <a:xfrm>
              <a:off x="4848758" y="1951403"/>
              <a:ext cx="12149137" cy="6916543"/>
              <a:chOff x="-31216" y="-2877528"/>
              <a:chExt cx="12149137" cy="12192000"/>
            </a:xfrm>
          </p:grpSpPr>
          <p:grpSp>
            <p:nvGrpSpPr>
              <p:cNvPr id="129" name="组合 128"/>
              <p:cNvGrpSpPr/>
              <p:nvPr/>
            </p:nvGrpSpPr>
            <p:grpSpPr>
              <a:xfrm rot="5400000">
                <a:off x="-2679488" y="-229256"/>
                <a:ext cx="12192000" cy="6895455"/>
                <a:chOff x="0" y="0"/>
                <a:chExt cx="12192000" cy="6895455"/>
              </a:xfrm>
            </p:grpSpPr>
            <p:cxnSp>
              <p:nvCxnSpPr>
                <p:cNvPr id="146" name="直接连接符 145"/>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47" name="直接连接符 146"/>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48" name="直接连接符 147"/>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49" name="直接连接符 148"/>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50" name="直接连接符 149"/>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51" name="直接连接符 150"/>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52" name="直接连接符 151"/>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53" name="直接连接符 152"/>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54" name="直接连接符 153"/>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55" name="直接连接符 154"/>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56" name="直接连接符 155"/>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57" name="直接连接符 156"/>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58" name="直接连接符 157"/>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59" name="直接连接符 158"/>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60" name="直接连接符 159"/>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61" name="直接连接符 160"/>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62" name="直接连接符 161"/>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63" name="直接连接符 162"/>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64" name="直接连接符 163"/>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65" name="直接连接符 164"/>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66" name="直接连接符 165"/>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67" name="直接连接符 166"/>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cxnSp>
            <p:nvCxnSpPr>
              <p:cNvPr id="130" name="直接连接符 129"/>
              <p:cNvCxnSpPr/>
              <p:nvPr/>
            </p:nvCxnSpPr>
            <p:spPr>
              <a:xfrm rot="5400000">
                <a:off x="6021921" y="3218472"/>
                <a:ext cx="12192000" cy="0"/>
              </a:xfrm>
              <a:prstGeom prst="line">
                <a:avLst/>
              </a:prstGeom>
              <a:noFill/>
              <a:ln w="6350" cap="flat" cmpd="sng" algn="ctr">
                <a:solidFill>
                  <a:schemeClr val="accent1">
                    <a:alpha val="15000"/>
                  </a:schemeClr>
                </a:solidFill>
                <a:prstDash val="solid"/>
                <a:miter lim="800000"/>
              </a:ln>
              <a:effectLst/>
            </p:spPr>
          </p:cxnSp>
          <p:cxnSp>
            <p:nvCxnSpPr>
              <p:cNvPr id="131" name="直接连接符 130"/>
              <p:cNvCxnSpPr/>
              <p:nvPr/>
            </p:nvCxnSpPr>
            <p:spPr>
              <a:xfrm rot="5400000">
                <a:off x="5693566" y="3218472"/>
                <a:ext cx="12192000" cy="0"/>
              </a:xfrm>
              <a:prstGeom prst="line">
                <a:avLst/>
              </a:prstGeom>
              <a:noFill/>
              <a:ln w="6350" cap="flat" cmpd="sng" algn="ctr">
                <a:solidFill>
                  <a:schemeClr val="accent1">
                    <a:alpha val="15000"/>
                  </a:schemeClr>
                </a:solidFill>
                <a:prstDash val="solid"/>
                <a:miter lim="800000"/>
              </a:ln>
              <a:effectLst/>
            </p:spPr>
          </p:cxnSp>
          <p:cxnSp>
            <p:nvCxnSpPr>
              <p:cNvPr id="132" name="直接连接符 131"/>
              <p:cNvCxnSpPr/>
              <p:nvPr/>
            </p:nvCxnSpPr>
            <p:spPr>
              <a:xfrm rot="5400000">
                <a:off x="5365211" y="3218472"/>
                <a:ext cx="12192000" cy="0"/>
              </a:xfrm>
              <a:prstGeom prst="line">
                <a:avLst/>
              </a:prstGeom>
              <a:noFill/>
              <a:ln w="6350" cap="flat" cmpd="sng" algn="ctr">
                <a:solidFill>
                  <a:schemeClr val="accent1">
                    <a:alpha val="15000"/>
                  </a:schemeClr>
                </a:solidFill>
                <a:prstDash val="solid"/>
                <a:miter lim="800000"/>
              </a:ln>
              <a:effectLst/>
            </p:spPr>
          </p:cxnSp>
          <p:cxnSp>
            <p:nvCxnSpPr>
              <p:cNvPr id="133" name="直接连接符 132"/>
              <p:cNvCxnSpPr/>
              <p:nvPr/>
            </p:nvCxnSpPr>
            <p:spPr>
              <a:xfrm rot="5400000">
                <a:off x="5036856" y="3218472"/>
                <a:ext cx="12192000" cy="0"/>
              </a:xfrm>
              <a:prstGeom prst="line">
                <a:avLst/>
              </a:prstGeom>
              <a:noFill/>
              <a:ln w="6350" cap="flat" cmpd="sng" algn="ctr">
                <a:solidFill>
                  <a:schemeClr val="accent1">
                    <a:alpha val="15000"/>
                  </a:schemeClr>
                </a:solidFill>
                <a:prstDash val="solid"/>
                <a:miter lim="800000"/>
              </a:ln>
              <a:effectLst/>
            </p:spPr>
          </p:cxnSp>
          <p:cxnSp>
            <p:nvCxnSpPr>
              <p:cNvPr id="134" name="直接连接符 133"/>
              <p:cNvCxnSpPr/>
              <p:nvPr/>
            </p:nvCxnSpPr>
            <p:spPr>
              <a:xfrm rot="5400000">
                <a:off x="4708501" y="3218472"/>
                <a:ext cx="12192000" cy="0"/>
              </a:xfrm>
              <a:prstGeom prst="line">
                <a:avLst/>
              </a:prstGeom>
              <a:noFill/>
              <a:ln w="6350" cap="flat" cmpd="sng" algn="ctr">
                <a:solidFill>
                  <a:schemeClr val="accent1">
                    <a:alpha val="15000"/>
                  </a:schemeClr>
                </a:solidFill>
                <a:prstDash val="solid"/>
                <a:miter lim="800000"/>
              </a:ln>
              <a:effectLst/>
            </p:spPr>
          </p:cxnSp>
          <p:cxnSp>
            <p:nvCxnSpPr>
              <p:cNvPr id="135" name="直接连接符 134"/>
              <p:cNvCxnSpPr/>
              <p:nvPr/>
            </p:nvCxnSpPr>
            <p:spPr>
              <a:xfrm rot="5400000">
                <a:off x="4380146" y="3218472"/>
                <a:ext cx="12192000" cy="0"/>
              </a:xfrm>
              <a:prstGeom prst="line">
                <a:avLst/>
              </a:prstGeom>
              <a:noFill/>
              <a:ln w="6350" cap="flat" cmpd="sng" algn="ctr">
                <a:solidFill>
                  <a:schemeClr val="accent1">
                    <a:alpha val="15000"/>
                  </a:schemeClr>
                </a:solidFill>
                <a:prstDash val="solid"/>
                <a:miter lim="800000"/>
              </a:ln>
              <a:effectLst/>
            </p:spPr>
          </p:cxnSp>
          <p:cxnSp>
            <p:nvCxnSpPr>
              <p:cNvPr id="136" name="直接连接符 135"/>
              <p:cNvCxnSpPr/>
              <p:nvPr/>
            </p:nvCxnSpPr>
            <p:spPr>
              <a:xfrm rot="5400000">
                <a:off x="4051791" y="3218472"/>
                <a:ext cx="12192000" cy="0"/>
              </a:xfrm>
              <a:prstGeom prst="line">
                <a:avLst/>
              </a:prstGeom>
              <a:noFill/>
              <a:ln w="6350" cap="flat" cmpd="sng" algn="ctr">
                <a:solidFill>
                  <a:schemeClr val="accent1">
                    <a:alpha val="15000"/>
                  </a:schemeClr>
                </a:solidFill>
                <a:prstDash val="solid"/>
                <a:miter lim="800000"/>
              </a:ln>
              <a:effectLst/>
            </p:spPr>
          </p:cxnSp>
          <p:cxnSp>
            <p:nvCxnSpPr>
              <p:cNvPr id="137" name="直接连接符 136"/>
              <p:cNvCxnSpPr/>
              <p:nvPr/>
            </p:nvCxnSpPr>
            <p:spPr>
              <a:xfrm rot="5400000">
                <a:off x="3723436" y="3218472"/>
                <a:ext cx="12192000" cy="0"/>
              </a:xfrm>
              <a:prstGeom prst="line">
                <a:avLst/>
              </a:prstGeom>
              <a:noFill/>
              <a:ln w="6350" cap="flat" cmpd="sng" algn="ctr">
                <a:solidFill>
                  <a:schemeClr val="accent1">
                    <a:alpha val="15000"/>
                  </a:schemeClr>
                </a:solidFill>
                <a:prstDash val="solid"/>
                <a:miter lim="800000"/>
              </a:ln>
              <a:effectLst/>
            </p:spPr>
          </p:cxnSp>
          <p:cxnSp>
            <p:nvCxnSpPr>
              <p:cNvPr id="138" name="直接连接符 137"/>
              <p:cNvCxnSpPr/>
              <p:nvPr/>
            </p:nvCxnSpPr>
            <p:spPr>
              <a:xfrm rot="5400000">
                <a:off x="3395081" y="3218472"/>
                <a:ext cx="12192000" cy="0"/>
              </a:xfrm>
              <a:prstGeom prst="line">
                <a:avLst/>
              </a:prstGeom>
              <a:noFill/>
              <a:ln w="6350" cap="flat" cmpd="sng" algn="ctr">
                <a:solidFill>
                  <a:schemeClr val="accent1">
                    <a:alpha val="15000"/>
                  </a:schemeClr>
                </a:solidFill>
                <a:prstDash val="solid"/>
                <a:miter lim="800000"/>
              </a:ln>
              <a:effectLst/>
            </p:spPr>
          </p:cxnSp>
          <p:cxnSp>
            <p:nvCxnSpPr>
              <p:cNvPr id="139" name="直接连接符 138"/>
              <p:cNvCxnSpPr/>
              <p:nvPr/>
            </p:nvCxnSpPr>
            <p:spPr>
              <a:xfrm rot="5400000">
                <a:off x="3066726" y="3218472"/>
                <a:ext cx="12192000" cy="0"/>
              </a:xfrm>
              <a:prstGeom prst="line">
                <a:avLst/>
              </a:prstGeom>
              <a:noFill/>
              <a:ln w="6350" cap="flat" cmpd="sng" algn="ctr">
                <a:solidFill>
                  <a:schemeClr val="accent1">
                    <a:alpha val="15000"/>
                  </a:schemeClr>
                </a:solidFill>
                <a:prstDash val="solid"/>
                <a:miter lim="800000"/>
              </a:ln>
              <a:effectLst/>
            </p:spPr>
          </p:cxnSp>
          <p:cxnSp>
            <p:nvCxnSpPr>
              <p:cNvPr id="140" name="直接连接符 139"/>
              <p:cNvCxnSpPr/>
              <p:nvPr/>
            </p:nvCxnSpPr>
            <p:spPr>
              <a:xfrm rot="5400000">
                <a:off x="2738371" y="3218472"/>
                <a:ext cx="12192000" cy="0"/>
              </a:xfrm>
              <a:prstGeom prst="line">
                <a:avLst/>
              </a:prstGeom>
              <a:noFill/>
              <a:ln w="6350" cap="flat" cmpd="sng" algn="ctr">
                <a:solidFill>
                  <a:schemeClr val="accent1">
                    <a:alpha val="15000"/>
                  </a:schemeClr>
                </a:solidFill>
                <a:prstDash val="solid"/>
                <a:miter lim="800000"/>
              </a:ln>
              <a:effectLst/>
            </p:spPr>
          </p:cxnSp>
          <p:cxnSp>
            <p:nvCxnSpPr>
              <p:cNvPr id="141" name="直接连接符 140"/>
              <p:cNvCxnSpPr/>
              <p:nvPr/>
            </p:nvCxnSpPr>
            <p:spPr>
              <a:xfrm rot="5400000">
                <a:off x="2410016" y="3218472"/>
                <a:ext cx="12192000" cy="0"/>
              </a:xfrm>
              <a:prstGeom prst="line">
                <a:avLst/>
              </a:prstGeom>
              <a:noFill/>
              <a:ln w="6350" cap="flat" cmpd="sng" algn="ctr">
                <a:solidFill>
                  <a:schemeClr val="accent1">
                    <a:alpha val="15000"/>
                  </a:schemeClr>
                </a:solidFill>
                <a:prstDash val="solid"/>
                <a:miter lim="800000"/>
              </a:ln>
              <a:effectLst/>
            </p:spPr>
          </p:cxnSp>
          <p:cxnSp>
            <p:nvCxnSpPr>
              <p:cNvPr id="142" name="直接连接符 141"/>
              <p:cNvCxnSpPr/>
              <p:nvPr/>
            </p:nvCxnSpPr>
            <p:spPr>
              <a:xfrm rot="5400000">
                <a:off x="2081661" y="3218472"/>
                <a:ext cx="12192000" cy="0"/>
              </a:xfrm>
              <a:prstGeom prst="line">
                <a:avLst/>
              </a:prstGeom>
              <a:noFill/>
              <a:ln w="6350" cap="flat" cmpd="sng" algn="ctr">
                <a:solidFill>
                  <a:schemeClr val="accent1">
                    <a:alpha val="15000"/>
                  </a:schemeClr>
                </a:solidFill>
                <a:prstDash val="solid"/>
                <a:miter lim="800000"/>
              </a:ln>
              <a:effectLst/>
            </p:spPr>
          </p:cxnSp>
          <p:cxnSp>
            <p:nvCxnSpPr>
              <p:cNvPr id="143" name="直接连接符 142"/>
              <p:cNvCxnSpPr/>
              <p:nvPr/>
            </p:nvCxnSpPr>
            <p:spPr>
              <a:xfrm rot="5400000">
                <a:off x="1753306" y="3218472"/>
                <a:ext cx="12192000" cy="0"/>
              </a:xfrm>
              <a:prstGeom prst="line">
                <a:avLst/>
              </a:prstGeom>
              <a:noFill/>
              <a:ln w="6350" cap="flat" cmpd="sng" algn="ctr">
                <a:solidFill>
                  <a:schemeClr val="accent1">
                    <a:alpha val="15000"/>
                  </a:schemeClr>
                </a:solidFill>
                <a:prstDash val="solid"/>
                <a:miter lim="800000"/>
              </a:ln>
              <a:effectLst/>
            </p:spPr>
          </p:cxnSp>
          <p:cxnSp>
            <p:nvCxnSpPr>
              <p:cNvPr id="144" name="直接连接符 143"/>
              <p:cNvCxnSpPr/>
              <p:nvPr/>
            </p:nvCxnSpPr>
            <p:spPr>
              <a:xfrm rot="5400000">
                <a:off x="1424951" y="3218472"/>
                <a:ext cx="12192000" cy="0"/>
              </a:xfrm>
              <a:prstGeom prst="line">
                <a:avLst/>
              </a:prstGeom>
              <a:noFill/>
              <a:ln w="6350" cap="flat" cmpd="sng" algn="ctr">
                <a:solidFill>
                  <a:schemeClr val="accent1">
                    <a:alpha val="15000"/>
                  </a:schemeClr>
                </a:solidFill>
                <a:prstDash val="solid"/>
                <a:miter lim="800000"/>
              </a:ln>
              <a:effectLst/>
            </p:spPr>
          </p:cxnSp>
          <p:cxnSp>
            <p:nvCxnSpPr>
              <p:cNvPr id="145" name="直接连接符 144"/>
              <p:cNvCxnSpPr/>
              <p:nvPr/>
            </p:nvCxnSpPr>
            <p:spPr>
              <a:xfrm rot="5400000">
                <a:off x="1096596" y="3218472"/>
                <a:ext cx="12192000" cy="0"/>
              </a:xfrm>
              <a:prstGeom prst="line">
                <a:avLst/>
              </a:prstGeom>
              <a:noFill/>
              <a:ln w="6350" cap="flat" cmpd="sng" algn="ctr">
                <a:solidFill>
                  <a:schemeClr val="accent1">
                    <a:alpha val="15000"/>
                  </a:schemeClr>
                </a:solidFill>
                <a:prstDash val="solid"/>
                <a:miter lim="800000"/>
              </a:ln>
              <a:effectLst/>
            </p:spPr>
          </p:cxnSp>
        </p:grpSp>
      </p:gr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内容页2">
    <p:bg>
      <p:bgPr>
        <a:solidFill>
          <a:schemeClr val="bg1"/>
        </a:solidFill>
        <a:effectLst/>
      </p:bgPr>
    </p:bg>
    <p:spTree>
      <p:nvGrpSpPr>
        <p:cNvPr id="1" name=""/>
        <p:cNvGrpSpPr/>
        <p:nvPr/>
      </p:nvGrpSpPr>
      <p:grpSpPr>
        <a:xfrm>
          <a:off x="0" y="0"/>
          <a:ext cx="0" cy="0"/>
          <a:chOff x="0" y="0"/>
          <a:chExt cx="0" cy="0"/>
        </a:xfrm>
      </p:grpSpPr>
      <p:sp>
        <p:nvSpPr>
          <p:cNvPr id="10" name="矩形: 圆顶角 9"/>
          <p:cNvSpPr/>
          <p:nvPr/>
        </p:nvSpPr>
        <p:spPr>
          <a:xfrm flipV="1">
            <a:off x="477520" y="1242060"/>
            <a:ext cx="11300460" cy="5038090"/>
          </a:xfrm>
          <a:prstGeom prst="round2SameRect">
            <a:avLst>
              <a:gd name="adj1" fmla="val 221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803275" y="1596788"/>
            <a:ext cx="10585449" cy="4326340"/>
          </a:xfrm>
          <a:prstGeom prst="roundRect">
            <a:avLst>
              <a:gd name="adj" fmla="val 2101"/>
            </a:avLst>
          </a:prstGeom>
          <a:solidFill>
            <a:schemeClr val="bg1"/>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803274" y="5842787"/>
            <a:ext cx="10585449" cy="92135"/>
          </a:xfrm>
          <a:prstGeom prst="roundRect">
            <a:avLst>
              <a:gd name="adj" fmla="val 2101"/>
            </a:avLst>
          </a:prstGeom>
          <a:solidFill>
            <a:schemeClr val="accent2"/>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p:cNvSpPr>
            <a:spLocks noGrp="1"/>
          </p:cNvSpPr>
          <p:nvPr>
            <p:ph type="pic" sz="quarter" idx="10"/>
          </p:nvPr>
        </p:nvSpPr>
        <p:spPr>
          <a:xfrm>
            <a:off x="6819900" y="237"/>
            <a:ext cx="4183063" cy="5260975"/>
          </a:xfrm>
        </p:spPr>
        <p:txBody>
          <a:bodyPr/>
          <a:lstStyle/>
          <a:p>
            <a:endParaRPr lang="zh-CN" altLang="en-US"/>
          </a:p>
        </p:txBody>
      </p:sp>
      <p:sp>
        <p:nvSpPr>
          <p:cNvPr id="18" name="文本占位符 17"/>
          <p:cNvSpPr>
            <a:spLocks noGrp="1"/>
          </p:cNvSpPr>
          <p:nvPr>
            <p:ph type="body" sz="quarter" idx="11"/>
          </p:nvPr>
        </p:nvSpPr>
        <p:spPr>
          <a:xfrm>
            <a:off x="1417638" y="2262833"/>
            <a:ext cx="5402262" cy="24923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任意多边形: 形状 1"/>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Mockup">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16782" y="1120406"/>
            <a:ext cx="3229802" cy="4617189"/>
          </a:xfrm>
          <a:custGeom>
            <a:avLst/>
            <a:gdLst>
              <a:gd name="connsiteX0" fmla="*/ 91597 w 3229802"/>
              <a:gd name="connsiteY0" fmla="*/ 0 h 4617189"/>
              <a:gd name="connsiteX1" fmla="*/ 3138205 w 3229802"/>
              <a:gd name="connsiteY1" fmla="*/ 0 h 4617189"/>
              <a:gd name="connsiteX2" fmla="*/ 3229802 w 3229802"/>
              <a:gd name="connsiteY2" fmla="*/ 91597 h 4617189"/>
              <a:gd name="connsiteX3" fmla="*/ 3229802 w 3229802"/>
              <a:gd name="connsiteY3" fmla="*/ 4525592 h 4617189"/>
              <a:gd name="connsiteX4" fmla="*/ 3138205 w 3229802"/>
              <a:gd name="connsiteY4" fmla="*/ 4617189 h 4617189"/>
              <a:gd name="connsiteX5" fmla="*/ 91597 w 3229802"/>
              <a:gd name="connsiteY5" fmla="*/ 4617189 h 4617189"/>
              <a:gd name="connsiteX6" fmla="*/ 0 w 3229802"/>
              <a:gd name="connsiteY6" fmla="*/ 4525592 h 4617189"/>
              <a:gd name="connsiteX7" fmla="*/ 0 w 3229802"/>
              <a:gd name="connsiteY7" fmla="*/ 91597 h 4617189"/>
              <a:gd name="connsiteX8" fmla="*/ 91597 w 3229802"/>
              <a:gd name="connsiteY8" fmla="*/ 0 h 461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802" h="4617189">
                <a:moveTo>
                  <a:pt x="91597" y="0"/>
                </a:moveTo>
                <a:lnTo>
                  <a:pt x="3138205" y="0"/>
                </a:lnTo>
                <a:cubicBezTo>
                  <a:pt x="3188793" y="0"/>
                  <a:pt x="3229802" y="41009"/>
                  <a:pt x="3229802" y="91597"/>
                </a:cubicBezTo>
                <a:lnTo>
                  <a:pt x="3229802" y="4525592"/>
                </a:lnTo>
                <a:cubicBezTo>
                  <a:pt x="3229802" y="4576180"/>
                  <a:pt x="3188793" y="4617189"/>
                  <a:pt x="3138205" y="4617189"/>
                </a:cubicBezTo>
                <a:lnTo>
                  <a:pt x="91597" y="4617189"/>
                </a:lnTo>
                <a:cubicBezTo>
                  <a:pt x="41009" y="4617189"/>
                  <a:pt x="0" y="4576180"/>
                  <a:pt x="0" y="4525592"/>
                </a:cubicBezTo>
                <a:lnTo>
                  <a:pt x="0" y="91597"/>
                </a:lnTo>
                <a:cubicBezTo>
                  <a:pt x="0" y="41009"/>
                  <a:pt x="41009" y="0"/>
                  <a:pt x="91597"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ockup 2">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120" y="1241967"/>
            <a:ext cx="5171969" cy="2946353"/>
          </a:xfrm>
          <a:custGeom>
            <a:avLst/>
            <a:gdLst>
              <a:gd name="connsiteX0" fmla="*/ 0 w 5171969"/>
              <a:gd name="connsiteY0" fmla="*/ 0 h 2946353"/>
              <a:gd name="connsiteX1" fmla="*/ 5171969 w 5171969"/>
              <a:gd name="connsiteY1" fmla="*/ 0 h 2946353"/>
              <a:gd name="connsiteX2" fmla="*/ 5171969 w 5171969"/>
              <a:gd name="connsiteY2" fmla="*/ 2946353 h 2946353"/>
              <a:gd name="connsiteX3" fmla="*/ 0 w 5171969"/>
              <a:gd name="connsiteY3" fmla="*/ 2946353 h 2946353"/>
            </a:gdLst>
            <a:ahLst/>
            <a:cxnLst>
              <a:cxn ang="0">
                <a:pos x="connsiteX0" y="connsiteY0"/>
              </a:cxn>
              <a:cxn ang="0">
                <a:pos x="connsiteX1" y="connsiteY1"/>
              </a:cxn>
              <a:cxn ang="0">
                <a:pos x="connsiteX2" y="connsiteY2"/>
              </a:cxn>
              <a:cxn ang="0">
                <a:pos x="connsiteX3" y="connsiteY3"/>
              </a:cxn>
            </a:cxnLst>
            <a:rect l="l" t="t" r="r" b="b"/>
            <a:pathLst>
              <a:path w="5171969" h="2946353">
                <a:moveTo>
                  <a:pt x="0" y="0"/>
                </a:moveTo>
                <a:lnTo>
                  <a:pt x="5171969" y="0"/>
                </a:lnTo>
                <a:lnTo>
                  <a:pt x="5171969" y="2946353"/>
                </a:lnTo>
                <a:lnTo>
                  <a:pt x="0" y="2946353"/>
                </a:lnTo>
                <a:close/>
              </a:path>
            </a:pathLst>
          </a:custGeom>
          <a:noFill/>
        </p:spPr>
        <p:txBody>
          <a:bodyPr vert="horz" wrap="square" lIns="91440" tIns="91440" rIns="91440" bIns="0" rtlCol="0">
            <a:noAutofit/>
          </a:bodyPr>
          <a:lstStyle>
            <a:lvl1pPr marL="0" marR="0" lvl="0" indent="0" algn="l" defTabSz="914400" rtl="0" eaLnBrk="1" fontAlgn="auto" latinLnBrk="0" hangingPunct="1">
              <a:lnSpc>
                <a:spcPct val="90000"/>
              </a:lnSpc>
              <a:spcBef>
                <a:spcPts val="1000"/>
              </a:spcBef>
              <a:buClrTx/>
              <a:buSzTx/>
              <a:buFont typeface="Arial" panose="020B0604020202020204" pitchFamily="34" charset="0"/>
              <a:buNone/>
              <a:defRPr kumimoji="0" lang="en-US" sz="1800" b="0" i="0" u="none" strike="noStrike" kern="1200" cap="none" spc="0" normalizeH="0" baseline="0" noProof="1">
                <a:noFill/>
                <a:latin typeface="微软雅黑" panose="020B0503020204020204" charset="-122"/>
                <a:ea typeface="微软雅黑" panose="020B0503020204020204" charset="-122"/>
                <a:cs typeface="+mn-cs"/>
                <a:sym typeface="+mn-ea"/>
              </a:defRPr>
            </a:lvl1pPr>
          </a:lstStyle>
          <a:p>
            <a:pPr lvl="0"/>
            <a:endParaRPr>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ersona">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33354" y="1276466"/>
            <a:ext cx="4140737" cy="4140736"/>
          </a:xfrm>
          <a:custGeom>
            <a:avLst/>
            <a:gdLst>
              <a:gd name="connsiteX0" fmla="*/ 2070368 w 4140737"/>
              <a:gd name="connsiteY0" fmla="*/ 0 h 4140736"/>
              <a:gd name="connsiteX1" fmla="*/ 4140737 w 4140737"/>
              <a:gd name="connsiteY1" fmla="*/ 2070368 h 4140736"/>
              <a:gd name="connsiteX2" fmla="*/ 2070368 w 4140737"/>
              <a:gd name="connsiteY2" fmla="*/ 4140736 h 4140736"/>
              <a:gd name="connsiteX3" fmla="*/ 0 w 4140737"/>
              <a:gd name="connsiteY3" fmla="*/ 2070368 h 4140736"/>
              <a:gd name="connsiteX4" fmla="*/ 2070368 w 4140737"/>
              <a:gd name="connsiteY4" fmla="*/ 0 h 414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737" h="4140736">
                <a:moveTo>
                  <a:pt x="2070368" y="0"/>
                </a:moveTo>
                <a:cubicBezTo>
                  <a:pt x="3213801" y="0"/>
                  <a:pt x="4140737" y="926935"/>
                  <a:pt x="4140737" y="2070368"/>
                </a:cubicBezTo>
                <a:cubicBezTo>
                  <a:pt x="4140737" y="3213801"/>
                  <a:pt x="3213801" y="4140736"/>
                  <a:pt x="2070368" y="4140736"/>
                </a:cubicBezTo>
                <a:cubicBezTo>
                  <a:pt x="926935" y="4140736"/>
                  <a:pt x="0" y="3213801"/>
                  <a:pt x="0" y="2070368"/>
                </a:cubicBezTo>
                <a:cubicBezTo>
                  <a:pt x="0" y="926935"/>
                  <a:pt x="926935" y="0"/>
                  <a:pt x="2070368"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9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6368" y="1859798"/>
            <a:ext cx="4839633" cy="2276858"/>
          </a:xfrm>
          <a:custGeom>
            <a:avLst/>
            <a:gdLst>
              <a:gd name="connsiteX0" fmla="*/ 0 w 4839633"/>
              <a:gd name="connsiteY0" fmla="*/ 0 h 2276858"/>
              <a:gd name="connsiteX1" fmla="*/ 4839633 w 4839633"/>
              <a:gd name="connsiteY1" fmla="*/ 0 h 2276858"/>
              <a:gd name="connsiteX2" fmla="*/ 4839633 w 4839633"/>
              <a:gd name="connsiteY2" fmla="*/ 2276858 h 2276858"/>
              <a:gd name="connsiteX3" fmla="*/ 0 w 4839633"/>
              <a:gd name="connsiteY3" fmla="*/ 2276858 h 2276858"/>
            </a:gdLst>
            <a:ahLst/>
            <a:cxnLst>
              <a:cxn ang="0">
                <a:pos x="connsiteX0" y="connsiteY0"/>
              </a:cxn>
              <a:cxn ang="0">
                <a:pos x="connsiteX1" y="connsiteY1"/>
              </a:cxn>
              <a:cxn ang="0">
                <a:pos x="connsiteX2" y="connsiteY2"/>
              </a:cxn>
              <a:cxn ang="0">
                <a:pos x="connsiteX3" y="connsiteY3"/>
              </a:cxn>
            </a:cxnLst>
            <a:rect l="l" t="t" r="r" b="b"/>
            <a:pathLst>
              <a:path w="4839633" h="2276858">
                <a:moveTo>
                  <a:pt x="0" y="0"/>
                </a:moveTo>
                <a:lnTo>
                  <a:pt x="4839633" y="0"/>
                </a:lnTo>
                <a:lnTo>
                  <a:pt x="4839633" y="2276858"/>
                </a:lnTo>
                <a:lnTo>
                  <a:pt x="0" y="2276858"/>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 y="3232239"/>
            <a:ext cx="6095999" cy="3020786"/>
          </a:xfrm>
          <a:custGeom>
            <a:avLst/>
            <a:gdLst>
              <a:gd name="connsiteX0" fmla="*/ 0 w 6095999"/>
              <a:gd name="connsiteY0" fmla="*/ 0 h 3020786"/>
              <a:gd name="connsiteX1" fmla="*/ 3578687 w 6095999"/>
              <a:gd name="connsiteY1" fmla="*/ 0 h 3020786"/>
              <a:gd name="connsiteX2" fmla="*/ 4604656 w 6095999"/>
              <a:gd name="connsiteY2" fmla="*/ 0 h 3020786"/>
              <a:gd name="connsiteX3" fmla="*/ 5592525 w 6095999"/>
              <a:gd name="connsiteY3" fmla="*/ 0 h 3020786"/>
              <a:gd name="connsiteX4" fmla="*/ 6095999 w 6095999"/>
              <a:gd name="connsiteY4" fmla="*/ 503474 h 3020786"/>
              <a:gd name="connsiteX5" fmla="*/ 6095999 w 6095999"/>
              <a:gd name="connsiteY5" fmla="*/ 2517312 h 3020786"/>
              <a:gd name="connsiteX6" fmla="*/ 5592525 w 6095999"/>
              <a:gd name="connsiteY6" fmla="*/ 3020786 h 3020786"/>
              <a:gd name="connsiteX7" fmla="*/ 4604656 w 6095999"/>
              <a:gd name="connsiteY7" fmla="*/ 3020786 h 3020786"/>
              <a:gd name="connsiteX8" fmla="*/ 3578687 w 6095999"/>
              <a:gd name="connsiteY8" fmla="*/ 3020786 h 3020786"/>
              <a:gd name="connsiteX9" fmla="*/ 0 w 6095999"/>
              <a:gd name="connsiteY9" fmla="*/ 3020786 h 30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3020786">
                <a:moveTo>
                  <a:pt x="0" y="0"/>
                </a:moveTo>
                <a:lnTo>
                  <a:pt x="3578687" y="0"/>
                </a:lnTo>
                <a:lnTo>
                  <a:pt x="4604656" y="0"/>
                </a:lnTo>
                <a:lnTo>
                  <a:pt x="5592525" y="0"/>
                </a:lnTo>
                <a:cubicBezTo>
                  <a:pt x="5870586" y="0"/>
                  <a:pt x="6095999" y="225413"/>
                  <a:pt x="6095999" y="503474"/>
                </a:cubicBezTo>
                <a:lnTo>
                  <a:pt x="6095999" y="2517312"/>
                </a:lnTo>
                <a:cubicBezTo>
                  <a:pt x="6095999" y="2795373"/>
                  <a:pt x="5870586" y="3020786"/>
                  <a:pt x="5592525" y="3020786"/>
                </a:cubicBezTo>
                <a:lnTo>
                  <a:pt x="4604656" y="3020786"/>
                </a:lnTo>
                <a:lnTo>
                  <a:pt x="3578687" y="3020786"/>
                </a:lnTo>
                <a:lnTo>
                  <a:pt x="0" y="3020786"/>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8" name="Picture Placeholder 7"/>
          <p:cNvSpPr>
            <a:spLocks noGrp="1"/>
          </p:cNvSpPr>
          <p:nvPr>
            <p:ph type="pic" sz="quarter" idx="11"/>
          </p:nvPr>
        </p:nvSpPr>
        <p:spPr>
          <a:xfrm>
            <a:off x="5165271" y="3811903"/>
            <a:ext cx="1861458" cy="1861458"/>
          </a:xfrm>
          <a:custGeom>
            <a:avLst/>
            <a:gdLst>
              <a:gd name="connsiteX0" fmla="*/ 930729 w 1861458"/>
              <a:gd name="connsiteY0" fmla="*/ 0 h 1861458"/>
              <a:gd name="connsiteX1" fmla="*/ 1861458 w 1861458"/>
              <a:gd name="connsiteY1" fmla="*/ 930729 h 1861458"/>
              <a:gd name="connsiteX2" fmla="*/ 930729 w 1861458"/>
              <a:gd name="connsiteY2" fmla="*/ 1861458 h 1861458"/>
              <a:gd name="connsiteX3" fmla="*/ 0 w 1861458"/>
              <a:gd name="connsiteY3" fmla="*/ 930729 h 1861458"/>
              <a:gd name="connsiteX4" fmla="*/ 930729 w 1861458"/>
              <a:gd name="connsiteY4" fmla="*/ 0 h 186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1861458">
                <a:moveTo>
                  <a:pt x="930729" y="0"/>
                </a:moveTo>
                <a:cubicBezTo>
                  <a:pt x="1444756" y="0"/>
                  <a:pt x="1861458" y="416702"/>
                  <a:pt x="1861458" y="930729"/>
                </a:cubicBezTo>
                <a:cubicBezTo>
                  <a:pt x="1861458" y="1444756"/>
                  <a:pt x="1444756" y="1861458"/>
                  <a:pt x="930729" y="1861458"/>
                </a:cubicBezTo>
                <a:cubicBezTo>
                  <a:pt x="416702" y="1861458"/>
                  <a:pt x="0" y="1444756"/>
                  <a:pt x="0" y="930729"/>
                </a:cubicBezTo>
                <a:cubicBezTo>
                  <a:pt x="0" y="416702"/>
                  <a:pt x="416702" y="0"/>
                  <a:pt x="930729" y="0"/>
                </a:cubicBez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5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93280" y="920231"/>
            <a:ext cx="10005440" cy="3134934"/>
          </a:xfrm>
          <a:custGeom>
            <a:avLst/>
            <a:gdLst>
              <a:gd name="connsiteX0" fmla="*/ 0 w 10005440"/>
              <a:gd name="connsiteY0" fmla="*/ 0 h 3134934"/>
              <a:gd name="connsiteX1" fmla="*/ 10005440 w 10005440"/>
              <a:gd name="connsiteY1" fmla="*/ 0 h 3134934"/>
              <a:gd name="connsiteX2" fmla="*/ 10005440 w 10005440"/>
              <a:gd name="connsiteY2" fmla="*/ 3134934 h 3134934"/>
              <a:gd name="connsiteX3" fmla="*/ 0 w 10005440"/>
              <a:gd name="connsiteY3" fmla="*/ 3134934 h 3134934"/>
            </a:gdLst>
            <a:ahLst/>
            <a:cxnLst>
              <a:cxn ang="0">
                <a:pos x="connsiteX0" y="connsiteY0"/>
              </a:cxn>
              <a:cxn ang="0">
                <a:pos x="connsiteX1" y="connsiteY1"/>
              </a:cxn>
              <a:cxn ang="0">
                <a:pos x="connsiteX2" y="connsiteY2"/>
              </a:cxn>
              <a:cxn ang="0">
                <a:pos x="connsiteX3" y="connsiteY3"/>
              </a:cxn>
            </a:cxnLst>
            <a:rect l="l" t="t" r="r" b="b"/>
            <a:pathLst>
              <a:path w="10005440" h="3134934">
                <a:moveTo>
                  <a:pt x="0" y="0"/>
                </a:moveTo>
                <a:lnTo>
                  <a:pt x="10005440" y="0"/>
                </a:lnTo>
                <a:lnTo>
                  <a:pt x="10005440" y="3134934"/>
                </a:lnTo>
                <a:lnTo>
                  <a:pt x="0" y="3134934"/>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919537" y="1122947"/>
            <a:ext cx="3064042" cy="4652211"/>
          </a:xfrm>
          <a:custGeom>
            <a:avLst/>
            <a:gdLst>
              <a:gd name="connsiteX0" fmla="*/ 0 w 3064042"/>
              <a:gd name="connsiteY0" fmla="*/ 0 h 4652211"/>
              <a:gd name="connsiteX1" fmla="*/ 3064042 w 3064042"/>
              <a:gd name="connsiteY1" fmla="*/ 0 h 4652211"/>
              <a:gd name="connsiteX2" fmla="*/ 3064042 w 3064042"/>
              <a:gd name="connsiteY2" fmla="*/ 4652211 h 4652211"/>
              <a:gd name="connsiteX3" fmla="*/ 0 w 3064042"/>
              <a:gd name="connsiteY3" fmla="*/ 4652211 h 4652211"/>
            </a:gdLst>
            <a:ahLst/>
            <a:cxnLst>
              <a:cxn ang="0">
                <a:pos x="connsiteX0" y="connsiteY0"/>
              </a:cxn>
              <a:cxn ang="0">
                <a:pos x="connsiteX1" y="connsiteY1"/>
              </a:cxn>
              <a:cxn ang="0">
                <a:pos x="connsiteX2" y="connsiteY2"/>
              </a:cxn>
              <a:cxn ang="0">
                <a:pos x="connsiteX3" y="connsiteY3"/>
              </a:cxn>
            </a:cxnLst>
            <a:rect l="l" t="t" r="r" b="b"/>
            <a:pathLst>
              <a:path w="3064042" h="4652211">
                <a:moveTo>
                  <a:pt x="0" y="0"/>
                </a:moveTo>
                <a:lnTo>
                  <a:pt x="3064042" y="0"/>
                </a:lnTo>
                <a:lnTo>
                  <a:pt x="3064042" y="4652211"/>
                </a:lnTo>
                <a:lnTo>
                  <a:pt x="0" y="4652211"/>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9" name="Picture Placeholder 8"/>
          <p:cNvSpPr>
            <a:spLocks noGrp="1"/>
          </p:cNvSpPr>
          <p:nvPr>
            <p:ph type="pic" sz="quarter" idx="12"/>
          </p:nvPr>
        </p:nvSpPr>
        <p:spPr>
          <a:xfrm>
            <a:off x="9178648" y="1483894"/>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11" name="Picture Placeholder 10"/>
          <p:cNvSpPr>
            <a:spLocks noGrp="1"/>
          </p:cNvSpPr>
          <p:nvPr>
            <p:ph type="pic" sz="quarter" idx="13"/>
          </p:nvPr>
        </p:nvSpPr>
        <p:spPr>
          <a:xfrm>
            <a:off x="9178648" y="3553325"/>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r 08">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455877" y="1979924"/>
            <a:ext cx="3866867" cy="3866867"/>
          </a:xfrm>
          <a:prstGeom prst="ellipse">
            <a:avLst/>
          </a:prstGeom>
          <a:pattFill prst="pct5">
            <a:fgClr>
              <a:schemeClr val="accent1"/>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 07">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3588" y="0"/>
            <a:ext cx="4752524" cy="6065518"/>
          </a:xfrm>
          <a:custGeom>
            <a:avLst/>
            <a:gdLst>
              <a:gd name="connsiteX0" fmla="*/ 0 w 4752524"/>
              <a:gd name="connsiteY0" fmla="*/ 0 h 6065518"/>
              <a:gd name="connsiteX1" fmla="*/ 4752524 w 4752524"/>
              <a:gd name="connsiteY1" fmla="*/ 0 h 6065518"/>
              <a:gd name="connsiteX2" fmla="*/ 4752524 w 4752524"/>
              <a:gd name="connsiteY2" fmla="*/ 6065518 h 6065518"/>
              <a:gd name="connsiteX3" fmla="*/ 0 w 4752524"/>
              <a:gd name="connsiteY3" fmla="*/ 6065518 h 6065518"/>
            </a:gdLst>
            <a:ahLst/>
            <a:cxnLst>
              <a:cxn ang="0">
                <a:pos x="connsiteX0" y="connsiteY0"/>
              </a:cxn>
              <a:cxn ang="0">
                <a:pos x="connsiteX1" y="connsiteY1"/>
              </a:cxn>
              <a:cxn ang="0">
                <a:pos x="connsiteX2" y="connsiteY2"/>
              </a:cxn>
              <a:cxn ang="0">
                <a:pos x="connsiteX3" y="connsiteY3"/>
              </a:cxn>
            </a:cxnLst>
            <a:rect l="l" t="t" r="r" b="b"/>
            <a:pathLst>
              <a:path w="4752524" h="6065518">
                <a:moveTo>
                  <a:pt x="0" y="0"/>
                </a:moveTo>
                <a:lnTo>
                  <a:pt x="4752524" y="0"/>
                </a:lnTo>
                <a:lnTo>
                  <a:pt x="4752524" y="6065518"/>
                </a:lnTo>
                <a:lnTo>
                  <a:pt x="0" y="606551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 09">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4"/>
          </p:nvPr>
        </p:nvSpPr>
        <p:spPr>
          <a:xfrm>
            <a:off x="7798674" y="1179163"/>
            <a:ext cx="3392999" cy="4524703"/>
          </a:xfrm>
          <a:custGeom>
            <a:avLst/>
            <a:gdLst>
              <a:gd name="connsiteX0" fmla="*/ 0 w 2943594"/>
              <a:gd name="connsiteY0" fmla="*/ 0 h 2001520"/>
              <a:gd name="connsiteX1" fmla="*/ 2943594 w 2943594"/>
              <a:gd name="connsiteY1" fmla="*/ 0 h 2001520"/>
              <a:gd name="connsiteX2" fmla="*/ 2943594 w 2943594"/>
              <a:gd name="connsiteY2" fmla="*/ 2001520 h 2001520"/>
              <a:gd name="connsiteX3" fmla="*/ 0 w 2943594"/>
              <a:gd name="connsiteY3" fmla="*/ 2001520 h 2001520"/>
            </a:gdLst>
            <a:ahLst/>
            <a:cxnLst>
              <a:cxn ang="0">
                <a:pos x="connsiteX0" y="connsiteY0"/>
              </a:cxn>
              <a:cxn ang="0">
                <a:pos x="connsiteX1" y="connsiteY1"/>
              </a:cxn>
              <a:cxn ang="0">
                <a:pos x="connsiteX2" y="connsiteY2"/>
              </a:cxn>
              <a:cxn ang="0">
                <a:pos x="connsiteX3" y="connsiteY3"/>
              </a:cxn>
            </a:cxnLst>
            <a:rect l="l" t="t" r="r" b="b"/>
            <a:pathLst>
              <a:path w="2943594" h="2001520">
                <a:moveTo>
                  <a:pt x="0" y="0"/>
                </a:moveTo>
                <a:lnTo>
                  <a:pt x="2943594" y="0"/>
                </a:lnTo>
                <a:lnTo>
                  <a:pt x="2943594" y="2001520"/>
                </a:lnTo>
                <a:lnTo>
                  <a:pt x="0" y="200152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r 25">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1600" y="1353981"/>
            <a:ext cx="3962400" cy="2278219"/>
          </a:xfrm>
          <a:custGeom>
            <a:avLst/>
            <a:gdLst>
              <a:gd name="connsiteX0" fmla="*/ 0 w 3962400"/>
              <a:gd name="connsiteY0" fmla="*/ 0 h 2278219"/>
              <a:gd name="connsiteX1" fmla="*/ 3962400 w 3962400"/>
              <a:gd name="connsiteY1" fmla="*/ 0 h 2278219"/>
              <a:gd name="connsiteX2" fmla="*/ 3962400 w 3962400"/>
              <a:gd name="connsiteY2" fmla="*/ 2278219 h 2278219"/>
              <a:gd name="connsiteX3" fmla="*/ 0 w 3962400"/>
              <a:gd name="connsiteY3" fmla="*/ 2278219 h 2278219"/>
            </a:gdLst>
            <a:ahLst/>
            <a:cxnLst>
              <a:cxn ang="0">
                <a:pos x="connsiteX0" y="connsiteY0"/>
              </a:cxn>
              <a:cxn ang="0">
                <a:pos x="connsiteX1" y="connsiteY1"/>
              </a:cxn>
              <a:cxn ang="0">
                <a:pos x="connsiteX2" y="connsiteY2"/>
              </a:cxn>
              <a:cxn ang="0">
                <a:pos x="connsiteX3" y="connsiteY3"/>
              </a:cxn>
            </a:cxnLst>
            <a:rect l="l" t="t" r="r" b="b"/>
            <a:pathLst>
              <a:path w="3962400" h="2278219">
                <a:moveTo>
                  <a:pt x="0" y="0"/>
                </a:moveTo>
                <a:lnTo>
                  <a:pt x="3962400" y="0"/>
                </a:lnTo>
                <a:lnTo>
                  <a:pt x="3962400" y="2278219"/>
                </a:lnTo>
                <a:lnTo>
                  <a:pt x="0" y="2278219"/>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r 03">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635559" y="1434551"/>
            <a:ext cx="3988898" cy="3988898"/>
          </a:xfrm>
          <a:prstGeom prst="ellipse">
            <a:avLst/>
          </a:prstGeom>
          <a:pattFill prst="solidDmnd">
            <a:fgClr>
              <a:schemeClr val="bg1">
                <a:lumMod val="85000"/>
              </a:schemeClr>
            </a:fgClr>
            <a:bgClr>
              <a:schemeClr val="bg1"/>
            </a:bgClr>
          </a:pattFill>
        </p:spPr>
        <p:txBody>
          <a:bodyPr wrap="square">
            <a:noAutofit/>
          </a:body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r 12">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821094"/>
            <a:ext cx="5318449" cy="5244426"/>
          </a:xfrm>
          <a:custGeom>
            <a:avLst/>
            <a:gdLst>
              <a:gd name="connsiteX0" fmla="*/ 0 w 5318449"/>
              <a:gd name="connsiteY0" fmla="*/ 0 h 5244426"/>
              <a:gd name="connsiteX1" fmla="*/ 5318449 w 5318449"/>
              <a:gd name="connsiteY1" fmla="*/ 0 h 5244426"/>
              <a:gd name="connsiteX2" fmla="*/ 5318449 w 5318449"/>
              <a:gd name="connsiteY2" fmla="*/ 5244426 h 5244426"/>
              <a:gd name="connsiteX3" fmla="*/ 0 w 5318449"/>
              <a:gd name="connsiteY3" fmla="*/ 5244426 h 5244426"/>
            </a:gdLst>
            <a:ahLst/>
            <a:cxnLst>
              <a:cxn ang="0">
                <a:pos x="connsiteX0" y="connsiteY0"/>
              </a:cxn>
              <a:cxn ang="0">
                <a:pos x="connsiteX1" y="connsiteY1"/>
              </a:cxn>
              <a:cxn ang="0">
                <a:pos x="connsiteX2" y="connsiteY2"/>
              </a:cxn>
              <a:cxn ang="0">
                <a:pos x="connsiteX3" y="connsiteY3"/>
              </a:cxn>
            </a:cxnLst>
            <a:rect l="l" t="t" r="r" b="b"/>
            <a:pathLst>
              <a:path w="5318449" h="5244426">
                <a:moveTo>
                  <a:pt x="0" y="0"/>
                </a:moveTo>
                <a:lnTo>
                  <a:pt x="5318449" y="0"/>
                </a:lnTo>
                <a:lnTo>
                  <a:pt x="5318449" y="5244426"/>
                </a:lnTo>
                <a:lnTo>
                  <a:pt x="0" y="5244426"/>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r 06">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684676" y="0"/>
            <a:ext cx="5635361" cy="3429000"/>
          </a:xfrm>
          <a:custGeom>
            <a:avLst/>
            <a:gdLst>
              <a:gd name="connsiteX0" fmla="*/ 0 w 5635361"/>
              <a:gd name="connsiteY0" fmla="*/ 0 h 3429000"/>
              <a:gd name="connsiteX1" fmla="*/ 5635361 w 5635361"/>
              <a:gd name="connsiteY1" fmla="*/ 0 h 3429000"/>
              <a:gd name="connsiteX2" fmla="*/ 5635361 w 5635361"/>
              <a:gd name="connsiteY2" fmla="*/ 3429000 h 3429000"/>
              <a:gd name="connsiteX3" fmla="*/ 0 w 563536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635361" h="3429000">
                <a:moveTo>
                  <a:pt x="0" y="0"/>
                </a:moveTo>
                <a:lnTo>
                  <a:pt x="5635361" y="0"/>
                </a:lnTo>
                <a:lnTo>
                  <a:pt x="5635361"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r 04">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3468914" cy="6858000"/>
          </a:xfrm>
          <a:custGeom>
            <a:avLst/>
            <a:gdLst>
              <a:gd name="connsiteX0" fmla="*/ 0 w 3468914"/>
              <a:gd name="connsiteY0" fmla="*/ 0 h 6858000"/>
              <a:gd name="connsiteX1" fmla="*/ 3468914 w 3468914"/>
              <a:gd name="connsiteY1" fmla="*/ 0 h 6858000"/>
              <a:gd name="connsiteX2" fmla="*/ 3468914 w 3468914"/>
              <a:gd name="connsiteY2" fmla="*/ 6858000 h 6858000"/>
              <a:gd name="connsiteX3" fmla="*/ 0 w 346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68914" h="6858000">
                <a:moveTo>
                  <a:pt x="0" y="0"/>
                </a:moveTo>
                <a:lnTo>
                  <a:pt x="3468914" y="0"/>
                </a:lnTo>
                <a:lnTo>
                  <a:pt x="3468914" y="6858000"/>
                </a:lnTo>
                <a:lnTo>
                  <a:pt x="0" y="68580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0" y="0"/>
            <a:ext cx="3004457" cy="6858000"/>
          </a:xfrm>
          <a:solidFill>
            <a:schemeClr val="accent1"/>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96001" y="1970675"/>
            <a:ext cx="5956299"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r 01">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928688" y="913039"/>
            <a:ext cx="5022169" cy="5944961"/>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r 05">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072640"/>
            <a:ext cx="6096000" cy="4785360"/>
          </a:xfrm>
          <a:custGeom>
            <a:avLst/>
            <a:gdLst>
              <a:gd name="connsiteX0" fmla="*/ 0 w 6096000"/>
              <a:gd name="connsiteY0" fmla="*/ 0 h 4785360"/>
              <a:gd name="connsiteX1" fmla="*/ 6096000 w 6096000"/>
              <a:gd name="connsiteY1" fmla="*/ 0 h 4785360"/>
              <a:gd name="connsiteX2" fmla="*/ 6096000 w 6096000"/>
              <a:gd name="connsiteY2" fmla="*/ 4785360 h 4785360"/>
              <a:gd name="connsiteX3" fmla="*/ 0 w 6096000"/>
              <a:gd name="connsiteY3" fmla="*/ 4785360 h 4785360"/>
            </a:gdLst>
            <a:ahLst/>
            <a:cxnLst>
              <a:cxn ang="0">
                <a:pos x="connsiteX0" y="connsiteY0"/>
              </a:cxn>
              <a:cxn ang="0">
                <a:pos x="connsiteX1" y="connsiteY1"/>
              </a:cxn>
              <a:cxn ang="0">
                <a:pos x="connsiteX2" y="connsiteY2"/>
              </a:cxn>
              <a:cxn ang="0">
                <a:pos x="connsiteX3" y="connsiteY3"/>
              </a:cxn>
            </a:cxnLst>
            <a:rect l="l" t="t" r="r" b="b"/>
            <a:pathLst>
              <a:path w="6096000" h="4785360">
                <a:moveTo>
                  <a:pt x="0" y="0"/>
                </a:moveTo>
                <a:lnTo>
                  <a:pt x="6096000" y="0"/>
                </a:lnTo>
                <a:lnTo>
                  <a:pt x="6096000" y="4785360"/>
                </a:lnTo>
                <a:lnTo>
                  <a:pt x="0" y="478536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1918" y="1112831"/>
            <a:ext cx="4292968" cy="4292968"/>
          </a:xfrm>
          <a:custGeom>
            <a:avLst/>
            <a:gdLst>
              <a:gd name="connsiteX0" fmla="*/ 2146484 w 4292968"/>
              <a:gd name="connsiteY0" fmla="*/ 0 h 4292968"/>
              <a:gd name="connsiteX1" fmla="*/ 4292968 w 4292968"/>
              <a:gd name="connsiteY1" fmla="*/ 2146484 h 4292968"/>
              <a:gd name="connsiteX2" fmla="*/ 2146484 w 4292968"/>
              <a:gd name="connsiteY2" fmla="*/ 4292968 h 4292968"/>
              <a:gd name="connsiteX3" fmla="*/ 0 w 4292968"/>
              <a:gd name="connsiteY3" fmla="*/ 2146484 h 4292968"/>
              <a:gd name="connsiteX4" fmla="*/ 2146484 w 4292968"/>
              <a:gd name="connsiteY4" fmla="*/ 0 h 4292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2968" h="4292968">
                <a:moveTo>
                  <a:pt x="2146484" y="0"/>
                </a:moveTo>
                <a:cubicBezTo>
                  <a:pt x="3331954" y="0"/>
                  <a:pt x="4292968" y="961014"/>
                  <a:pt x="4292968" y="2146484"/>
                </a:cubicBezTo>
                <a:cubicBezTo>
                  <a:pt x="4292968" y="3331954"/>
                  <a:pt x="3331954" y="4292968"/>
                  <a:pt x="2146484" y="4292968"/>
                </a:cubicBezTo>
                <a:cubicBezTo>
                  <a:pt x="961014" y="4292968"/>
                  <a:pt x="0" y="3331954"/>
                  <a:pt x="0" y="2146484"/>
                </a:cubicBezTo>
                <a:cubicBezTo>
                  <a:pt x="0" y="961014"/>
                  <a:pt x="961014" y="0"/>
                  <a:pt x="2146484"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57459" y="1482365"/>
            <a:ext cx="4581427" cy="3893270"/>
          </a:xfrm>
          <a:custGeom>
            <a:avLst/>
            <a:gdLst>
              <a:gd name="connsiteX0" fmla="*/ 0 w 4581427"/>
              <a:gd name="connsiteY0" fmla="*/ 0 h 3893270"/>
              <a:gd name="connsiteX1" fmla="*/ 4581427 w 4581427"/>
              <a:gd name="connsiteY1" fmla="*/ 0 h 3893270"/>
              <a:gd name="connsiteX2" fmla="*/ 4581427 w 4581427"/>
              <a:gd name="connsiteY2" fmla="*/ 3893270 h 3893270"/>
              <a:gd name="connsiteX3" fmla="*/ 0 w 4581427"/>
              <a:gd name="connsiteY3" fmla="*/ 3893270 h 3893270"/>
            </a:gdLst>
            <a:ahLst/>
            <a:cxnLst>
              <a:cxn ang="0">
                <a:pos x="connsiteX0" y="connsiteY0"/>
              </a:cxn>
              <a:cxn ang="0">
                <a:pos x="connsiteX1" y="connsiteY1"/>
              </a:cxn>
              <a:cxn ang="0">
                <a:pos x="connsiteX2" y="connsiteY2"/>
              </a:cxn>
              <a:cxn ang="0">
                <a:pos x="connsiteX3" y="connsiteY3"/>
              </a:cxn>
            </a:cxnLst>
            <a:rect l="l" t="t" r="r" b="b"/>
            <a:pathLst>
              <a:path w="4581427" h="3893270">
                <a:moveTo>
                  <a:pt x="0" y="0"/>
                </a:moveTo>
                <a:lnTo>
                  <a:pt x="4581427" y="0"/>
                </a:lnTo>
                <a:lnTo>
                  <a:pt x="4581427" y="3893270"/>
                </a:lnTo>
                <a:lnTo>
                  <a:pt x="0" y="3893270"/>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4763" y="1398655"/>
            <a:ext cx="4060690" cy="4060690"/>
          </a:xfrm>
          <a:custGeom>
            <a:avLst/>
            <a:gdLst>
              <a:gd name="connsiteX0" fmla="*/ 2030345 w 4060690"/>
              <a:gd name="connsiteY0" fmla="*/ 0 h 4060690"/>
              <a:gd name="connsiteX1" fmla="*/ 4060690 w 4060690"/>
              <a:gd name="connsiteY1" fmla="*/ 2030345 h 4060690"/>
              <a:gd name="connsiteX2" fmla="*/ 2030345 w 4060690"/>
              <a:gd name="connsiteY2" fmla="*/ 4060690 h 4060690"/>
              <a:gd name="connsiteX3" fmla="*/ 0 w 4060690"/>
              <a:gd name="connsiteY3" fmla="*/ 2030345 h 4060690"/>
              <a:gd name="connsiteX4" fmla="*/ 2030345 w 4060690"/>
              <a:gd name="connsiteY4" fmla="*/ 0 h 4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690" h="4060690">
                <a:moveTo>
                  <a:pt x="2030345" y="0"/>
                </a:moveTo>
                <a:cubicBezTo>
                  <a:pt x="3151674" y="0"/>
                  <a:pt x="4060690" y="909016"/>
                  <a:pt x="4060690" y="2030345"/>
                </a:cubicBezTo>
                <a:cubicBezTo>
                  <a:pt x="4060690" y="3151674"/>
                  <a:pt x="3151674" y="4060690"/>
                  <a:pt x="2030345" y="4060690"/>
                </a:cubicBezTo>
                <a:cubicBezTo>
                  <a:pt x="909016" y="4060690"/>
                  <a:pt x="0" y="3151674"/>
                  <a:pt x="0" y="2030345"/>
                </a:cubicBezTo>
                <a:cubicBezTo>
                  <a:pt x="0" y="909016"/>
                  <a:pt x="909016" y="0"/>
                  <a:pt x="2030345"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942975"/>
            <a:ext cx="6700838" cy="3557588"/>
          </a:xfrm>
          <a:custGeom>
            <a:avLst/>
            <a:gdLst>
              <a:gd name="connsiteX0" fmla="*/ 0 w 6700838"/>
              <a:gd name="connsiteY0" fmla="*/ 0 h 3557588"/>
              <a:gd name="connsiteX1" fmla="*/ 5752137 w 6700838"/>
              <a:gd name="connsiteY1" fmla="*/ 0 h 3557588"/>
              <a:gd name="connsiteX2" fmla="*/ 6700838 w 6700838"/>
              <a:gd name="connsiteY2" fmla="*/ 948702 h 3557588"/>
              <a:gd name="connsiteX3" fmla="*/ 6700838 w 6700838"/>
              <a:gd name="connsiteY3" fmla="*/ 3557588 h 3557588"/>
              <a:gd name="connsiteX4" fmla="*/ 0 w 6700838"/>
              <a:gd name="connsiteY4" fmla="*/ 3557588 h 3557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838" h="3557588">
                <a:moveTo>
                  <a:pt x="0" y="0"/>
                </a:moveTo>
                <a:lnTo>
                  <a:pt x="5752137" y="0"/>
                </a:lnTo>
                <a:lnTo>
                  <a:pt x="6700838" y="948702"/>
                </a:lnTo>
                <a:lnTo>
                  <a:pt x="6700838" y="3557588"/>
                </a:lnTo>
                <a:lnTo>
                  <a:pt x="0" y="3557588"/>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7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259610" y="0"/>
            <a:ext cx="7932390" cy="6858002"/>
          </a:xfrm>
          <a:custGeom>
            <a:avLst/>
            <a:gdLst>
              <a:gd name="connsiteX0" fmla="*/ 4126381 w 7932390"/>
              <a:gd name="connsiteY0" fmla="*/ 0 h 6858002"/>
              <a:gd name="connsiteX1" fmla="*/ 6930541 w 7932390"/>
              <a:gd name="connsiteY1" fmla="*/ 0 h 6858002"/>
              <a:gd name="connsiteX2" fmla="*/ 7932390 w 7932390"/>
              <a:gd name="connsiteY2" fmla="*/ 0 h 6858002"/>
              <a:gd name="connsiteX3" fmla="*/ 7932390 w 7932390"/>
              <a:gd name="connsiteY3" fmla="*/ 6858002 h 6858002"/>
              <a:gd name="connsiteX4" fmla="*/ 7927609 w 7932390"/>
              <a:gd name="connsiteY4" fmla="*/ 6858002 h 6858002"/>
              <a:gd name="connsiteX5" fmla="*/ 7810023 w 7932390"/>
              <a:gd name="connsiteY5" fmla="*/ 6858002 h 6858002"/>
              <a:gd name="connsiteX6" fmla="*/ 6618658 w 7932390"/>
              <a:gd name="connsiteY6" fmla="*/ 6858002 h 6858002"/>
              <a:gd name="connsiteX7" fmla="*/ 0 w 7932390"/>
              <a:gd name="connsiteY7" fmla="*/ 1 h 6858002"/>
              <a:gd name="connsiteX8" fmla="*/ 1191364 w 7932390"/>
              <a:gd name="connsiteY8" fmla="*/ 1 h 6858002"/>
              <a:gd name="connsiteX9" fmla="*/ 1308950 w 7932390"/>
              <a:gd name="connsiteY9" fmla="*/ 1 h 6858002"/>
              <a:gd name="connsiteX10" fmla="*/ 1939682 w 7932390"/>
              <a:gd name="connsiteY10" fmla="*/ 1 h 6858002"/>
              <a:gd name="connsiteX11" fmla="*/ 2500315 w 7932390"/>
              <a:gd name="connsiteY11" fmla="*/ 1 h 6858002"/>
              <a:gd name="connsiteX12" fmla="*/ 3131046 w 7932390"/>
              <a:gd name="connsiteY12" fmla="*/ 1 h 6858002"/>
              <a:gd name="connsiteX13" fmla="*/ 3248632 w 7932390"/>
              <a:gd name="connsiteY13" fmla="*/ 1 h 6858002"/>
              <a:gd name="connsiteX14" fmla="*/ 4126381 w 7932390"/>
              <a:gd name="connsiteY14"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2390" h="6858002">
                <a:moveTo>
                  <a:pt x="4126381" y="0"/>
                </a:moveTo>
                <a:lnTo>
                  <a:pt x="6930541" y="0"/>
                </a:lnTo>
                <a:lnTo>
                  <a:pt x="7932390" y="0"/>
                </a:lnTo>
                <a:lnTo>
                  <a:pt x="7932390" y="6858002"/>
                </a:lnTo>
                <a:lnTo>
                  <a:pt x="7927609" y="6858002"/>
                </a:lnTo>
                <a:lnTo>
                  <a:pt x="7810023" y="6858002"/>
                </a:lnTo>
                <a:lnTo>
                  <a:pt x="6618658" y="6858002"/>
                </a:lnTo>
                <a:lnTo>
                  <a:pt x="0" y="1"/>
                </a:lnTo>
                <a:lnTo>
                  <a:pt x="1191364" y="1"/>
                </a:lnTo>
                <a:lnTo>
                  <a:pt x="1308950" y="1"/>
                </a:lnTo>
                <a:lnTo>
                  <a:pt x="1939682" y="1"/>
                </a:lnTo>
                <a:lnTo>
                  <a:pt x="2500315" y="1"/>
                </a:lnTo>
                <a:lnTo>
                  <a:pt x="3131046" y="1"/>
                </a:lnTo>
                <a:lnTo>
                  <a:pt x="3248632" y="1"/>
                </a:lnTo>
                <a:lnTo>
                  <a:pt x="4126381" y="1"/>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40565" y="1180622"/>
            <a:ext cx="5627535" cy="2639027"/>
          </a:xfrm>
          <a:custGeom>
            <a:avLst/>
            <a:gdLst>
              <a:gd name="connsiteX0" fmla="*/ 0 w 5627535"/>
              <a:gd name="connsiteY0" fmla="*/ 0 h 2639027"/>
              <a:gd name="connsiteX1" fmla="*/ 5627535 w 5627535"/>
              <a:gd name="connsiteY1" fmla="*/ 0 h 2639027"/>
              <a:gd name="connsiteX2" fmla="*/ 5627535 w 5627535"/>
              <a:gd name="connsiteY2" fmla="*/ 2639027 h 2639027"/>
              <a:gd name="connsiteX3" fmla="*/ 0 w 5627535"/>
              <a:gd name="connsiteY3" fmla="*/ 2639027 h 2639027"/>
            </a:gdLst>
            <a:ahLst/>
            <a:cxnLst>
              <a:cxn ang="0">
                <a:pos x="connsiteX0" y="connsiteY0"/>
              </a:cxn>
              <a:cxn ang="0">
                <a:pos x="connsiteX1" y="connsiteY1"/>
              </a:cxn>
              <a:cxn ang="0">
                <a:pos x="connsiteX2" y="connsiteY2"/>
              </a:cxn>
              <a:cxn ang="0">
                <a:pos x="connsiteX3" y="connsiteY3"/>
              </a:cxn>
            </a:cxnLst>
            <a:rect l="l" t="t" r="r" b="b"/>
            <a:pathLst>
              <a:path w="5627535" h="2639027">
                <a:moveTo>
                  <a:pt x="0" y="0"/>
                </a:moveTo>
                <a:lnTo>
                  <a:pt x="5627535" y="0"/>
                </a:lnTo>
                <a:lnTo>
                  <a:pt x="5627535" y="2639027"/>
                </a:lnTo>
                <a:lnTo>
                  <a:pt x="0" y="2639027"/>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320" y="1336040"/>
            <a:ext cx="4185920" cy="4185920"/>
          </a:xfrm>
          <a:custGeom>
            <a:avLst/>
            <a:gdLst>
              <a:gd name="connsiteX0" fmla="*/ 2092960 w 4185920"/>
              <a:gd name="connsiteY0" fmla="*/ 0 h 4185920"/>
              <a:gd name="connsiteX1" fmla="*/ 4185920 w 4185920"/>
              <a:gd name="connsiteY1" fmla="*/ 2092960 h 4185920"/>
              <a:gd name="connsiteX2" fmla="*/ 2092960 w 4185920"/>
              <a:gd name="connsiteY2" fmla="*/ 4185920 h 4185920"/>
              <a:gd name="connsiteX3" fmla="*/ 0 w 4185920"/>
              <a:gd name="connsiteY3" fmla="*/ 2092960 h 4185920"/>
              <a:gd name="connsiteX4" fmla="*/ 2092960 w 4185920"/>
              <a:gd name="connsiteY4" fmla="*/ 0 h 41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920" h="4185920">
                <a:moveTo>
                  <a:pt x="2092960" y="0"/>
                </a:moveTo>
                <a:cubicBezTo>
                  <a:pt x="3248870" y="0"/>
                  <a:pt x="4185920" y="937050"/>
                  <a:pt x="4185920" y="2092960"/>
                </a:cubicBezTo>
                <a:cubicBezTo>
                  <a:pt x="4185920" y="3248870"/>
                  <a:pt x="3248870" y="4185920"/>
                  <a:pt x="2092960" y="4185920"/>
                </a:cubicBezTo>
                <a:cubicBezTo>
                  <a:pt x="937050" y="4185920"/>
                  <a:pt x="0" y="3248870"/>
                  <a:pt x="0" y="2092960"/>
                </a:cubicBezTo>
                <a:cubicBezTo>
                  <a:pt x="0" y="937050"/>
                  <a:pt x="937050" y="0"/>
                  <a:pt x="209296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62781" y="1741842"/>
            <a:ext cx="3808974" cy="3808974"/>
          </a:xfrm>
          <a:custGeom>
            <a:avLst/>
            <a:gdLst>
              <a:gd name="connsiteX0" fmla="*/ 1904487 w 3808974"/>
              <a:gd name="connsiteY0" fmla="*/ 0 h 3808974"/>
              <a:gd name="connsiteX1" fmla="*/ 3808974 w 3808974"/>
              <a:gd name="connsiteY1" fmla="*/ 1904487 h 3808974"/>
              <a:gd name="connsiteX2" fmla="*/ 1904487 w 3808974"/>
              <a:gd name="connsiteY2" fmla="*/ 3808974 h 3808974"/>
              <a:gd name="connsiteX3" fmla="*/ 0 w 3808974"/>
              <a:gd name="connsiteY3" fmla="*/ 1904487 h 3808974"/>
              <a:gd name="connsiteX4" fmla="*/ 1904487 w 3808974"/>
              <a:gd name="connsiteY4" fmla="*/ 0 h 38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974" h="3808974">
                <a:moveTo>
                  <a:pt x="1904487" y="0"/>
                </a:moveTo>
                <a:cubicBezTo>
                  <a:pt x="2956306" y="0"/>
                  <a:pt x="3808974" y="852668"/>
                  <a:pt x="3808974" y="1904487"/>
                </a:cubicBezTo>
                <a:cubicBezTo>
                  <a:pt x="3808974" y="2956306"/>
                  <a:pt x="2956306" y="3808974"/>
                  <a:pt x="1904487" y="3808974"/>
                </a:cubicBezTo>
                <a:cubicBezTo>
                  <a:pt x="852668" y="3808974"/>
                  <a:pt x="0" y="2956306"/>
                  <a:pt x="0" y="1904487"/>
                </a:cubicBezTo>
                <a:cubicBezTo>
                  <a:pt x="0" y="852668"/>
                  <a:pt x="852668" y="0"/>
                  <a:pt x="1904487"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6" name="Picture Placeholder 5"/>
          <p:cNvSpPr>
            <a:spLocks noGrp="1"/>
          </p:cNvSpPr>
          <p:nvPr>
            <p:ph type="pic" sz="quarter" idx="13"/>
          </p:nvPr>
        </p:nvSpPr>
        <p:spPr>
          <a:xfrm>
            <a:off x="0" y="0"/>
            <a:ext cx="12192000" cy="6858000"/>
          </a:xfrm>
          <a:solidFill>
            <a:schemeClr val="accent1"/>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8818" y="1926851"/>
            <a:ext cx="2531361" cy="2981779"/>
          </a:xfrm>
          <a:custGeom>
            <a:avLst/>
            <a:gdLst>
              <a:gd name="connsiteX0" fmla="*/ 575530 w 2531361"/>
              <a:gd name="connsiteY0" fmla="*/ 0 h 2981779"/>
              <a:gd name="connsiteX1" fmla="*/ 1955831 w 2531361"/>
              <a:gd name="connsiteY1" fmla="*/ 0 h 2981779"/>
              <a:gd name="connsiteX2" fmla="*/ 2531361 w 2531361"/>
              <a:gd name="connsiteY2" fmla="*/ 575530 h 2981779"/>
              <a:gd name="connsiteX3" fmla="*/ 2531361 w 2531361"/>
              <a:gd name="connsiteY3" fmla="*/ 2406249 h 2981779"/>
              <a:gd name="connsiteX4" fmla="*/ 1955831 w 2531361"/>
              <a:gd name="connsiteY4" fmla="*/ 2981779 h 2981779"/>
              <a:gd name="connsiteX5" fmla="*/ 575530 w 2531361"/>
              <a:gd name="connsiteY5" fmla="*/ 2981779 h 2981779"/>
              <a:gd name="connsiteX6" fmla="*/ 0 w 2531361"/>
              <a:gd name="connsiteY6" fmla="*/ 2406249 h 2981779"/>
              <a:gd name="connsiteX7" fmla="*/ 0 w 2531361"/>
              <a:gd name="connsiteY7" fmla="*/ 575530 h 2981779"/>
              <a:gd name="connsiteX8" fmla="*/ 575530 w 2531361"/>
              <a:gd name="connsiteY8" fmla="*/ 0 h 2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61" h="2981779">
                <a:moveTo>
                  <a:pt x="575530" y="0"/>
                </a:moveTo>
                <a:lnTo>
                  <a:pt x="1955831" y="0"/>
                </a:lnTo>
                <a:cubicBezTo>
                  <a:pt x="2273687" y="0"/>
                  <a:pt x="2531361" y="257674"/>
                  <a:pt x="2531361" y="575530"/>
                </a:cubicBezTo>
                <a:lnTo>
                  <a:pt x="2531361" y="2406249"/>
                </a:lnTo>
                <a:cubicBezTo>
                  <a:pt x="2531361" y="2724105"/>
                  <a:pt x="2273687" y="2981779"/>
                  <a:pt x="1955831" y="2981779"/>
                </a:cubicBezTo>
                <a:lnTo>
                  <a:pt x="575530" y="2981779"/>
                </a:lnTo>
                <a:cubicBezTo>
                  <a:pt x="257674" y="2981779"/>
                  <a:pt x="0" y="2724105"/>
                  <a:pt x="0" y="2406249"/>
                </a:cubicBezTo>
                <a:lnTo>
                  <a:pt x="0" y="575530"/>
                </a:lnTo>
                <a:cubicBezTo>
                  <a:pt x="0" y="257674"/>
                  <a:pt x="257674" y="0"/>
                  <a:pt x="57553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2024/5/21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302153" y="1410790"/>
            <a:ext cx="3744670" cy="4036427"/>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a:xfrm>
            <a:off x="7416799" y="1397208"/>
            <a:ext cx="4093030" cy="441192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955314"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2"/>
          <p:cNvSpPr>
            <a:spLocks noGrp="1"/>
          </p:cNvSpPr>
          <p:nvPr>
            <p:ph type="pic" sz="quarter" idx="11"/>
          </p:nvPr>
        </p:nvSpPr>
        <p:spPr>
          <a:xfrm>
            <a:off x="5689600"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4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27182" y="325270"/>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1"/>
          <p:cNvSpPr>
            <a:spLocks noGrp="1"/>
          </p:cNvSpPr>
          <p:nvPr>
            <p:ph type="pic" sz="quarter" idx="11"/>
          </p:nvPr>
        </p:nvSpPr>
        <p:spPr>
          <a:xfrm>
            <a:off x="1719959" y="3324497"/>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09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p:cNvSpPr>
            <a:spLocks noGrp="1"/>
          </p:cNvSpPr>
          <p:nvPr>
            <p:ph type="pic" sz="quarter" idx="11"/>
          </p:nvPr>
        </p:nvSpPr>
        <p:spPr>
          <a:xfrm>
            <a:off x="4438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7867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4847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2"/>
          </p:nvPr>
        </p:nvSpPr>
        <p:spPr>
          <a:xfrm>
            <a:off x="464892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147579" y="939800"/>
            <a:ext cx="3976915" cy="3004457"/>
          </a:xfrm>
          <a:custGeom>
            <a:avLst/>
            <a:gdLst>
              <a:gd name="connsiteX0" fmla="*/ 0 w 3976915"/>
              <a:gd name="connsiteY0" fmla="*/ 0 h 3004457"/>
              <a:gd name="connsiteX1" fmla="*/ 3976915 w 3976915"/>
              <a:gd name="connsiteY1" fmla="*/ 0 h 3004457"/>
              <a:gd name="connsiteX2" fmla="*/ 3976915 w 3976915"/>
              <a:gd name="connsiteY2" fmla="*/ 3004457 h 3004457"/>
              <a:gd name="connsiteX3" fmla="*/ 0 w 3976915"/>
              <a:gd name="connsiteY3" fmla="*/ 3004457 h 3004457"/>
            </a:gdLst>
            <a:ahLst/>
            <a:cxnLst>
              <a:cxn ang="0">
                <a:pos x="connsiteX0" y="connsiteY0"/>
              </a:cxn>
              <a:cxn ang="0">
                <a:pos x="connsiteX1" y="connsiteY1"/>
              </a:cxn>
              <a:cxn ang="0">
                <a:pos x="connsiteX2" y="connsiteY2"/>
              </a:cxn>
              <a:cxn ang="0">
                <a:pos x="connsiteX3" y="connsiteY3"/>
              </a:cxn>
            </a:cxnLst>
            <a:rect l="l" t="t" r="r" b="b"/>
            <a:pathLst>
              <a:path w="3976915" h="3004457">
                <a:moveTo>
                  <a:pt x="0" y="0"/>
                </a:moveTo>
                <a:lnTo>
                  <a:pt x="3976915" y="0"/>
                </a:lnTo>
                <a:lnTo>
                  <a:pt x="3976915" y="3004457"/>
                </a:lnTo>
                <a:lnTo>
                  <a:pt x="0" y="300445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4361067"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p:cNvSpPr>
            <a:spLocks noGrp="1"/>
          </p:cNvSpPr>
          <p:nvPr>
            <p:ph type="pic" sz="quarter" idx="13"/>
          </p:nvPr>
        </p:nvSpPr>
        <p:spPr>
          <a:xfrm>
            <a:off x="8039963"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1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79443" y="0"/>
            <a:ext cx="3021496" cy="3429001"/>
          </a:xfrm>
          <a:custGeom>
            <a:avLst/>
            <a:gdLst>
              <a:gd name="connsiteX0" fmla="*/ 0 w 3021496"/>
              <a:gd name="connsiteY0" fmla="*/ 0 h 3429001"/>
              <a:gd name="connsiteX1" fmla="*/ 3021494 w 3021496"/>
              <a:gd name="connsiteY1" fmla="*/ 0 h 3429001"/>
              <a:gd name="connsiteX2" fmla="*/ 3021494 w 3021496"/>
              <a:gd name="connsiteY2" fmla="*/ 1918214 h 3429001"/>
              <a:gd name="connsiteX3" fmla="*/ 3021496 w 3021496"/>
              <a:gd name="connsiteY3" fmla="*/ 1918253 h 3429001"/>
              <a:gd name="connsiteX4" fmla="*/ 1510748 w 3021496"/>
              <a:gd name="connsiteY4" fmla="*/ 3429001 h 3429001"/>
              <a:gd name="connsiteX5" fmla="*/ 0 w 3021496"/>
              <a:gd name="connsiteY5" fmla="*/ 1918253 h 3429001"/>
              <a:gd name="connsiteX6" fmla="*/ 0 w 3021496"/>
              <a:gd name="connsiteY6" fmla="*/ 1918251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496" h="3429001">
                <a:moveTo>
                  <a:pt x="0" y="0"/>
                </a:moveTo>
                <a:lnTo>
                  <a:pt x="3021494" y="0"/>
                </a:lnTo>
                <a:lnTo>
                  <a:pt x="3021494" y="1918214"/>
                </a:lnTo>
                <a:lnTo>
                  <a:pt x="3021496" y="1918253"/>
                </a:lnTo>
                <a:cubicBezTo>
                  <a:pt x="3021496" y="2752616"/>
                  <a:pt x="2345111" y="3429001"/>
                  <a:pt x="1510748" y="3429001"/>
                </a:cubicBezTo>
                <a:cubicBezTo>
                  <a:pt x="676385" y="3429001"/>
                  <a:pt x="0" y="2752616"/>
                  <a:pt x="0" y="1918253"/>
                </a:cubicBezTo>
                <a:lnTo>
                  <a:pt x="0" y="19182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1"/>
          </p:nvPr>
        </p:nvSpPr>
        <p:spPr>
          <a:xfrm>
            <a:off x="1" y="4227251"/>
            <a:ext cx="5380380" cy="2630751"/>
          </a:xfrm>
          <a:custGeom>
            <a:avLst/>
            <a:gdLst>
              <a:gd name="connsiteX0" fmla="*/ 0 w 5380380"/>
              <a:gd name="connsiteY0" fmla="*/ 0 h 2630751"/>
              <a:gd name="connsiteX1" fmla="*/ 5380380 w 5380380"/>
              <a:gd name="connsiteY1" fmla="*/ 0 h 2630751"/>
              <a:gd name="connsiteX2" fmla="*/ 5380380 w 5380380"/>
              <a:gd name="connsiteY2" fmla="*/ 2630751 h 2630751"/>
              <a:gd name="connsiteX3" fmla="*/ 0 w 5380380"/>
              <a:gd name="connsiteY3" fmla="*/ 2630751 h 2630751"/>
            </a:gdLst>
            <a:ahLst/>
            <a:cxnLst>
              <a:cxn ang="0">
                <a:pos x="connsiteX0" y="connsiteY0"/>
              </a:cxn>
              <a:cxn ang="0">
                <a:pos x="connsiteX1" y="connsiteY1"/>
              </a:cxn>
              <a:cxn ang="0">
                <a:pos x="connsiteX2" y="connsiteY2"/>
              </a:cxn>
              <a:cxn ang="0">
                <a:pos x="connsiteX3" y="connsiteY3"/>
              </a:cxn>
            </a:cxnLst>
            <a:rect l="l" t="t" r="r" b="b"/>
            <a:pathLst>
              <a:path w="5380380" h="2630751">
                <a:moveTo>
                  <a:pt x="0" y="0"/>
                </a:moveTo>
                <a:lnTo>
                  <a:pt x="5380380" y="0"/>
                </a:lnTo>
                <a:lnTo>
                  <a:pt x="5380380" y="2630751"/>
                </a:lnTo>
                <a:lnTo>
                  <a:pt x="0" y="26307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Custom Layout">
    <p:bg>
      <p:bgPr>
        <a:solidFill>
          <a:schemeClr val="bg1"/>
        </a:solidFill>
        <a:effectLst/>
      </p:bgPr>
    </p:bg>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5912174" y="1460010"/>
            <a:ext cx="4937761" cy="3487783"/>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目录">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8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1283043"/>
            <a:ext cx="6096002" cy="4298606"/>
          </a:xfrm>
          <a:custGeom>
            <a:avLst/>
            <a:gdLst>
              <a:gd name="connsiteX0" fmla="*/ 1427524 w 6096002"/>
              <a:gd name="connsiteY0" fmla="*/ 0 h 4298606"/>
              <a:gd name="connsiteX1" fmla="*/ 6096002 w 6096002"/>
              <a:gd name="connsiteY1" fmla="*/ 0 h 4298606"/>
              <a:gd name="connsiteX2" fmla="*/ 6096002 w 6096002"/>
              <a:gd name="connsiteY2" fmla="*/ 4298606 h 4298606"/>
              <a:gd name="connsiteX3" fmla="*/ 0 w 6096002"/>
              <a:gd name="connsiteY3" fmla="*/ 4298606 h 4298606"/>
              <a:gd name="connsiteX4" fmla="*/ 0 w 6096002"/>
              <a:gd name="connsiteY4" fmla="*/ 1427524 h 4298606"/>
              <a:gd name="connsiteX5" fmla="*/ 1427524 w 6096002"/>
              <a:gd name="connsiteY5" fmla="*/ 0 h 429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298606">
                <a:moveTo>
                  <a:pt x="1427524" y="0"/>
                </a:moveTo>
                <a:lnTo>
                  <a:pt x="6096002" y="0"/>
                </a:lnTo>
                <a:lnTo>
                  <a:pt x="6096002" y="4298606"/>
                </a:lnTo>
                <a:lnTo>
                  <a:pt x="0" y="4298606"/>
                </a:lnTo>
                <a:lnTo>
                  <a:pt x="0" y="1427524"/>
                </a:lnTo>
                <a:cubicBezTo>
                  <a:pt x="0" y="639124"/>
                  <a:pt x="639124" y="0"/>
                  <a:pt x="1427524" y="0"/>
                </a:cubicBez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2"/>
          </p:nvPr>
        </p:nvSpPr>
        <p:spPr>
          <a:xfrm>
            <a:off x="8189128" y="3530876"/>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
        <p:nvSpPr>
          <p:cNvPr id="11" name="Picture Placeholder 10"/>
          <p:cNvSpPr>
            <a:spLocks noGrp="1"/>
          </p:cNvSpPr>
          <p:nvPr>
            <p:ph type="pic" sz="quarter" idx="11"/>
          </p:nvPr>
        </p:nvSpPr>
        <p:spPr>
          <a:xfrm>
            <a:off x="5103027" y="1231209"/>
            <a:ext cx="6003123" cy="2095913"/>
          </a:xfrm>
          <a:custGeom>
            <a:avLst/>
            <a:gdLst>
              <a:gd name="connsiteX0" fmla="*/ 0 w 6003123"/>
              <a:gd name="connsiteY0" fmla="*/ 0 h 2095913"/>
              <a:gd name="connsiteX1" fmla="*/ 5459799 w 6003123"/>
              <a:gd name="connsiteY1" fmla="*/ 0 h 2095913"/>
              <a:gd name="connsiteX2" fmla="*/ 6003123 w 6003123"/>
              <a:gd name="connsiteY2" fmla="*/ 543324 h 2095913"/>
              <a:gd name="connsiteX3" fmla="*/ 6003123 w 6003123"/>
              <a:gd name="connsiteY3" fmla="*/ 2095913 h 2095913"/>
              <a:gd name="connsiteX4" fmla="*/ 0 w 60031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123" h="2095913">
                <a:moveTo>
                  <a:pt x="0" y="0"/>
                </a:moveTo>
                <a:lnTo>
                  <a:pt x="5459799" y="0"/>
                </a:lnTo>
                <a:cubicBezTo>
                  <a:pt x="5759869" y="0"/>
                  <a:pt x="6003123" y="243254"/>
                  <a:pt x="6003123" y="543324"/>
                </a:cubicBezTo>
                <a:lnTo>
                  <a:pt x="6003123" y="2095913"/>
                </a:lnTo>
                <a:lnTo>
                  <a:pt x="0" y="2095913"/>
                </a:lnTo>
                <a:close/>
              </a:path>
            </a:pathLst>
          </a:custGeom>
        </p:spPr>
        <p:txBody>
          <a:bodyPr wrap="square">
            <a:noAutofit/>
          </a:bodyPr>
          <a:lstStyle/>
          <a:p>
            <a:endParaRPr lang="en-ID"/>
          </a:p>
        </p:txBody>
      </p:sp>
      <p:sp>
        <p:nvSpPr>
          <p:cNvPr id="8" name="Picture Placeholder 7"/>
          <p:cNvSpPr>
            <a:spLocks noGrp="1"/>
          </p:cNvSpPr>
          <p:nvPr>
            <p:ph type="pic" sz="quarter" idx="10"/>
          </p:nvPr>
        </p:nvSpPr>
        <p:spPr>
          <a:xfrm>
            <a:off x="5103028" y="3530877"/>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 y="1328182"/>
            <a:ext cx="5564789" cy="3897868"/>
          </a:xfrm>
          <a:custGeom>
            <a:avLst/>
            <a:gdLst>
              <a:gd name="connsiteX0" fmla="*/ 0 w 5564789"/>
              <a:gd name="connsiteY0" fmla="*/ 0 h 3897868"/>
              <a:gd name="connsiteX1" fmla="*/ 3615855 w 5564789"/>
              <a:gd name="connsiteY1" fmla="*/ 0 h 3897868"/>
              <a:gd name="connsiteX2" fmla="*/ 5564789 w 5564789"/>
              <a:gd name="connsiteY2" fmla="*/ 1948934 h 3897868"/>
              <a:gd name="connsiteX3" fmla="*/ 3615855 w 5564789"/>
              <a:gd name="connsiteY3" fmla="*/ 3897868 h 3897868"/>
              <a:gd name="connsiteX4" fmla="*/ 0 w 5564789"/>
              <a:gd name="connsiteY4" fmla="*/ 3897868 h 389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89" h="3897868">
                <a:moveTo>
                  <a:pt x="0" y="0"/>
                </a:moveTo>
                <a:lnTo>
                  <a:pt x="3615855" y="0"/>
                </a:lnTo>
                <a:cubicBezTo>
                  <a:pt x="4692222" y="0"/>
                  <a:pt x="5564789" y="872567"/>
                  <a:pt x="5564789" y="1948934"/>
                </a:cubicBezTo>
                <a:cubicBezTo>
                  <a:pt x="5564789" y="3025301"/>
                  <a:pt x="4692222" y="3897868"/>
                  <a:pt x="3615855" y="3897868"/>
                </a:cubicBezTo>
                <a:lnTo>
                  <a:pt x="0" y="3897868"/>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grpSp>
        <p:nvGrpSpPr>
          <p:cNvPr id="3" name="Group 2"/>
          <p:cNvGrpSpPr/>
          <p:nvPr/>
        </p:nvGrpSpPr>
        <p:grpSpPr>
          <a:xfrm>
            <a:off x="0" y="5085959"/>
            <a:ext cx="12192000" cy="1772041"/>
            <a:chOff x="0" y="5085959"/>
            <a:chExt cx="12192000" cy="1772041"/>
          </a:xfrm>
        </p:grpSpPr>
        <p:grpSp>
          <p:nvGrpSpPr>
            <p:cNvPr id="4" name="Group 3"/>
            <p:cNvGrpSpPr/>
            <p:nvPr/>
          </p:nvGrpSpPr>
          <p:grpSpPr>
            <a:xfrm flipH="1">
              <a:off x="0" y="5085959"/>
              <a:ext cx="5486393" cy="1772041"/>
              <a:chOff x="5572259" y="4252480"/>
              <a:chExt cx="6124442" cy="1978123"/>
            </a:xfrm>
          </p:grpSpPr>
          <p:sp>
            <p:nvSpPr>
              <p:cNvPr id="16"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8"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9"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20"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1"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2"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3"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4"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5"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9"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0"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1"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2"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3"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4"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5"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73600" y="0"/>
            <a:ext cx="7518400" cy="685800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1.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50" Type="http://schemas.openxmlformats.org/officeDocument/2006/relationships/slideLayout" Target="../slideLayouts/slideLayout55.xml"/><Relationship Id="rId55" Type="http://schemas.openxmlformats.org/officeDocument/2006/relationships/slideLayout" Target="../slideLayouts/slideLayout60.xml"/><Relationship Id="rId63" Type="http://schemas.openxmlformats.org/officeDocument/2006/relationships/slideLayout" Target="../slideLayouts/slideLayout68.xml"/><Relationship Id="rId68" Type="http://schemas.openxmlformats.org/officeDocument/2006/relationships/slideLayout" Target="../slideLayouts/slideLayout73.xml"/><Relationship Id="rId76" Type="http://schemas.openxmlformats.org/officeDocument/2006/relationships/slideLayout" Target="../slideLayouts/slideLayout81.xml"/><Relationship Id="rId84" Type="http://schemas.openxmlformats.org/officeDocument/2006/relationships/slideLayout" Target="../slideLayouts/slideLayout89.xml"/><Relationship Id="rId89" Type="http://schemas.openxmlformats.org/officeDocument/2006/relationships/slideLayout" Target="../slideLayouts/slideLayout94.xml"/><Relationship Id="rId97" Type="http://schemas.openxmlformats.org/officeDocument/2006/relationships/slideLayout" Target="../slideLayouts/slideLayout102.xml"/><Relationship Id="rId7" Type="http://schemas.openxmlformats.org/officeDocument/2006/relationships/slideLayout" Target="../slideLayouts/slideLayout12.xml"/><Relationship Id="rId71" Type="http://schemas.openxmlformats.org/officeDocument/2006/relationships/slideLayout" Target="../slideLayouts/slideLayout76.xml"/><Relationship Id="rId92" Type="http://schemas.openxmlformats.org/officeDocument/2006/relationships/slideLayout" Target="../slideLayouts/slideLayout97.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3" Type="http://schemas.openxmlformats.org/officeDocument/2006/relationships/slideLayout" Target="../slideLayouts/slideLayout58.xml"/><Relationship Id="rId58" Type="http://schemas.openxmlformats.org/officeDocument/2006/relationships/slideLayout" Target="../slideLayouts/slideLayout63.xml"/><Relationship Id="rId66" Type="http://schemas.openxmlformats.org/officeDocument/2006/relationships/slideLayout" Target="../slideLayouts/slideLayout71.xml"/><Relationship Id="rId74" Type="http://schemas.openxmlformats.org/officeDocument/2006/relationships/slideLayout" Target="../slideLayouts/slideLayout79.xml"/><Relationship Id="rId79" Type="http://schemas.openxmlformats.org/officeDocument/2006/relationships/slideLayout" Target="../slideLayouts/slideLayout84.xml"/><Relationship Id="rId87" Type="http://schemas.openxmlformats.org/officeDocument/2006/relationships/slideLayout" Target="../slideLayouts/slideLayout92.xml"/><Relationship Id="rId5" Type="http://schemas.openxmlformats.org/officeDocument/2006/relationships/slideLayout" Target="../slideLayouts/slideLayout10.xml"/><Relationship Id="rId61" Type="http://schemas.openxmlformats.org/officeDocument/2006/relationships/slideLayout" Target="../slideLayouts/slideLayout66.xml"/><Relationship Id="rId82" Type="http://schemas.openxmlformats.org/officeDocument/2006/relationships/slideLayout" Target="../slideLayouts/slideLayout87.xml"/><Relationship Id="rId90" Type="http://schemas.openxmlformats.org/officeDocument/2006/relationships/slideLayout" Target="../slideLayouts/slideLayout95.xml"/><Relationship Id="rId95" Type="http://schemas.openxmlformats.org/officeDocument/2006/relationships/slideLayout" Target="../slideLayouts/slideLayout100.xml"/><Relationship Id="rId19" Type="http://schemas.openxmlformats.org/officeDocument/2006/relationships/slideLayout" Target="../slideLayouts/slideLayout2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slideLayout" Target="../slideLayouts/slideLayout53.xml"/><Relationship Id="rId56" Type="http://schemas.openxmlformats.org/officeDocument/2006/relationships/slideLayout" Target="../slideLayouts/slideLayout61.xml"/><Relationship Id="rId64" Type="http://schemas.openxmlformats.org/officeDocument/2006/relationships/slideLayout" Target="../slideLayouts/slideLayout69.xml"/><Relationship Id="rId69" Type="http://schemas.openxmlformats.org/officeDocument/2006/relationships/slideLayout" Target="../slideLayouts/slideLayout74.xml"/><Relationship Id="rId77" Type="http://schemas.openxmlformats.org/officeDocument/2006/relationships/slideLayout" Target="../slideLayouts/slideLayout82.xml"/><Relationship Id="rId100" Type="http://schemas.openxmlformats.org/officeDocument/2006/relationships/slideLayout" Target="../slideLayouts/slideLayout105.xml"/><Relationship Id="rId8" Type="http://schemas.openxmlformats.org/officeDocument/2006/relationships/slideLayout" Target="../slideLayouts/slideLayout13.xml"/><Relationship Id="rId51" Type="http://schemas.openxmlformats.org/officeDocument/2006/relationships/slideLayout" Target="../slideLayouts/slideLayout56.xml"/><Relationship Id="rId72" Type="http://schemas.openxmlformats.org/officeDocument/2006/relationships/slideLayout" Target="../slideLayouts/slideLayout77.xml"/><Relationship Id="rId80" Type="http://schemas.openxmlformats.org/officeDocument/2006/relationships/slideLayout" Target="../slideLayouts/slideLayout85.xml"/><Relationship Id="rId85" Type="http://schemas.openxmlformats.org/officeDocument/2006/relationships/slideLayout" Target="../slideLayouts/slideLayout90.xml"/><Relationship Id="rId93" Type="http://schemas.openxmlformats.org/officeDocument/2006/relationships/slideLayout" Target="../slideLayouts/slideLayout98.xml"/><Relationship Id="rId98" Type="http://schemas.openxmlformats.org/officeDocument/2006/relationships/slideLayout" Target="../slideLayouts/slideLayout10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59" Type="http://schemas.openxmlformats.org/officeDocument/2006/relationships/slideLayout" Target="../slideLayouts/slideLayout64.xml"/><Relationship Id="rId67" Type="http://schemas.openxmlformats.org/officeDocument/2006/relationships/slideLayout" Target="../slideLayouts/slideLayout7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54" Type="http://schemas.openxmlformats.org/officeDocument/2006/relationships/slideLayout" Target="../slideLayouts/slideLayout59.xml"/><Relationship Id="rId62" Type="http://schemas.openxmlformats.org/officeDocument/2006/relationships/slideLayout" Target="../slideLayouts/slideLayout67.xml"/><Relationship Id="rId70" Type="http://schemas.openxmlformats.org/officeDocument/2006/relationships/slideLayout" Target="../slideLayouts/slideLayout75.xml"/><Relationship Id="rId75" Type="http://schemas.openxmlformats.org/officeDocument/2006/relationships/slideLayout" Target="../slideLayouts/slideLayout80.xml"/><Relationship Id="rId83" Type="http://schemas.openxmlformats.org/officeDocument/2006/relationships/slideLayout" Target="../slideLayouts/slideLayout88.xml"/><Relationship Id="rId88" Type="http://schemas.openxmlformats.org/officeDocument/2006/relationships/slideLayout" Target="../slideLayouts/slideLayout93.xml"/><Relationship Id="rId91" Type="http://schemas.openxmlformats.org/officeDocument/2006/relationships/slideLayout" Target="../slideLayouts/slideLayout96.xml"/><Relationship Id="rId96" Type="http://schemas.openxmlformats.org/officeDocument/2006/relationships/slideLayout" Target="../slideLayouts/slideLayout10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slideLayout" Target="../slideLayouts/slideLayout54.xml"/><Relationship Id="rId57" Type="http://schemas.openxmlformats.org/officeDocument/2006/relationships/slideLayout" Target="../slideLayouts/slideLayout62.xml"/><Relationship Id="rId10" Type="http://schemas.openxmlformats.org/officeDocument/2006/relationships/slideLayout" Target="../slideLayouts/slideLayout15.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52" Type="http://schemas.openxmlformats.org/officeDocument/2006/relationships/slideLayout" Target="../slideLayouts/slideLayout57.xml"/><Relationship Id="rId60" Type="http://schemas.openxmlformats.org/officeDocument/2006/relationships/slideLayout" Target="../slideLayouts/slideLayout65.xml"/><Relationship Id="rId65" Type="http://schemas.openxmlformats.org/officeDocument/2006/relationships/slideLayout" Target="../slideLayouts/slideLayout70.xml"/><Relationship Id="rId73" Type="http://schemas.openxmlformats.org/officeDocument/2006/relationships/slideLayout" Target="../slideLayouts/slideLayout78.xml"/><Relationship Id="rId78" Type="http://schemas.openxmlformats.org/officeDocument/2006/relationships/slideLayout" Target="../slideLayouts/slideLayout83.xml"/><Relationship Id="rId81" Type="http://schemas.openxmlformats.org/officeDocument/2006/relationships/slideLayout" Target="../slideLayouts/slideLayout86.xml"/><Relationship Id="rId86" Type="http://schemas.openxmlformats.org/officeDocument/2006/relationships/slideLayout" Target="../slideLayouts/slideLayout91.xml"/><Relationship Id="rId94" Type="http://schemas.openxmlformats.org/officeDocument/2006/relationships/slideLayout" Target="../slideLayouts/slideLayout99.xml"/><Relationship Id="rId99" Type="http://schemas.openxmlformats.org/officeDocument/2006/relationships/slideLayout" Target="../slideLayouts/slideLayout104.xml"/><Relationship Id="rId101"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9"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738" r:id="rId84"/>
    <p:sldLayoutId id="2147483739" r:id="rId85"/>
    <p:sldLayoutId id="2147483740" r:id="rId86"/>
    <p:sldLayoutId id="2147483741" r:id="rId87"/>
    <p:sldLayoutId id="2147483742" r:id="rId88"/>
    <p:sldLayoutId id="2147483743" r:id="rId89"/>
    <p:sldLayoutId id="2147483744" r:id="rId90"/>
    <p:sldLayoutId id="2147483745" r:id="rId91"/>
    <p:sldLayoutId id="2147483746" r:id="rId92"/>
    <p:sldLayoutId id="2147483747" r:id="rId93"/>
    <p:sldLayoutId id="2147483748" r:id="rId94"/>
    <p:sldLayoutId id="2147483749" r:id="rId95"/>
    <p:sldLayoutId id="2147483750" r:id="rId96"/>
    <p:sldLayoutId id="2147483751" r:id="rId97"/>
    <p:sldLayoutId id="2147483752" r:id="rId98"/>
    <p:sldLayoutId id="2147483753" r:id="rId99"/>
    <p:sldLayoutId id="2147483754" r:id="rId1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117.xml"/><Relationship Id="rId4"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10.xml"/><Relationship Id="rId4"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notesSlide" Target="../notesSlides/notesSlide11.xml"/><Relationship Id="rId4"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jpeg"/><Relationship Id="rId5" Type="http://schemas.openxmlformats.org/officeDocument/2006/relationships/tags" Target="../tags/tag78.xml"/><Relationship Id="rId10" Type="http://schemas.openxmlformats.org/officeDocument/2006/relationships/notesSlide" Target="../notesSlides/notesSlide12.xml"/><Relationship Id="rId4" Type="http://schemas.openxmlformats.org/officeDocument/2006/relationships/tags" Target="../tags/tag77.xml"/><Relationship Id="rId9" Type="http://schemas.openxmlformats.org/officeDocument/2006/relationships/slideLayout" Target="../slideLayouts/slideLayout118.xml"/></Relationships>
</file>

<file path=ppt/slides/_rels/slide1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4.xml"/><Relationship Id="rId7" Type="http://schemas.openxmlformats.org/officeDocument/2006/relationships/notesSlide" Target="../notesSlides/notesSlide1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118.xml"/><Relationship Id="rId5" Type="http://schemas.openxmlformats.org/officeDocument/2006/relationships/tags" Target="../tags/tag86.xml"/><Relationship Id="rId4" Type="http://schemas.openxmlformats.org/officeDocument/2006/relationships/tags" Target="../tags/tag85.xml"/></Relationships>
</file>

<file path=ppt/slides/_rels/slide14.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notesSlide" Target="../notesSlides/notesSlide14.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118.xml"/><Relationship Id="rId5" Type="http://schemas.openxmlformats.org/officeDocument/2006/relationships/tags" Target="../tags/tag91.xml"/><Relationship Id="rId4" Type="http://schemas.openxmlformats.org/officeDocument/2006/relationships/tags" Target="../tags/tag90.xml"/></Relationships>
</file>

<file path=ppt/slides/_rels/slide15.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notesSlide" Target="../notesSlides/notesSlide15.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118.xml"/><Relationship Id="rId5" Type="http://schemas.openxmlformats.org/officeDocument/2006/relationships/tags" Target="../tags/tag96.xml"/><Relationship Id="rId4" Type="http://schemas.openxmlformats.org/officeDocument/2006/relationships/tags" Target="../tags/tag95.xml"/></Relationships>
</file>

<file path=ppt/slides/_rels/slide16.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notesSlide" Target="../notesSlides/notesSlide16.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118.xml"/><Relationship Id="rId5" Type="http://schemas.openxmlformats.org/officeDocument/2006/relationships/tags" Target="../tags/tag101.xml"/><Relationship Id="rId4" Type="http://schemas.openxmlformats.org/officeDocument/2006/relationships/tags" Target="../tags/tag100.xml"/></Relationships>
</file>

<file path=ppt/slides/_rels/slide17.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notesSlide" Target="../notesSlides/notesSlide17.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118.xml"/><Relationship Id="rId5" Type="http://schemas.openxmlformats.org/officeDocument/2006/relationships/tags" Target="../tags/tag106.xml"/><Relationship Id="rId4" Type="http://schemas.openxmlformats.org/officeDocument/2006/relationships/tags" Target="../tags/tag105.xml"/></Relationships>
</file>

<file path=ppt/slides/_rels/slide18.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notesSlide" Target="../notesSlides/notesSlide18.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8.xml"/><Relationship Id="rId5" Type="http://schemas.openxmlformats.org/officeDocument/2006/relationships/tags" Target="../tags/tag111.xml"/><Relationship Id="rId4" Type="http://schemas.openxmlformats.org/officeDocument/2006/relationships/tags" Target="../tags/tag110.xml"/></Relationships>
</file>

<file path=ppt/slides/_rels/slide19.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19.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18.xml"/><Relationship Id="rId5" Type="http://schemas.openxmlformats.org/officeDocument/2006/relationships/tags" Target="../tags/tag116.xml"/><Relationship Id="rId4" Type="http://schemas.openxmlformats.org/officeDocument/2006/relationships/tags" Target="../tags/tag115.xml"/></Relationships>
</file>

<file path=ppt/slides/_rels/slide2.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11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20.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20.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18.xml"/><Relationship Id="rId5" Type="http://schemas.openxmlformats.org/officeDocument/2006/relationships/tags" Target="../tags/tag121.xml"/><Relationship Id="rId4" Type="http://schemas.openxmlformats.org/officeDocument/2006/relationships/tags" Target="../tags/tag120.xml"/></Relationships>
</file>

<file path=ppt/slides/_rels/slide21.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notesSlide" Target="../notesSlides/notesSlide21.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18.xml"/><Relationship Id="rId5" Type="http://schemas.openxmlformats.org/officeDocument/2006/relationships/tags" Target="../tags/tag126.xml"/><Relationship Id="rId4" Type="http://schemas.openxmlformats.org/officeDocument/2006/relationships/tags" Target="../tags/tag125.xml"/></Relationships>
</file>

<file path=ppt/slides/_rels/slide22.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slideLayout" Target="../slideLayouts/slideLayout11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23.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notesSlide" Target="../notesSlides/notesSlide2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111.xml"/><Relationship Id="rId5" Type="http://schemas.openxmlformats.org/officeDocument/2006/relationships/tags" Target="../tags/tag145.xml"/><Relationship Id="rId4" Type="http://schemas.openxmlformats.org/officeDocument/2006/relationships/tags" Target="../tags/tag144.xml"/></Relationships>
</file>

<file path=ppt/slides/_rels/slide24.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slideLayout" Target="../slideLayouts/slideLayout111.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160.xml"/><Relationship Id="rId7" Type="http://schemas.openxmlformats.org/officeDocument/2006/relationships/notesSlide" Target="../notesSlides/notesSlide2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118.xml"/><Relationship Id="rId5" Type="http://schemas.openxmlformats.org/officeDocument/2006/relationships/tags" Target="../tags/tag162.xml"/><Relationship Id="rId4" Type="http://schemas.openxmlformats.org/officeDocument/2006/relationships/tags" Target="../tags/tag161.xml"/></Relationships>
</file>

<file path=ppt/slides/_rels/slide26.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6.jpe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notesSlide" Target="../notesSlides/notesSlide25.xml"/><Relationship Id="rId5" Type="http://schemas.openxmlformats.org/officeDocument/2006/relationships/slideLayout" Target="../slideLayouts/slideLayout118.xml"/><Relationship Id="rId4" Type="http://schemas.openxmlformats.org/officeDocument/2006/relationships/tags" Target="../tags/tag166.xml"/></Relationships>
</file>

<file path=ppt/slides/_rels/slide27.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6.jpe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notesSlide" Target="../notesSlides/notesSlide26.xml"/><Relationship Id="rId5" Type="http://schemas.openxmlformats.org/officeDocument/2006/relationships/slideLayout" Target="../slideLayouts/slideLayout118.xml"/><Relationship Id="rId4" Type="http://schemas.openxmlformats.org/officeDocument/2006/relationships/tags" Target="../tags/tag170.xml"/></Relationships>
</file>

<file path=ppt/slides/_rels/slide28.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27.xml"/><Relationship Id="rId5" Type="http://schemas.openxmlformats.org/officeDocument/2006/relationships/slideLayout" Target="../slideLayouts/slideLayout118.xml"/><Relationship Id="rId4" Type="http://schemas.openxmlformats.org/officeDocument/2006/relationships/tags" Target="../tags/tag174.xml"/></Relationships>
</file>

<file path=ppt/slides/_rels/slide2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77.xml"/><Relationship Id="rId7" Type="http://schemas.openxmlformats.org/officeDocument/2006/relationships/image" Target="../media/image7.jpeg"/><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28.xml"/><Relationship Id="rId5" Type="http://schemas.openxmlformats.org/officeDocument/2006/relationships/slideLayout" Target="../slideLayouts/slideLayout118.xml"/><Relationship Id="rId4" Type="http://schemas.openxmlformats.org/officeDocument/2006/relationships/tags" Target="../tags/tag17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7.xml"/><Relationship Id="rId7" Type="http://schemas.openxmlformats.org/officeDocument/2006/relationships/slideLayout" Target="../slideLayouts/slideLayout11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30.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9.jpeg"/><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notesSlide" Target="../notesSlides/notesSlide29.xml"/><Relationship Id="rId5" Type="http://schemas.openxmlformats.org/officeDocument/2006/relationships/slideLayout" Target="../slideLayouts/slideLayout118.xml"/><Relationship Id="rId4" Type="http://schemas.openxmlformats.org/officeDocument/2006/relationships/tags" Target="../tags/tag182.xml"/></Relationships>
</file>

<file path=ppt/slides/_rels/slide31.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1.jpe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10.jpeg"/><Relationship Id="rId5" Type="http://schemas.openxmlformats.org/officeDocument/2006/relationships/notesSlide" Target="../notesSlides/notesSlide30.xml"/><Relationship Id="rId4" Type="http://schemas.openxmlformats.org/officeDocument/2006/relationships/slideLayout" Target="../slideLayouts/slideLayout11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s>
</file>

<file path=ppt/slides/_rels/slide33.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18" Type="http://schemas.openxmlformats.org/officeDocument/2006/relationships/tags" Target="../tags/tag210.xml"/><Relationship Id="rId26" Type="http://schemas.openxmlformats.org/officeDocument/2006/relationships/tags" Target="../tags/tag218.xml"/><Relationship Id="rId3" Type="http://schemas.openxmlformats.org/officeDocument/2006/relationships/tags" Target="../tags/tag195.xml"/><Relationship Id="rId21" Type="http://schemas.openxmlformats.org/officeDocument/2006/relationships/tags" Target="../tags/tag213.xml"/><Relationship Id="rId34" Type="http://schemas.openxmlformats.org/officeDocument/2006/relationships/tags" Target="../tags/tag226.xml"/><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5" Type="http://schemas.openxmlformats.org/officeDocument/2006/relationships/tags" Target="../tags/tag217.xml"/><Relationship Id="rId33" Type="http://schemas.openxmlformats.org/officeDocument/2006/relationships/tags" Target="../tags/tag225.xml"/><Relationship Id="rId38" Type="http://schemas.openxmlformats.org/officeDocument/2006/relationships/slideLayout" Target="../slideLayouts/slideLayout111.xml"/><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tags" Target="../tags/tag212.xml"/><Relationship Id="rId29" Type="http://schemas.openxmlformats.org/officeDocument/2006/relationships/tags" Target="../tags/tag221.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24" Type="http://schemas.openxmlformats.org/officeDocument/2006/relationships/tags" Target="../tags/tag216.xml"/><Relationship Id="rId32" Type="http://schemas.openxmlformats.org/officeDocument/2006/relationships/tags" Target="../tags/tag224.xml"/><Relationship Id="rId37" Type="http://schemas.openxmlformats.org/officeDocument/2006/relationships/tags" Target="../tags/tag229.xml"/><Relationship Id="rId5" Type="http://schemas.openxmlformats.org/officeDocument/2006/relationships/tags" Target="../tags/tag197.xml"/><Relationship Id="rId15" Type="http://schemas.openxmlformats.org/officeDocument/2006/relationships/tags" Target="../tags/tag207.xml"/><Relationship Id="rId23" Type="http://schemas.openxmlformats.org/officeDocument/2006/relationships/tags" Target="../tags/tag215.xml"/><Relationship Id="rId28" Type="http://schemas.openxmlformats.org/officeDocument/2006/relationships/tags" Target="../tags/tag220.xml"/><Relationship Id="rId36" Type="http://schemas.openxmlformats.org/officeDocument/2006/relationships/tags" Target="../tags/tag228.xml"/><Relationship Id="rId10" Type="http://schemas.openxmlformats.org/officeDocument/2006/relationships/tags" Target="../tags/tag202.xml"/><Relationship Id="rId19" Type="http://schemas.openxmlformats.org/officeDocument/2006/relationships/tags" Target="../tags/tag211.xml"/><Relationship Id="rId31" Type="http://schemas.openxmlformats.org/officeDocument/2006/relationships/tags" Target="../tags/tag223.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 Id="rId22" Type="http://schemas.openxmlformats.org/officeDocument/2006/relationships/tags" Target="../tags/tag214.xml"/><Relationship Id="rId27" Type="http://schemas.openxmlformats.org/officeDocument/2006/relationships/tags" Target="../tags/tag219.xml"/><Relationship Id="rId30" Type="http://schemas.openxmlformats.org/officeDocument/2006/relationships/tags" Target="../tags/tag222.xml"/><Relationship Id="rId35" Type="http://schemas.openxmlformats.org/officeDocument/2006/relationships/tags" Target="../tags/tag227.xml"/></Relationships>
</file>

<file path=ppt/slides/_rels/slide3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232.xml"/><Relationship Id="rId7" Type="http://schemas.openxmlformats.org/officeDocument/2006/relationships/notesSlide" Target="../notesSlides/notesSlide31.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Layout" Target="../slideLayouts/slideLayout111.xml"/><Relationship Id="rId5" Type="http://schemas.openxmlformats.org/officeDocument/2006/relationships/tags" Target="../tags/tag234.xml"/><Relationship Id="rId4" Type="http://schemas.openxmlformats.org/officeDocument/2006/relationships/tags" Target="../tags/tag233.xml"/></Relationships>
</file>

<file path=ppt/slides/_rels/slide35.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13.jpeg"/><Relationship Id="rId5" Type="http://schemas.openxmlformats.org/officeDocument/2006/relationships/notesSlide" Target="../notesSlides/notesSlide32.xml"/><Relationship Id="rId4" Type="http://schemas.openxmlformats.org/officeDocument/2006/relationships/slideLayout" Target="../slideLayouts/slideLayout111.xml"/></Relationships>
</file>

<file path=ppt/slides/_rels/slide36.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image" Target="../media/image14.jpeg"/><Relationship Id="rId5" Type="http://schemas.openxmlformats.org/officeDocument/2006/relationships/notesSlide" Target="../notesSlides/notesSlide33.xml"/><Relationship Id="rId4" Type="http://schemas.openxmlformats.org/officeDocument/2006/relationships/slideLayout" Target="../slideLayouts/slideLayout111.xml"/></Relationships>
</file>

<file path=ppt/slides/_rels/slide37.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15.jpeg"/><Relationship Id="rId5" Type="http://schemas.openxmlformats.org/officeDocument/2006/relationships/notesSlide" Target="../notesSlides/notesSlide34.xml"/><Relationship Id="rId4" Type="http://schemas.openxmlformats.org/officeDocument/2006/relationships/slideLayout" Target="../slideLayouts/slideLayout111.xml"/></Relationships>
</file>

<file path=ppt/slides/_rels/slide38.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notesSlide" Target="../notesSlides/notesSlide35.xml"/><Relationship Id="rId4" Type="http://schemas.openxmlformats.org/officeDocument/2006/relationships/slideLayout" Target="../slideLayouts/slideLayout111.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249.xml"/><Relationship Id="rId7" Type="http://schemas.openxmlformats.org/officeDocument/2006/relationships/slideLayout" Target="../slideLayouts/slideLayout112.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3.xml"/><Relationship Id="rId7" Type="http://schemas.openxmlformats.org/officeDocument/2006/relationships/slideLayout" Target="../slideLayouts/slideLayout11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40.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notesSlide" Target="../notesSlides/notesSlide37.xml"/><Relationship Id="rId4"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9.xml"/><Relationship Id="rId7" Type="http://schemas.openxmlformats.org/officeDocument/2006/relationships/slideLayout" Target="../slideLayouts/slideLayout11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55.xml"/><Relationship Id="rId7" Type="http://schemas.openxmlformats.org/officeDocument/2006/relationships/slideLayout" Target="../slideLayouts/slideLayout11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7.xml"/><Relationship Id="rId4"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9.xml"/><Relationship Id="rId4"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7672079" cy="1014730"/>
          </a:xfrm>
          <a:prstGeom prst="rect">
            <a:avLst/>
          </a:prstGeom>
          <a:noFill/>
        </p:spPr>
        <p:txBody>
          <a:bodyPr wrap="square" rtlCol="0">
            <a:normAutofit fontScale="9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第五章   机器学习</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419735" y="1073785"/>
            <a:ext cx="6731635" cy="458470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学习系统的基本模型</a:t>
            </a:r>
          </a:p>
        </p:txBody>
      </p:sp>
      <p:sp>
        <p:nvSpPr>
          <p:cNvPr id="6" name="文本框 5"/>
          <p:cNvSpPr txBox="1"/>
          <p:nvPr/>
        </p:nvSpPr>
        <p:spPr>
          <a:xfrm>
            <a:off x="512445" y="1148080"/>
            <a:ext cx="6546215" cy="4510405"/>
          </a:xfrm>
          <a:prstGeom prst="rect">
            <a:avLst/>
          </a:prstGeom>
          <a:noFill/>
        </p:spPr>
        <p:txBody>
          <a:bodyPr wrap="square" rtlCol="0">
            <a:noAutofit/>
          </a:bodyPr>
          <a:lstStyle/>
          <a:p>
            <a:r>
              <a:rPr lang="en-US"/>
              <a:t>        </a:t>
            </a:r>
            <a:r>
              <a:t>适当的学习环境是建立学习系统模型的第一重要因素，环境所提供的信息水平与质量都影响着机器的性能。即如果没有很好的环境，提供的信息杂乱无章，则学习部分不容易处理，必须从足够的数据中提取原则，然后放入知识库中，这增加了学习环境的设计负担。</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419735" y="1073785"/>
            <a:ext cx="6731635" cy="458470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学习系统的基本模型</a:t>
            </a:r>
          </a:p>
        </p:txBody>
      </p:sp>
      <p:sp>
        <p:nvSpPr>
          <p:cNvPr id="6" name="文本框 5"/>
          <p:cNvSpPr txBox="1"/>
          <p:nvPr/>
        </p:nvSpPr>
        <p:spPr>
          <a:xfrm>
            <a:off x="512445" y="1148080"/>
            <a:ext cx="6546215" cy="4510405"/>
          </a:xfrm>
          <a:prstGeom prst="rect">
            <a:avLst/>
          </a:prstGeom>
          <a:noFill/>
        </p:spPr>
        <p:txBody>
          <a:bodyPr wrap="square" rtlCol="0">
            <a:noAutofit/>
          </a:bodyPr>
          <a:lstStyle/>
          <a:p>
            <a:r>
              <a:rPr lang="en-US"/>
              <a:t>        </a:t>
            </a:r>
            <a:r>
              <a:t>知识库是设计学习系统的另一重要因素，常用的知识表示有多种，如谓词、产生式、语义网络等。选择合适的表示方法也是很重要的，选择表示方法时，应当遵循以下一些原则：其一，所选择的表示法要能够很好地表达相关的知识，因为不同的知识表示方法适用于不同的对象；其二，尽可能地使得推理容易些；其三，要考虑知识库的修改难易程度；其四，要考虑知识是否易于扩展，随着系统学习能力的提髙，单一的知识表示法已不能满足需要，有的时候还需要几种知识表示同时使用，以适应外部环境需要。</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内容"/>
          <p:cNvSpPr txBox="1"/>
          <p:nvPr>
            <p:custDataLst>
              <p:tags r:id="rId2"/>
            </p:custDataLst>
          </p:nvPr>
        </p:nvSpPr>
        <p:spPr>
          <a:xfrm>
            <a:off x="5890570" y="669210"/>
            <a:ext cx="5541433" cy="1111338"/>
          </a:xfrm>
          <a:prstGeom prst="rect">
            <a:avLst/>
          </a:prstGeom>
          <a:noFill/>
          <a:ln>
            <a:noFill/>
          </a:ln>
        </p:spPr>
        <p:txBody>
          <a:bodyPr spcFirstLastPara="1" wrap="square" lIns="60950" tIns="30466" rIns="60950" bIns="30466" anchor="t" anchorCtr="0">
            <a:normAutofit lnSpcReduction="10000"/>
          </a:bodyPr>
          <a:lstStyle/>
          <a:p>
            <a:pPr>
              <a:lnSpc>
                <a:spcPct val="150000"/>
              </a:lnSpc>
            </a:pPr>
            <a:r>
              <a:rPr lang="zh-CN" altLang="en-US" sz="1600" kern="0" dirty="0">
                <a:ea typeface="思源黑体 CN" panose="020B0500000000000000" pitchFamily="34" charset="-122"/>
              </a:rPr>
              <a:t>机器学习是一个庞大的家族体系，涉及众多算法和学习理论。根据不同的学习路径，机器学习模型的类型主要有以下4种划分方式：</a:t>
            </a:r>
          </a:p>
        </p:txBody>
      </p:sp>
      <p:sp>
        <p:nvSpPr>
          <p:cNvPr id="7" name="图片"/>
          <p:cNvSpPr/>
          <p:nvPr>
            <p:custDataLst>
              <p:tags r:id="rId3"/>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a:xfrm>
            <a:off x="1102782" y="1563706"/>
            <a:ext cx="4334932" cy="2889249"/>
          </a:xfrm>
          <a:prstGeom prst="rect">
            <a:avLst/>
          </a:prstGeom>
        </p:spPr>
      </p:pic>
      <p:sp>
        <p:nvSpPr>
          <p:cNvPr id="10" name="左大括号 9"/>
          <p:cNvSpPr/>
          <p:nvPr/>
        </p:nvSpPr>
        <p:spPr>
          <a:xfrm>
            <a:off x="5770455" y="2186536"/>
            <a:ext cx="388181" cy="3643594"/>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内容"/>
          <p:cNvSpPr txBox="1"/>
          <p:nvPr>
            <p:custDataLst>
              <p:tags r:id="rId4"/>
            </p:custDataLst>
          </p:nvPr>
        </p:nvSpPr>
        <p:spPr>
          <a:xfrm>
            <a:off x="6301105" y="2570480"/>
            <a:ext cx="5667375" cy="1106170"/>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按学习理论划分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按学习理论的不同，可以将机器学习模型分为有监督学习、半监督学习、无监督学习、迁移学习和强化学习。</a:t>
            </a:r>
          </a:p>
        </p:txBody>
      </p:sp>
      <p:sp>
        <p:nvSpPr>
          <p:cNvPr id="12" name="内容"/>
          <p:cNvSpPr txBox="1"/>
          <p:nvPr>
            <p:custDataLst>
              <p:tags r:id="rId5"/>
            </p:custDataLst>
          </p:nvPr>
        </p:nvSpPr>
        <p:spPr>
          <a:xfrm>
            <a:off x="6270294" y="5274775"/>
            <a:ext cx="5667375" cy="1145488"/>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按求解的算法划分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按求解算法的不同，可以将机器学习模型分为生成模型和判别模型。</a:t>
            </a:r>
          </a:p>
        </p:txBody>
      </p:sp>
      <p:sp>
        <p:nvSpPr>
          <p:cNvPr id="9" name="Text1"/>
          <p:cNvSpPr txBox="1"/>
          <p:nvPr>
            <p:custDataLst>
              <p:tags r:id="rId6"/>
            </p:custDataLst>
          </p:nvPr>
        </p:nvSpPr>
        <p:spPr>
          <a:xfrm>
            <a:off x="816294" y="527219"/>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p:txBody>
      </p:sp>
      <p:sp>
        <p:nvSpPr>
          <p:cNvPr id="13" name="内容"/>
          <p:cNvSpPr txBox="1"/>
          <p:nvPr>
            <p:custDataLst>
              <p:tags r:id="rId7"/>
            </p:custDataLst>
          </p:nvPr>
        </p:nvSpPr>
        <p:spPr>
          <a:xfrm>
            <a:off x="6316864" y="1780548"/>
            <a:ext cx="5667375" cy="811975"/>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按方法划分</a:t>
            </a:r>
            <a:endParaRPr lang="en-US" altLang="zh-CN" sz="1400"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按所用方法的不同，可以将机器学习模型分为线性模型和非线性模型。</a:t>
            </a:r>
          </a:p>
        </p:txBody>
      </p:sp>
      <p:sp>
        <p:nvSpPr>
          <p:cNvPr id="14" name="内容"/>
          <p:cNvSpPr txBox="1"/>
          <p:nvPr>
            <p:custDataLst>
              <p:tags r:id="rId8"/>
            </p:custDataLst>
          </p:nvPr>
        </p:nvSpPr>
        <p:spPr>
          <a:xfrm>
            <a:off x="6270293" y="4015571"/>
            <a:ext cx="5667375" cy="1111338"/>
          </a:xfrm>
          <a:prstGeom prst="rect">
            <a:avLst/>
          </a:prstGeom>
          <a:noFill/>
          <a:ln>
            <a:noFill/>
          </a:ln>
        </p:spPr>
        <p:txBody>
          <a:bodyPr spcFirstLastPara="1" wrap="square" lIns="60950" tIns="30466" rIns="60950" bIns="30466" anchor="t" anchorCtr="0">
            <a:normAutofit/>
          </a:bodyPr>
          <a:lstStyle/>
          <a:p>
            <a:pPr>
              <a:lnSpc>
                <a:spcPct val="150000"/>
              </a:lnSpc>
            </a:pPr>
            <a:r>
              <a:rPr lang="zh-CN" altLang="en-US" sz="1400" b="1" kern="0" dirty="0">
                <a:latin typeface="思源黑体 CN" panose="020B0500000000000000" pitchFamily="34" charset="-122"/>
                <a:ea typeface="思源黑体 CN" panose="020B0500000000000000" pitchFamily="34" charset="-122"/>
                <a:sym typeface="思源黑体 CN" panose="020B0500000000000000" pitchFamily="34" charset="-122"/>
              </a:rPr>
              <a:t>按任务划分</a:t>
            </a:r>
          </a:p>
          <a:p>
            <a:pPr>
              <a:lnSpc>
                <a:spcPct val="150000"/>
              </a:lnSpc>
            </a:pPr>
            <a:r>
              <a:rPr lang="zh-CN" altLang="en-US" sz="1400" kern="0" dirty="0">
                <a:latin typeface="思源黑体 CN" panose="020B0500000000000000" pitchFamily="34" charset="-122"/>
                <a:ea typeface="思源黑体 CN" panose="020B0500000000000000" pitchFamily="34" charset="-122"/>
                <a:sym typeface="思源黑体 CN" panose="020B0500000000000000" pitchFamily="34" charset="-122"/>
              </a:rPr>
              <a:t>按任务的不同，可以将机器学习模型分为回归模型、分类模型和结构化学习模型。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 name="矩形"/>
          <p:cNvSpPr/>
          <p:nvPr>
            <p:custDataLst>
              <p:tags r:id="rId2"/>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3"/>
            </p:custDataLst>
          </p:nvPr>
        </p:nvSpPr>
        <p:spPr>
          <a:xfrm>
            <a:off x="5844320" y="191135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a:t>
            </a:r>
          </a:p>
        </p:txBody>
      </p:sp>
      <p:sp>
        <p:nvSpPr>
          <p:cNvPr id="2" name="Text1"/>
          <p:cNvSpPr txBox="1"/>
          <p:nvPr>
            <p:custDataLst>
              <p:tags r:id="rId4"/>
            </p:custDataLst>
          </p:nvPr>
        </p:nvSpPr>
        <p:spPr>
          <a:xfrm>
            <a:off x="936413" y="527219"/>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p:txBody>
      </p:sp>
      <p:sp>
        <p:nvSpPr>
          <p:cNvPr id="3" name="内容"/>
          <p:cNvSpPr txBox="1"/>
          <p:nvPr>
            <p:custDataLst>
              <p:tags r:id="rId5"/>
            </p:custDataLst>
          </p:nvPr>
        </p:nvSpPr>
        <p:spPr>
          <a:xfrm>
            <a:off x="5844320" y="2518355"/>
            <a:ext cx="5541433" cy="2853745"/>
          </a:xfrm>
          <a:prstGeom prst="rect">
            <a:avLst/>
          </a:prstGeom>
          <a:noFill/>
          <a:ln>
            <a:noFill/>
          </a:ln>
        </p:spPr>
        <p:txBody>
          <a:bodyPr spcFirstLastPara="1" wrap="square" lIns="60950" tIns="30466" rIns="60950" bIns="30466" anchor="t" anchorCtr="0">
            <a:normAutofit/>
          </a:bodyPr>
          <a:lstStyle/>
          <a:p>
            <a:pPr>
              <a:lnSpc>
                <a:spcPct val="150000"/>
              </a:lnSpc>
            </a:pPr>
            <a:r>
              <a:rPr sz="1600" kern="0" dirty="0">
                <a:latin typeface="思源黑体 CN" panose="020B0500000000000000" pitchFamily="34" charset="-122"/>
                <a:ea typeface="思源黑体 CN" panose="020B0500000000000000" pitchFamily="34" charset="-122"/>
                <a:sym typeface="思源黑体 CN" panose="020B0500000000000000" pitchFamily="34" charset="-122"/>
              </a:rPr>
              <a:t>机器学习最成功的应用领域涉及计算机视觉、模式识别、数据挖掘、图像处理等，此外，它还被广泛应用于自然语言处理、生物特征识别、搜索引擎、医学诊断、检测信用卡欺诈、证券市场分析、DNA基因测序、语音和手写字符识别、战略游戏和机器人等领域。机器学习与人工智能的一些重要分支或研究领域都有着紧密联系，如图所示。</a:t>
            </a:r>
          </a:p>
        </p:txBody>
      </p:sp>
      <p:pic>
        <p:nvPicPr>
          <p:cNvPr id="6" name="图片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1047750" y="1378585"/>
            <a:ext cx="4445000" cy="2190750"/>
          </a:xfrm>
          <a:prstGeom prst="rect">
            <a:avLst/>
          </a:prstGeom>
          <a:noFill/>
          <a:ln>
            <a:noFill/>
          </a:ln>
        </p:spPr>
      </p:pic>
      <p:sp>
        <p:nvSpPr>
          <p:cNvPr id="8" name="文本框 7"/>
          <p:cNvSpPr txBox="1"/>
          <p:nvPr/>
        </p:nvSpPr>
        <p:spPr>
          <a:xfrm>
            <a:off x="1243330" y="3732530"/>
            <a:ext cx="4250055" cy="906780"/>
          </a:xfrm>
          <a:prstGeom prst="rect">
            <a:avLst/>
          </a:prstGeom>
          <a:noFill/>
        </p:spPr>
        <p:txBody>
          <a:bodyPr wrap="square" rtlCol="0">
            <a:noAutofit/>
          </a:bodyPr>
          <a:lstStyle/>
          <a:p>
            <a:pPr algn="ctr"/>
            <a:r>
              <a:rPr lang="zh-CN" altLang="en-US" sz="2000" b="1">
                <a:solidFill>
                  <a:schemeClr val="bg2">
                    <a:lumMod val="25000"/>
                  </a:schemeClr>
                </a:solidFill>
                <a:latin typeface="黑体" panose="02010609060101010101" charset="-122"/>
                <a:ea typeface="黑体" panose="02010609060101010101" charset="-122"/>
              </a:rPr>
              <a:t>机器学习与人工智能的重要研究领域的关系</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（1）模式识别</a:t>
            </a: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模式识别是从工业界发展起来的，而机器学习来自于计算机学科，可以将二者视为人工智能的两个方面。模式识别的主要方法都是机器学习的主要方法。</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97180"/>
            <a:ext cx="6580505" cy="137795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（2）数据挖掘</a:t>
            </a: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数据挖掘是利用机器学习等方法在数据中寻找规律和知识的领域，因此可以认为：数据挖掘＝机器学习＋数据库。</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标题"/>
          <p:cNvSpPr txBox="1"/>
          <p:nvPr>
            <p:custDataLst>
              <p:tags r:id="rId3"/>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（3）统计学习</a:t>
            </a:r>
          </a:p>
        </p:txBody>
      </p:sp>
      <p:sp>
        <p:nvSpPr>
          <p:cNvPr id="13" name="内容"/>
          <p:cNvSpPr txBox="1"/>
          <p:nvPr>
            <p:custDataLst>
              <p:tags r:id="rId4"/>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统计学习是与机器学习高度重叠的学科，因为机器学习中的大多数方法都来自于统计学，甚至可以说，统计学的发展促进了机器学习的兴盛。二者的区别在于，统计学习重点关注的是统计模型的发展与优化，侧重于数学；而机器学习重点关注的是如何解决问题，侧重于实践。</a:t>
            </a:r>
          </a:p>
        </p:txBody>
      </p:sp>
      <p:sp>
        <p:nvSpPr>
          <p:cNvPr id="4" name="Text1"/>
          <p:cNvSpPr txBox="1"/>
          <p:nvPr>
            <p:custDataLst>
              <p:tags r:id="rId5"/>
            </p:custDataLst>
          </p:nvPr>
        </p:nvSpPr>
        <p:spPr>
          <a:xfrm>
            <a:off x="936625" y="297180"/>
            <a:ext cx="6580505" cy="137795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标题"/>
          <p:cNvSpPr txBox="1"/>
          <p:nvPr>
            <p:custDataLst>
              <p:tags r:id="rId3"/>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（4）计算机视觉</a:t>
            </a:r>
          </a:p>
        </p:txBody>
      </p:sp>
      <p:sp>
        <p:nvSpPr>
          <p:cNvPr id="13" name="内容"/>
          <p:cNvSpPr txBox="1"/>
          <p:nvPr>
            <p:custDataLst>
              <p:tags r:id="rId4"/>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图像处理技术用于将图像处理为适合进入机器学习模型的输入，机器学习则负责从图像中识别出相关的模式。手写字符、车牌、人脸等的识别都是计算机视觉和模式识别的应用。计算机视觉的主要基础是图像处理和机器学习。</a:t>
            </a:r>
          </a:p>
        </p:txBody>
      </p:sp>
      <p:sp>
        <p:nvSpPr>
          <p:cNvPr id="3" name="Text1"/>
          <p:cNvSpPr txBox="1"/>
          <p:nvPr>
            <p:custDataLst>
              <p:tags r:id="rId5"/>
            </p:custDataLst>
          </p:nvPr>
        </p:nvSpPr>
        <p:spPr>
          <a:xfrm>
            <a:off x="936625" y="297180"/>
            <a:ext cx="6580505" cy="137795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标题"/>
          <p:cNvSpPr txBox="1"/>
          <p:nvPr>
            <p:custDataLst>
              <p:tags r:id="rId3"/>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（5）自然语言处理</a:t>
            </a:r>
          </a:p>
        </p:txBody>
      </p:sp>
      <p:sp>
        <p:nvSpPr>
          <p:cNvPr id="13" name="内容"/>
          <p:cNvSpPr txBox="1"/>
          <p:nvPr>
            <p:custDataLst>
              <p:tags r:id="rId4"/>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自然语言处理是让机器理解人类语言的一门技术。在自然语言处理中，大量使用了编译原理相关的技术，如语法分析等。除此之外，在理解层面，其使用了语义理解、机器学习等技术，因此自然语言处理的基础是文本处理和机器学习。</a:t>
            </a:r>
          </a:p>
        </p:txBody>
      </p:sp>
      <p:sp>
        <p:nvSpPr>
          <p:cNvPr id="3" name="Text1"/>
          <p:cNvSpPr txBox="1"/>
          <p:nvPr>
            <p:custDataLst>
              <p:tags r:id="rId5"/>
            </p:custDataLst>
          </p:nvPr>
        </p:nvSpPr>
        <p:spPr>
          <a:xfrm>
            <a:off x="936625" y="297180"/>
            <a:ext cx="6580505" cy="137795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标题"/>
          <p:cNvSpPr txBox="1"/>
          <p:nvPr>
            <p:custDataLst>
              <p:tags r:id="rId3"/>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（6）语音识别</a:t>
            </a:r>
          </a:p>
        </p:txBody>
      </p:sp>
      <p:sp>
        <p:nvSpPr>
          <p:cNvPr id="13" name="内容"/>
          <p:cNvSpPr txBox="1"/>
          <p:nvPr>
            <p:custDataLst>
              <p:tags r:id="rId4"/>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dirty="0"/>
              <a:t>语音识别是利用自然语言处理、机器学习等的相关技术实现对人类语音识别的技术。语音识别的主要基础是自然语言处理和机器学习。</a:t>
            </a:r>
          </a:p>
        </p:txBody>
      </p:sp>
      <p:sp>
        <p:nvSpPr>
          <p:cNvPr id="3" name="Text1"/>
          <p:cNvSpPr txBox="1"/>
          <p:nvPr>
            <p:custDataLst>
              <p:tags r:id="rId5"/>
            </p:custDataLst>
          </p:nvPr>
        </p:nvSpPr>
        <p:spPr>
          <a:xfrm>
            <a:off x="936625" y="297180"/>
            <a:ext cx="6580505" cy="1377950"/>
          </a:xfrm>
          <a:prstGeom prst="rect">
            <a:avLst/>
          </a:prstGeom>
          <a:noFill/>
        </p:spPr>
        <p:txBody>
          <a:bodyPr wrap="square" lIns="63483" tIns="25393" rIns="63483" bIns="25393" rtlCol="0" anchor="ctr" anchorCtr="0">
            <a:noAutofit/>
          </a:bodyPr>
          <a:lstStyle/>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机器学习的类型和应用</a:t>
            </a:r>
          </a:p>
          <a:p>
            <a:pPr>
              <a:buSzPct val="100000"/>
            </a:pP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机器学习与人工智能的重要研究领域的关系</a:t>
            </a:r>
          </a:p>
          <a:p>
            <a:pPr>
              <a:buSzPct val="100000"/>
            </a:pP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280173"/>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571625"/>
            <a:ext cx="10506710" cy="4769485"/>
          </a:xfrm>
          <a:prstGeom prst="rect">
            <a:avLst/>
          </a:prstGeom>
          <a:noFill/>
        </p:spPr>
        <p:txBody>
          <a:bodyPr wrap="square" rtlCol="0">
            <a:spAutoFit/>
          </a:bodyPr>
          <a:lstStyle/>
          <a:p>
            <a:r>
              <a:rPr lang="en-US" altLang="zh-CN" sz="2800" b="1">
                <a:ln/>
                <a:solidFill>
                  <a:schemeClr val="accent1"/>
                </a:solidFill>
                <a:effectLst>
                  <a:outerShdw blurRad="38100" dist="25400" dir="5400000" algn="ctr" rotWithShape="0">
                    <a:srgbClr val="6E747A">
                      <a:alpha val="43000"/>
                    </a:srgbClr>
                  </a:outerShdw>
                </a:effectLst>
              </a:rPr>
              <a:t>5.1</a:t>
            </a:r>
            <a:r>
              <a:rPr lang="zh-CN" altLang="en-US" sz="2800" b="1">
                <a:ln/>
                <a:solidFill>
                  <a:schemeClr val="accent1"/>
                </a:solidFill>
                <a:effectLst>
                  <a:outerShdw blurRad="38100" dist="25400" dir="5400000" algn="ctr" rotWithShape="0">
                    <a:srgbClr val="6E747A">
                      <a:alpha val="43000"/>
                    </a:srgbClr>
                  </a:outerShdw>
                </a:effectLst>
              </a:rPr>
              <a:t>机器学习与机器智能</a:t>
            </a:r>
            <a:endParaRPr lang="zh-CN" altLang="en-US" sz="2000"/>
          </a:p>
          <a:p>
            <a:r>
              <a:rPr lang="en-US" altLang="zh-CN" sz="2000"/>
              <a:t>      </a:t>
            </a:r>
            <a:r>
              <a:rPr lang="zh-CN" altLang="en-US" sz="2400"/>
              <a:t>5.1.1 机器学习的基本概念</a:t>
            </a:r>
          </a:p>
          <a:p>
            <a:r>
              <a:rPr lang="en-US" altLang="zh-CN" sz="2400"/>
              <a:t>      </a:t>
            </a:r>
            <a:r>
              <a:rPr lang="zh-CN" altLang="en-US" sz="2400"/>
              <a:t>5.1.2 机器学习的发展历史</a:t>
            </a:r>
          </a:p>
          <a:p>
            <a:r>
              <a:rPr lang="en-US" altLang="zh-CN" sz="2400"/>
              <a:t>      </a:t>
            </a:r>
            <a:r>
              <a:rPr lang="zh-CN" altLang="en-US" sz="2400"/>
              <a:t>5.1.3 学习系统的基本模型</a:t>
            </a:r>
          </a:p>
          <a:p>
            <a:r>
              <a:rPr lang="zh-CN" altLang="en-US" sz="2800" b="1">
                <a:ln/>
                <a:solidFill>
                  <a:schemeClr val="accent1"/>
                </a:solidFill>
                <a:effectLst>
                  <a:outerShdw blurRad="38100" dist="25400" dir="5400000" algn="ctr" rotWithShape="0">
                    <a:srgbClr val="6E747A">
                      <a:alpha val="43000"/>
                    </a:srgbClr>
                  </a:outerShdw>
                </a:effectLst>
              </a:rPr>
              <a:t>5.2 机器学习的类型和应用</a:t>
            </a:r>
          </a:p>
          <a:p>
            <a:r>
              <a:rPr lang="zh-CN" altLang="en-US" sz="2800" b="1">
                <a:ln/>
                <a:solidFill>
                  <a:schemeClr val="accent1"/>
                </a:solidFill>
                <a:effectLst>
                  <a:outerShdw blurRad="38100" dist="25400" dir="5400000" algn="ctr" rotWithShape="0">
                    <a:srgbClr val="6E747A">
                      <a:alpha val="43000"/>
                    </a:srgbClr>
                  </a:outerShdw>
                </a:effectLst>
              </a:rPr>
              <a:t>5.3 监督学习与无监督学习</a:t>
            </a:r>
            <a:endParaRPr lang="zh-CN" altLang="en-US" sz="2800">
              <a:ln/>
              <a:solidFill>
                <a:schemeClr val="accent1"/>
              </a:solidFill>
              <a:effectLst>
                <a:outerShdw blurRad="38100" dist="25400" dir="5400000" algn="ctr" rotWithShape="0">
                  <a:srgbClr val="6E747A">
                    <a:alpha val="43000"/>
                  </a:srgbClr>
                </a:outerShdw>
              </a:effectLst>
            </a:endParaRPr>
          </a:p>
          <a:p>
            <a:r>
              <a:rPr lang="en-US" altLang="zh-CN" sz="2000"/>
              <a:t>       </a:t>
            </a:r>
            <a:r>
              <a:rPr lang="zh-CN" altLang="en-US" sz="2400"/>
              <a:t>5.3.1 支持向量机	</a:t>
            </a:r>
          </a:p>
          <a:p>
            <a:r>
              <a:rPr lang="en-US" altLang="zh-CN" sz="2400"/>
              <a:t>       </a:t>
            </a:r>
            <a:r>
              <a:rPr lang="zh-CN" altLang="en-US" sz="2400"/>
              <a:t>5.3.2 k-最近邻分类	</a:t>
            </a:r>
          </a:p>
          <a:p>
            <a:r>
              <a:rPr lang="en-US" altLang="zh-CN" sz="2400"/>
              <a:t>       </a:t>
            </a:r>
            <a:r>
              <a:rPr lang="zh-CN" altLang="en-US" sz="2400"/>
              <a:t>5.3.3 朴素贝叶斯分类器	</a:t>
            </a:r>
          </a:p>
          <a:p>
            <a:r>
              <a:rPr lang="en-US" altLang="zh-CN" sz="2400"/>
              <a:t>       </a:t>
            </a:r>
            <a:r>
              <a:rPr lang="zh-CN" altLang="en-US" sz="2400"/>
              <a:t>5.3.4 集成分类—Bagging 算法、随机森林算法与 Boosting算法	</a:t>
            </a:r>
          </a:p>
          <a:p>
            <a:r>
              <a:rPr lang="en-US" altLang="zh-CN" sz="2400"/>
              <a:t>       </a:t>
            </a:r>
            <a:r>
              <a:rPr lang="zh-CN" altLang="en-US" sz="2400"/>
              <a:t>5.3.5 k-均值聚类算法</a:t>
            </a:r>
          </a:p>
          <a:p>
            <a:r>
              <a:rPr lang="zh-CN" altLang="en-US" sz="2800" b="1">
                <a:ln/>
                <a:solidFill>
                  <a:schemeClr val="accent1"/>
                </a:solidFill>
                <a:effectLst>
                  <a:outerShdw blurRad="38100" dist="25400" dir="5400000" algn="ctr" rotWithShape="0">
                    <a:srgbClr val="6E747A">
                      <a:alpha val="43000"/>
                    </a:srgbClr>
                  </a:outerShdw>
                </a:effectLst>
              </a:rPr>
              <a:t>5.4小结</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内容"/>
          <p:cNvSpPr txBox="1"/>
          <p:nvPr>
            <p:custDataLst>
              <p:tags r:id="rId3"/>
            </p:custDataLst>
          </p:nvPr>
        </p:nvSpPr>
        <p:spPr>
          <a:xfrm>
            <a:off x="5850349" y="1420750"/>
            <a:ext cx="5065302" cy="2913125"/>
          </a:xfrm>
          <a:prstGeom prst="rect">
            <a:avLst/>
          </a:prstGeom>
          <a:noFill/>
          <a:ln>
            <a:noFill/>
          </a:ln>
        </p:spPr>
        <p:txBody>
          <a:bodyPr spcFirstLastPara="1" wrap="square" lIns="60950" tIns="30466" rIns="60950" bIns="30466" anchor="t" anchorCtr="0">
            <a:normAutofit/>
          </a:bodyPr>
          <a:lstStyle/>
          <a:p>
            <a:pPr>
              <a:lnSpc>
                <a:spcPct val="150000"/>
              </a:lnSpc>
            </a:pPr>
            <a:r>
              <a:rPr kern="0" dirty="0">
                <a:latin typeface="思源黑体 CN" panose="020B0500000000000000" pitchFamily="34" charset="-122"/>
                <a:ea typeface="思源黑体 CN" panose="020B0500000000000000" pitchFamily="34" charset="-122"/>
                <a:sym typeface="思源黑体 CN" panose="020B0500000000000000" pitchFamily="34" charset="-122"/>
              </a:rPr>
              <a:t>通俗地说，监督学习就是首先拿已经分好类的样本对机器学习模型（如神经网络）进行训练，即确定模型参数（神经网络的连接权值和偏置等参数），然后把待分类的样本输入经过训练的机器学习模型中进行分类。</a:t>
            </a:r>
          </a:p>
        </p:txBody>
      </p:sp>
      <p:sp>
        <p:nvSpPr>
          <p:cNvPr id="9" name="Text1"/>
          <p:cNvSpPr txBox="1"/>
          <p:nvPr>
            <p:custDataLst>
              <p:tags r:id="rId4"/>
            </p:custDataLst>
          </p:nvPr>
        </p:nvSpPr>
        <p:spPr>
          <a:xfrm>
            <a:off x="816294" y="527219"/>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监督学习与无监督学习</a:t>
            </a:r>
          </a:p>
        </p:txBody>
      </p:sp>
      <p:sp>
        <p:nvSpPr>
          <p:cNvPr id="2" name="内容"/>
          <p:cNvSpPr txBox="1"/>
          <p:nvPr>
            <p:custDataLst>
              <p:tags r:id="rId5"/>
            </p:custDataLst>
          </p:nvPr>
        </p:nvSpPr>
        <p:spPr>
          <a:xfrm>
            <a:off x="1091135" y="1420750"/>
            <a:ext cx="4109516" cy="3468033"/>
          </a:xfrm>
          <a:prstGeom prst="rect">
            <a:avLst/>
          </a:prstGeom>
          <a:noFill/>
          <a:ln>
            <a:noFill/>
          </a:ln>
        </p:spPr>
        <p:txBody>
          <a:bodyPr spcFirstLastPara="1" wrap="square" lIns="60950" tIns="30466" rIns="60950" bIns="30466" anchor="t" anchorCtr="0">
            <a:normAutofit/>
          </a:bodyPr>
          <a:lstStyle/>
          <a:p>
            <a:pPr>
              <a:lnSpc>
                <a:spcPct val="150000"/>
              </a:lnSpc>
            </a:pPr>
            <a:r>
              <a:rPr lang="en-US" altLang="zh-CN" sz="2400" b="1" spc="160" dirty="0">
                <a:ea typeface="思源黑体 CN" panose="020B0500000000000000" pitchFamily="34" charset="-122"/>
              </a:rPr>
              <a:t>     </a:t>
            </a:r>
            <a:r>
              <a:rPr lang="zh-CN" altLang="en-US" sz="2400" b="1" spc="160" dirty="0">
                <a:ea typeface="思源黑体 CN" panose="020B0500000000000000" pitchFamily="34" charset="-122"/>
              </a:rPr>
              <a:t>机器学习中的监督学习，主要是指须对用于训练学习模型的样本进行人工标注或打标签，即须事先通过人工方式把数据分成不同的类别。</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内容"/>
          <p:cNvSpPr txBox="1"/>
          <p:nvPr>
            <p:custDataLst>
              <p:tags r:id="rId3"/>
            </p:custDataLst>
          </p:nvPr>
        </p:nvSpPr>
        <p:spPr>
          <a:xfrm>
            <a:off x="5850255" y="1229995"/>
            <a:ext cx="5492750" cy="4517390"/>
          </a:xfrm>
          <a:prstGeom prst="rect">
            <a:avLst/>
          </a:prstGeom>
          <a:noFill/>
          <a:ln>
            <a:noFill/>
          </a:ln>
        </p:spPr>
        <p:txBody>
          <a:bodyPr spcFirstLastPara="1" wrap="square" lIns="60950" tIns="30466" rIns="60950" bIns="30466" anchor="t" anchorCtr="0">
            <a:noAutofit/>
          </a:bodyPr>
          <a:lstStyle/>
          <a:p>
            <a:pPr>
              <a:lnSpc>
                <a:spcPct val="150000"/>
              </a:lnSpc>
            </a:pPr>
            <a:r>
              <a:rPr lang="en-US" sz="2000" kern="0" dirty="0">
                <a:latin typeface="思源黑体 CN" panose="020B0500000000000000" pitchFamily="34" charset="-122"/>
                <a:ea typeface="思源黑体 CN" panose="020B0500000000000000" pitchFamily="34" charset="-122"/>
                <a:sym typeface="思源黑体 CN" panose="020B0500000000000000" pitchFamily="34" charset="-122"/>
              </a:rPr>
              <a:t>    </a:t>
            </a:r>
            <a:r>
              <a:rPr sz="2000" kern="0" dirty="0">
                <a:latin typeface="思源黑体 CN" panose="020B0500000000000000" pitchFamily="34" charset="-122"/>
                <a:ea typeface="思源黑体 CN" panose="020B0500000000000000" pitchFamily="34" charset="-122"/>
                <a:sym typeface="思源黑体 CN" panose="020B0500000000000000" pitchFamily="34" charset="-122"/>
              </a:rPr>
              <a:t>无监督学习与监督学习相比，最大的区别就是其数据训练集没有人为标注，常见的无监督学习算法称为聚类。半监督学习介于监督学习与无监督学习之间，是结合（少量的）标注训练数据和（大量的）未标注训练数据来进行学习的。单层感知器、CNN和RNN的网络模型训练都属于监督学习，而DBN是基于概率的“生成模型”，预训练过程是无监督学习，依靠无监督的“逐层初始化”训练每层RBM。</a:t>
            </a:r>
          </a:p>
        </p:txBody>
      </p:sp>
      <p:sp>
        <p:nvSpPr>
          <p:cNvPr id="9" name="Text1"/>
          <p:cNvSpPr txBox="1"/>
          <p:nvPr>
            <p:custDataLst>
              <p:tags r:id="rId4"/>
            </p:custDataLst>
          </p:nvPr>
        </p:nvSpPr>
        <p:spPr>
          <a:xfrm>
            <a:off x="816294" y="527219"/>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监督学习与无监督学习</a:t>
            </a:r>
          </a:p>
        </p:txBody>
      </p:sp>
      <p:sp>
        <p:nvSpPr>
          <p:cNvPr id="2" name="内容"/>
          <p:cNvSpPr txBox="1"/>
          <p:nvPr>
            <p:custDataLst>
              <p:tags r:id="rId5"/>
            </p:custDataLst>
          </p:nvPr>
        </p:nvSpPr>
        <p:spPr>
          <a:xfrm>
            <a:off x="1091135" y="1420750"/>
            <a:ext cx="4109516" cy="3468033"/>
          </a:xfrm>
          <a:prstGeom prst="rect">
            <a:avLst/>
          </a:prstGeom>
          <a:noFill/>
          <a:ln>
            <a:noFill/>
          </a:ln>
        </p:spPr>
        <p:txBody>
          <a:bodyPr spcFirstLastPara="1" wrap="square" lIns="60950" tIns="30466" rIns="60950" bIns="30466" anchor="t" anchorCtr="0">
            <a:normAutofit/>
          </a:bodyPr>
          <a:lstStyle/>
          <a:p>
            <a:pPr>
              <a:lnSpc>
                <a:spcPct val="150000"/>
              </a:lnSpc>
            </a:pPr>
            <a:r>
              <a:rPr lang="en-US" sz="2400" b="1" spc="160" dirty="0">
                <a:ea typeface="思源黑体 CN" panose="020B0500000000000000" pitchFamily="34" charset="-122"/>
              </a:rPr>
              <a:t>      </a:t>
            </a:r>
            <a:r>
              <a:rPr sz="2400" b="1" spc="160" dirty="0">
                <a:ea typeface="思源黑体 CN" panose="020B0500000000000000" pitchFamily="34" charset="-122"/>
              </a:rPr>
              <a:t>在实际应用中，机器学习主要以监督学习为主，另外还有无监督学习、半监督学习以及小样本、弱标注等技术。</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rot="10800000">
            <a:off x="6263092" y="1619149"/>
            <a:ext cx="2004127" cy="200412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椭圆 3"/>
          <p:cNvSpPr/>
          <p:nvPr>
            <p:custDataLst>
              <p:tags r:id="rId3"/>
            </p:custDataLst>
          </p:nvPr>
        </p:nvSpPr>
        <p:spPr>
          <a:xfrm rot="10800000">
            <a:off x="4579167" y="1619149"/>
            <a:ext cx="2004127" cy="200412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788670" y="5675630"/>
            <a:ext cx="10870565" cy="1085215"/>
          </a:xfrm>
          <a:prstGeom prst="rect">
            <a:avLst/>
          </a:prstGeom>
        </p:spPr>
        <p:txBody>
          <a:bodyPr wrap="square" lIns="0" tIns="0" rIns="0" bIns="0">
            <a:noAutofit/>
          </a:bodyPr>
          <a:lstStyle/>
          <a:p>
            <a:pPr algn="just">
              <a:lnSpc>
                <a:spcPct val="130000"/>
              </a:lnSpc>
              <a:spcBef>
                <a:spcPct val="0"/>
              </a:spcBef>
              <a:spcAft>
                <a:spcPct val="0"/>
              </a:spcAft>
            </a:pPr>
            <a:r>
              <a:rPr lang="zh-CN" altLang="en-US" sz="1400" dirty="0">
                <a:solidFill>
                  <a:schemeClr val="tx1">
                    <a:lumMod val="85000"/>
                    <a:lumOff val="15000"/>
                  </a:schemeClr>
                </a:solidFill>
                <a:latin typeface="+mn-ea"/>
                <a:cs typeface="+mn-ea"/>
              </a:rPr>
              <a:t>为了让分界面更靠近“正中间”，并且和已有的训练数据有一定间隔，我们找到两条边界线，使正样本都在靠近正样本边界的一侧，而负样本都在靠近负样本边界线的一侧，它们中间的这些空白就是为了更好地泛化能力而留出来的间隔。最终的分界线就在这两条边界线的正中间。SVM的基本流程如图5.3就是把上述操作转化为一个优化问题。用两类样本分别在边界的一侧而不越界作为约束条件，优化的目标是使间隔最大。找到最优解后，将其作为分界线，就可以对新来的测试样本进行分类了。</a:t>
            </a:r>
          </a:p>
        </p:txBody>
      </p:sp>
      <p:sp>
        <p:nvSpPr>
          <p:cNvPr id="5" name="矩形 4"/>
          <p:cNvSpPr/>
          <p:nvPr>
            <p:custDataLst>
              <p:tags r:id="rId5"/>
            </p:custDataLst>
          </p:nvPr>
        </p:nvSpPr>
        <p:spPr>
          <a:xfrm>
            <a:off x="2742903" y="5208107"/>
            <a:ext cx="7359906" cy="390983"/>
          </a:xfrm>
          <a:prstGeom prst="rect">
            <a:avLst/>
          </a:prstGeom>
          <a:noFill/>
        </p:spPr>
        <p:txBody>
          <a:bodyPr wrap="square" lIns="0" tIns="0" rIns="0" bIns="0" rtlCol="0" anchor="b" anchorCtr="0">
            <a:noAutofit/>
          </a:bodyPr>
          <a:lstStyle/>
          <a:p>
            <a:pPr algn="ctr">
              <a:spcBef>
                <a:spcPct val="0"/>
              </a:spcBef>
              <a:spcAft>
                <a:spcPct val="0"/>
              </a:spcAft>
            </a:pPr>
            <a:r>
              <a:rPr lang="zh-CN" altLang="en-US" sz="2000" b="1" kern="0">
                <a:solidFill>
                  <a:schemeClr val="bg2">
                    <a:lumMod val="25000"/>
                  </a:schemeClr>
                </a:solidFill>
                <a:latin typeface="+mn-ea"/>
                <a:cs typeface="+mn-ea"/>
              </a:rPr>
              <a:t>基本SVM算法流程</a:t>
            </a:r>
          </a:p>
        </p:txBody>
      </p:sp>
      <p:sp>
        <p:nvSpPr>
          <p:cNvPr id="8" name="矩形 7"/>
          <p:cNvSpPr/>
          <p:nvPr>
            <p:custDataLst>
              <p:tags r:id="rId6"/>
            </p:custDataLst>
          </p:nvPr>
        </p:nvSpPr>
        <p:spPr>
          <a:xfrm>
            <a:off x="8267894" y="2074173"/>
            <a:ext cx="3786473" cy="2496227"/>
          </a:xfrm>
          <a:prstGeom prst="rect">
            <a:avLst/>
          </a:prstGeom>
        </p:spPr>
        <p:txBody>
          <a:bodyPr wrap="square" lIns="0" tIns="0" rIns="0" bIns="0">
            <a:noAutofit/>
          </a:bodyPr>
          <a:lstStyle/>
          <a:p>
            <a:pPr>
              <a:lnSpc>
                <a:spcPct val="130000"/>
              </a:lnSpc>
              <a:spcBef>
                <a:spcPct val="0"/>
              </a:spcBef>
              <a:spcAft>
                <a:spcPct val="0"/>
              </a:spcAft>
            </a:pPr>
            <a:r>
              <a:rPr lang="zh-CN" altLang="en-US" sz="1400" dirty="0">
                <a:solidFill>
                  <a:schemeClr val="tx1">
                    <a:lumMod val="85000"/>
                    <a:lumOff val="15000"/>
                  </a:schemeClr>
                </a:solidFill>
                <a:latin typeface="+mn-ea"/>
                <a:cs typeface="+mn-ea"/>
              </a:rPr>
              <a:t>通常用来处理有监督的分类问题，即需要一定的有类别标注的训练样本来确定超平面，然后对没有标注的样本进行类别预测。SVM既可以处理两类别分类问题也可以通过对类别进行划分，处理多类别分类问题。以SVM的思路处理回归问题的算法称为支持向量回归（support vector regression，SVR）。</a:t>
            </a:r>
          </a:p>
        </p:txBody>
      </p:sp>
      <p:sp>
        <p:nvSpPr>
          <p:cNvPr id="10" name="矩形 9"/>
          <p:cNvSpPr/>
          <p:nvPr>
            <p:custDataLst>
              <p:tags r:id="rId7"/>
            </p:custDataLst>
          </p:nvPr>
        </p:nvSpPr>
        <p:spPr>
          <a:xfrm>
            <a:off x="8267065" y="1586865"/>
            <a:ext cx="3787140" cy="391160"/>
          </a:xfrm>
          <a:prstGeom prst="rect">
            <a:avLst/>
          </a:prstGeom>
          <a:noFill/>
        </p:spPr>
        <p:txBody>
          <a:bodyPr wrap="square" lIns="0" tIns="0" rIns="0" bIns="0" rtlCol="0" anchor="b" anchorCtr="0">
            <a:noAutofit/>
          </a:bodyPr>
          <a:lstStyle/>
          <a:p>
            <a:pPr>
              <a:spcBef>
                <a:spcPct val="0"/>
              </a:spcBef>
              <a:spcAft>
                <a:spcPct val="0"/>
              </a:spcAft>
            </a:pPr>
            <a:r>
              <a:rPr lang="zh-CN" altLang="en-US" sz="2000" b="1" kern="0">
                <a:solidFill>
                  <a:schemeClr val="bg2">
                    <a:lumMod val="25000"/>
                  </a:schemeClr>
                </a:solidFill>
                <a:latin typeface="+mn-ea"/>
                <a:cs typeface="+mn-ea"/>
              </a:rPr>
              <a:t>任务类型</a:t>
            </a:r>
          </a:p>
        </p:txBody>
      </p:sp>
      <p:sp>
        <p:nvSpPr>
          <p:cNvPr id="11" name="矩形 10"/>
          <p:cNvSpPr/>
          <p:nvPr>
            <p:custDataLst>
              <p:tags r:id="rId8"/>
            </p:custDataLst>
          </p:nvPr>
        </p:nvSpPr>
        <p:spPr>
          <a:xfrm>
            <a:off x="789008" y="2074173"/>
            <a:ext cx="3363116" cy="1860541"/>
          </a:xfrm>
          <a:prstGeom prst="rect">
            <a:avLst/>
          </a:prstGeom>
        </p:spPr>
        <p:txBody>
          <a:bodyPr wrap="square" lIns="0" tIns="0" rIns="0" bIns="0">
            <a:noAutofit/>
          </a:bodyPr>
          <a:lstStyle/>
          <a:p>
            <a:pPr algn="l">
              <a:lnSpc>
                <a:spcPct val="130000"/>
              </a:lnSpc>
              <a:spcBef>
                <a:spcPct val="0"/>
              </a:spcBef>
              <a:spcAft>
                <a:spcPct val="0"/>
              </a:spcAft>
            </a:pPr>
            <a:r>
              <a:rPr lang="zh-CN" altLang="en-US" sz="1400" dirty="0">
                <a:solidFill>
                  <a:schemeClr val="tx1">
                    <a:lumMod val="85000"/>
                    <a:lumOff val="15000"/>
                  </a:schemeClr>
                </a:solidFill>
                <a:latin typeface="+mn-ea"/>
                <a:cs typeface="+mn-ea"/>
              </a:rPr>
              <a:t>给定两组不同类别的数据点，找一个超平面把它们分割开，并希望这个超平面离这两组数据点的距离尽可能大。这样，我们就认为超平面一侧是一个类别，一侧则是另一个类别。当新来一个数据点时，只需看它在这个分割平面的哪一侧，就可以预测其类别。</a:t>
            </a:r>
          </a:p>
        </p:txBody>
      </p:sp>
      <p:sp>
        <p:nvSpPr>
          <p:cNvPr id="12" name="矩形 11"/>
          <p:cNvSpPr/>
          <p:nvPr>
            <p:custDataLst>
              <p:tags r:id="rId9"/>
            </p:custDataLst>
          </p:nvPr>
        </p:nvSpPr>
        <p:spPr>
          <a:xfrm>
            <a:off x="789008" y="1586791"/>
            <a:ext cx="3363116" cy="390983"/>
          </a:xfrm>
          <a:prstGeom prst="rect">
            <a:avLst/>
          </a:prstGeom>
          <a:noFill/>
        </p:spPr>
        <p:txBody>
          <a:bodyPr wrap="square" lIns="0" tIns="0" rIns="0" bIns="0" rtlCol="0" anchor="b" anchorCtr="0">
            <a:noAutofit/>
          </a:bodyPr>
          <a:lstStyle/>
          <a:p>
            <a:pPr algn="l">
              <a:spcBef>
                <a:spcPct val="0"/>
              </a:spcBef>
              <a:spcAft>
                <a:spcPct val="0"/>
              </a:spcAft>
            </a:pPr>
            <a:r>
              <a:rPr lang="zh-CN" altLang="en-US" sz="2000" b="1" kern="0">
                <a:solidFill>
                  <a:schemeClr val="bg2">
                    <a:lumMod val="25000"/>
                  </a:schemeClr>
                </a:solidFill>
                <a:latin typeface="+mn-ea"/>
                <a:cs typeface="+mn-ea"/>
              </a:rPr>
              <a:t>概念</a:t>
            </a:r>
          </a:p>
        </p:txBody>
      </p:sp>
      <p:sp>
        <p:nvSpPr>
          <p:cNvPr id="23" name="椭圆 22"/>
          <p:cNvSpPr/>
          <p:nvPr>
            <p:custDataLst>
              <p:tags r:id="rId10"/>
            </p:custDataLst>
          </p:nvPr>
        </p:nvSpPr>
        <p:spPr>
          <a:xfrm rot="10800000">
            <a:off x="5442701" y="3034104"/>
            <a:ext cx="2004127" cy="200412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图片 2" descr="343439383331313b343532303031393bd2b5bca8b9dcc0ed"/>
          <p:cNvSpPr/>
          <p:nvPr>
            <p:custDataLst>
              <p:tags r:id="rId11"/>
            </p:custDataLst>
          </p:nvPr>
        </p:nvSpPr>
        <p:spPr>
          <a:xfrm>
            <a:off x="5374858" y="2429628"/>
            <a:ext cx="412745" cy="383168"/>
          </a:xfrm>
          <a:custGeom>
            <a:avLst/>
            <a:gdLst>
              <a:gd name="connsiteX0" fmla="*/ 343290 w 388799"/>
              <a:gd name="connsiteY0" fmla="*/ 115 h 360938"/>
              <a:gd name="connsiteX1" fmla="*/ 44747 w 388799"/>
              <a:gd name="connsiteY1" fmla="*/ 115 h 360938"/>
              <a:gd name="connsiteX2" fmla="*/ 114 w 388799"/>
              <a:gd name="connsiteY2" fmla="*/ 45107 h 360938"/>
              <a:gd name="connsiteX3" fmla="*/ 114 w 388799"/>
              <a:gd name="connsiteY3" fmla="*/ 239075 h 360938"/>
              <a:gd name="connsiteX4" fmla="*/ 44747 w 388799"/>
              <a:gd name="connsiteY4" fmla="*/ 284066 h 360938"/>
              <a:gd name="connsiteX5" fmla="*/ 156825 w 388799"/>
              <a:gd name="connsiteY5" fmla="*/ 284066 h 360938"/>
              <a:gd name="connsiteX6" fmla="*/ 156825 w 388799"/>
              <a:gd name="connsiteY6" fmla="*/ 339057 h 360938"/>
              <a:gd name="connsiteX7" fmla="*/ 95330 w 388799"/>
              <a:gd name="connsiteY7" fmla="*/ 339057 h 360938"/>
              <a:gd name="connsiteX8" fmla="*/ 84420 w 388799"/>
              <a:gd name="connsiteY8" fmla="*/ 350055 h 360938"/>
              <a:gd name="connsiteX9" fmla="*/ 95330 w 388799"/>
              <a:gd name="connsiteY9" fmla="*/ 361053 h 360938"/>
              <a:gd name="connsiteX10" fmla="*/ 284772 w 388799"/>
              <a:gd name="connsiteY10" fmla="*/ 361053 h 360938"/>
              <a:gd name="connsiteX11" fmla="*/ 295681 w 388799"/>
              <a:gd name="connsiteY11" fmla="*/ 350055 h 360938"/>
              <a:gd name="connsiteX12" fmla="*/ 284772 w 388799"/>
              <a:gd name="connsiteY12" fmla="*/ 339057 h 360938"/>
              <a:gd name="connsiteX13" fmla="*/ 224270 w 388799"/>
              <a:gd name="connsiteY13" fmla="*/ 339057 h 360938"/>
              <a:gd name="connsiteX14" fmla="*/ 224270 w 388799"/>
              <a:gd name="connsiteY14" fmla="*/ 284066 h 360938"/>
              <a:gd name="connsiteX15" fmla="*/ 344281 w 388799"/>
              <a:gd name="connsiteY15" fmla="*/ 284066 h 360938"/>
              <a:gd name="connsiteX16" fmla="*/ 388914 w 388799"/>
              <a:gd name="connsiteY16" fmla="*/ 239075 h 360938"/>
              <a:gd name="connsiteX17" fmla="*/ 388914 w 388799"/>
              <a:gd name="connsiteY17" fmla="*/ 45107 h 360938"/>
              <a:gd name="connsiteX18" fmla="*/ 343290 w 388799"/>
              <a:gd name="connsiteY18" fmla="*/ 115 h 360938"/>
              <a:gd name="connsiteX19" fmla="*/ 323452 w 388799"/>
              <a:gd name="connsiteY19" fmla="*/ 67104 h 360938"/>
              <a:gd name="connsiteX20" fmla="*/ 323452 w 388799"/>
              <a:gd name="connsiteY20" fmla="*/ 67104 h 360938"/>
              <a:gd name="connsiteX21" fmla="*/ 323452 w 388799"/>
              <a:gd name="connsiteY21" fmla="*/ 68103 h 360938"/>
              <a:gd name="connsiteX22" fmla="*/ 212368 w 388799"/>
              <a:gd name="connsiteY22" fmla="*/ 217078 h 360938"/>
              <a:gd name="connsiteX23" fmla="*/ 209392 w 388799"/>
              <a:gd name="connsiteY23" fmla="*/ 215078 h 360938"/>
              <a:gd name="connsiteX24" fmla="*/ 122110 w 388799"/>
              <a:gd name="connsiteY24" fmla="*/ 151090 h 360938"/>
              <a:gd name="connsiteX25" fmla="*/ 91363 w 388799"/>
              <a:gd name="connsiteY25" fmla="*/ 191082 h 360938"/>
              <a:gd name="connsiteX26" fmla="*/ 77477 w 388799"/>
              <a:gd name="connsiteY26" fmla="*/ 196081 h 360938"/>
              <a:gd name="connsiteX27" fmla="*/ 70535 w 388799"/>
              <a:gd name="connsiteY27" fmla="*/ 181084 h 360938"/>
              <a:gd name="connsiteX28" fmla="*/ 71526 w 388799"/>
              <a:gd name="connsiteY28" fmla="*/ 179084 h 360938"/>
              <a:gd name="connsiteX29" fmla="*/ 113183 w 388799"/>
              <a:gd name="connsiteY29" fmla="*/ 124094 h 360938"/>
              <a:gd name="connsiteX30" fmla="*/ 117151 w 388799"/>
              <a:gd name="connsiteY30" fmla="*/ 119095 h 360938"/>
              <a:gd name="connsiteX31" fmla="*/ 207408 w 388799"/>
              <a:gd name="connsiteY31" fmla="*/ 186083 h 360938"/>
              <a:gd name="connsiteX32" fmla="*/ 305600 w 388799"/>
              <a:gd name="connsiteY32" fmla="*/ 55105 h 360938"/>
              <a:gd name="connsiteX33" fmla="*/ 317501 w 388799"/>
              <a:gd name="connsiteY33" fmla="*/ 53106 h 360938"/>
              <a:gd name="connsiteX34" fmla="*/ 323452 w 388799"/>
              <a:gd name="connsiteY34" fmla="*/ 67104 h 36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8799" h="360938">
                <a:moveTo>
                  <a:pt x="343290" y="115"/>
                </a:moveTo>
                <a:lnTo>
                  <a:pt x="44747" y="115"/>
                </a:lnTo>
                <a:cubicBezTo>
                  <a:pt x="19951" y="115"/>
                  <a:pt x="114" y="20111"/>
                  <a:pt x="114" y="45107"/>
                </a:cubicBezTo>
                <a:lnTo>
                  <a:pt x="114" y="239075"/>
                </a:lnTo>
                <a:cubicBezTo>
                  <a:pt x="114" y="264070"/>
                  <a:pt x="19951" y="284066"/>
                  <a:pt x="44747" y="284066"/>
                </a:cubicBezTo>
                <a:lnTo>
                  <a:pt x="156825" y="284066"/>
                </a:lnTo>
                <a:lnTo>
                  <a:pt x="156825" y="339057"/>
                </a:lnTo>
                <a:lnTo>
                  <a:pt x="95330" y="339057"/>
                </a:lnTo>
                <a:cubicBezTo>
                  <a:pt x="89379" y="339057"/>
                  <a:pt x="84420" y="344056"/>
                  <a:pt x="84420" y="350055"/>
                </a:cubicBezTo>
                <a:cubicBezTo>
                  <a:pt x="84420" y="356054"/>
                  <a:pt x="89379" y="361053"/>
                  <a:pt x="95330" y="361053"/>
                </a:cubicBezTo>
                <a:lnTo>
                  <a:pt x="284772" y="361053"/>
                </a:lnTo>
                <a:cubicBezTo>
                  <a:pt x="290723" y="361053"/>
                  <a:pt x="295681" y="356054"/>
                  <a:pt x="295681" y="350055"/>
                </a:cubicBezTo>
                <a:cubicBezTo>
                  <a:pt x="295681" y="344056"/>
                  <a:pt x="290723" y="339057"/>
                  <a:pt x="284772" y="339057"/>
                </a:cubicBezTo>
                <a:lnTo>
                  <a:pt x="224270" y="339057"/>
                </a:lnTo>
                <a:lnTo>
                  <a:pt x="224270" y="284066"/>
                </a:lnTo>
                <a:lnTo>
                  <a:pt x="344281" y="284066"/>
                </a:lnTo>
                <a:cubicBezTo>
                  <a:pt x="369078" y="284066"/>
                  <a:pt x="388914" y="264070"/>
                  <a:pt x="388914" y="239075"/>
                </a:cubicBezTo>
                <a:lnTo>
                  <a:pt x="388914" y="45107"/>
                </a:lnTo>
                <a:cubicBezTo>
                  <a:pt x="387922" y="21111"/>
                  <a:pt x="368085" y="115"/>
                  <a:pt x="343290" y="115"/>
                </a:cubicBezTo>
                <a:moveTo>
                  <a:pt x="323452" y="67104"/>
                </a:moveTo>
                <a:cubicBezTo>
                  <a:pt x="323452" y="67104"/>
                  <a:pt x="323452" y="68103"/>
                  <a:pt x="323452" y="67104"/>
                </a:cubicBezTo>
                <a:lnTo>
                  <a:pt x="323452" y="68103"/>
                </a:lnTo>
                <a:lnTo>
                  <a:pt x="212368" y="217078"/>
                </a:lnTo>
                <a:lnTo>
                  <a:pt x="209392" y="215078"/>
                </a:lnTo>
                <a:lnTo>
                  <a:pt x="122110" y="151090"/>
                </a:lnTo>
                <a:lnTo>
                  <a:pt x="91363" y="191082"/>
                </a:lnTo>
                <a:cubicBezTo>
                  <a:pt x="88388" y="196081"/>
                  <a:pt x="82437" y="198081"/>
                  <a:pt x="77477" y="196081"/>
                </a:cubicBezTo>
                <a:cubicBezTo>
                  <a:pt x="71526" y="194082"/>
                  <a:pt x="68551" y="187083"/>
                  <a:pt x="70535" y="181084"/>
                </a:cubicBezTo>
                <a:cubicBezTo>
                  <a:pt x="70535" y="180085"/>
                  <a:pt x="70535" y="180085"/>
                  <a:pt x="71526" y="179084"/>
                </a:cubicBezTo>
                <a:lnTo>
                  <a:pt x="113183" y="124094"/>
                </a:lnTo>
                <a:lnTo>
                  <a:pt x="117151" y="119095"/>
                </a:lnTo>
                <a:lnTo>
                  <a:pt x="207408" y="186083"/>
                </a:lnTo>
                <a:lnTo>
                  <a:pt x="305600" y="55105"/>
                </a:lnTo>
                <a:cubicBezTo>
                  <a:pt x="308576" y="52106"/>
                  <a:pt x="313535" y="51106"/>
                  <a:pt x="317501" y="53106"/>
                </a:cubicBezTo>
                <a:cubicBezTo>
                  <a:pt x="323452" y="55105"/>
                  <a:pt x="326428" y="61104"/>
                  <a:pt x="323452" y="67104"/>
                </a:cubicBezTo>
              </a:path>
            </a:pathLst>
          </a:custGeom>
          <a:solidFill>
            <a:srgbClr val="FFFFFF"/>
          </a:solidFill>
          <a:ln w="13616" cap="flat">
            <a:noFill/>
            <a:prstDash val="solid"/>
            <a:miter/>
          </a:ln>
        </p:spPr>
        <p:txBody>
          <a:bodyPr rtlCol="0" anchor="ctr"/>
          <a:lstStyle/>
          <a:p>
            <a:endParaRPr lang="zh-CN" altLang="en-US"/>
          </a:p>
        </p:txBody>
      </p:sp>
      <p:sp>
        <p:nvSpPr>
          <p:cNvPr id="7" name="图片 4" descr="343439383331313b343532303032303bb8f6c8cbd0c5cfa2"/>
          <p:cNvSpPr/>
          <p:nvPr>
            <p:custDataLst>
              <p:tags r:id="rId12"/>
            </p:custDataLst>
          </p:nvPr>
        </p:nvSpPr>
        <p:spPr>
          <a:xfrm>
            <a:off x="7058866" y="2414840"/>
            <a:ext cx="412579" cy="412745"/>
          </a:xfrm>
          <a:custGeom>
            <a:avLst/>
            <a:gdLst>
              <a:gd name="connsiteX0" fmla="*/ 353028 w 388643"/>
              <a:gd name="connsiteY0" fmla="*/ 114 h 388799"/>
              <a:gd name="connsiteX1" fmla="*/ 284075 w 388643"/>
              <a:gd name="connsiteY1" fmla="*/ 114 h 388799"/>
              <a:gd name="connsiteX2" fmla="*/ 282194 w 388643"/>
              <a:gd name="connsiteY2" fmla="*/ 114 h 388799"/>
              <a:gd name="connsiteX3" fmla="*/ 60918 w 388643"/>
              <a:gd name="connsiteY3" fmla="*/ 742 h 388799"/>
              <a:gd name="connsiteX4" fmla="*/ 25815 w 388643"/>
              <a:gd name="connsiteY4" fmla="*/ 35916 h 388799"/>
              <a:gd name="connsiteX5" fmla="*/ 25815 w 388643"/>
              <a:gd name="connsiteY5" fmla="*/ 88678 h 388799"/>
              <a:gd name="connsiteX6" fmla="*/ 65933 w 388643"/>
              <a:gd name="connsiteY6" fmla="*/ 88678 h 388799"/>
              <a:gd name="connsiteX7" fmla="*/ 79096 w 388643"/>
              <a:gd name="connsiteY7" fmla="*/ 101868 h 388799"/>
              <a:gd name="connsiteX8" fmla="*/ 79096 w 388643"/>
              <a:gd name="connsiteY8" fmla="*/ 110661 h 388799"/>
              <a:gd name="connsiteX9" fmla="*/ 65933 w 388643"/>
              <a:gd name="connsiteY9" fmla="*/ 123852 h 388799"/>
              <a:gd name="connsiteX10" fmla="*/ 61545 w 388643"/>
              <a:gd name="connsiteY10" fmla="*/ 123852 h 388799"/>
              <a:gd name="connsiteX11" fmla="*/ 61545 w 388643"/>
              <a:gd name="connsiteY11" fmla="*/ 119455 h 388799"/>
              <a:gd name="connsiteX12" fmla="*/ 48381 w 388643"/>
              <a:gd name="connsiteY12" fmla="*/ 106265 h 388799"/>
              <a:gd name="connsiteX13" fmla="*/ 12024 w 388643"/>
              <a:gd name="connsiteY13" fmla="*/ 106265 h 388799"/>
              <a:gd name="connsiteX14" fmla="*/ 741 w 388643"/>
              <a:gd name="connsiteY14" fmla="*/ 115058 h 388799"/>
              <a:gd name="connsiteX15" fmla="*/ 114 w 388643"/>
              <a:gd name="connsiteY15" fmla="*/ 119455 h 388799"/>
              <a:gd name="connsiteX16" fmla="*/ 114 w 388643"/>
              <a:gd name="connsiteY16" fmla="*/ 128248 h 388799"/>
              <a:gd name="connsiteX17" fmla="*/ 13278 w 388643"/>
              <a:gd name="connsiteY17" fmla="*/ 141438 h 388799"/>
              <a:gd name="connsiteX18" fmla="*/ 26441 w 388643"/>
              <a:gd name="connsiteY18" fmla="*/ 141438 h 388799"/>
              <a:gd name="connsiteX19" fmla="*/ 26441 w 388643"/>
              <a:gd name="connsiteY19" fmla="*/ 238796 h 388799"/>
              <a:gd name="connsiteX20" fmla="*/ 66560 w 388643"/>
              <a:gd name="connsiteY20" fmla="*/ 238796 h 388799"/>
              <a:gd name="connsiteX21" fmla="*/ 79723 w 388643"/>
              <a:gd name="connsiteY21" fmla="*/ 251987 h 388799"/>
              <a:gd name="connsiteX22" fmla="*/ 79723 w 388643"/>
              <a:gd name="connsiteY22" fmla="*/ 260779 h 388799"/>
              <a:gd name="connsiteX23" fmla="*/ 66560 w 388643"/>
              <a:gd name="connsiteY23" fmla="*/ 273970 h 388799"/>
              <a:gd name="connsiteX24" fmla="*/ 62172 w 388643"/>
              <a:gd name="connsiteY24" fmla="*/ 273970 h 388799"/>
              <a:gd name="connsiteX25" fmla="*/ 62172 w 388643"/>
              <a:gd name="connsiteY25" fmla="*/ 270202 h 388799"/>
              <a:gd name="connsiteX26" fmla="*/ 49008 w 388643"/>
              <a:gd name="connsiteY26" fmla="*/ 257011 h 388799"/>
              <a:gd name="connsiteX27" fmla="*/ 12651 w 388643"/>
              <a:gd name="connsiteY27" fmla="*/ 257011 h 388799"/>
              <a:gd name="connsiteX28" fmla="*/ 1368 w 388643"/>
              <a:gd name="connsiteY28" fmla="*/ 265805 h 388799"/>
              <a:gd name="connsiteX29" fmla="*/ 741 w 388643"/>
              <a:gd name="connsiteY29" fmla="*/ 270202 h 388799"/>
              <a:gd name="connsiteX30" fmla="*/ 741 w 388643"/>
              <a:gd name="connsiteY30" fmla="*/ 278994 h 388799"/>
              <a:gd name="connsiteX31" fmla="*/ 13905 w 388643"/>
              <a:gd name="connsiteY31" fmla="*/ 292185 h 388799"/>
              <a:gd name="connsiteX32" fmla="*/ 27068 w 388643"/>
              <a:gd name="connsiteY32" fmla="*/ 292185 h 388799"/>
              <a:gd name="connsiteX33" fmla="*/ 27068 w 388643"/>
              <a:gd name="connsiteY33" fmla="*/ 353741 h 388799"/>
              <a:gd name="connsiteX34" fmla="*/ 62172 w 388643"/>
              <a:gd name="connsiteY34" fmla="*/ 388914 h 388799"/>
              <a:gd name="connsiteX35" fmla="*/ 353654 w 388643"/>
              <a:gd name="connsiteY35" fmla="*/ 388914 h 388799"/>
              <a:gd name="connsiteX36" fmla="*/ 388758 w 388643"/>
              <a:gd name="connsiteY36" fmla="*/ 353741 h 388799"/>
              <a:gd name="connsiteX37" fmla="*/ 388758 w 388643"/>
              <a:gd name="connsiteY37" fmla="*/ 35288 h 388799"/>
              <a:gd name="connsiteX38" fmla="*/ 353028 w 388643"/>
              <a:gd name="connsiteY38" fmla="*/ 114 h 388799"/>
              <a:gd name="connsiteX39" fmla="*/ 327328 w 388643"/>
              <a:gd name="connsiteY39" fmla="*/ 287788 h 388799"/>
              <a:gd name="connsiteX40" fmla="*/ 326701 w 388643"/>
              <a:gd name="connsiteY40" fmla="*/ 289673 h 388799"/>
              <a:gd name="connsiteX41" fmla="*/ 322940 w 388643"/>
              <a:gd name="connsiteY41" fmla="*/ 294069 h 388799"/>
              <a:gd name="connsiteX42" fmla="*/ 319179 w 388643"/>
              <a:gd name="connsiteY42" fmla="*/ 295953 h 388799"/>
              <a:gd name="connsiteX43" fmla="*/ 316671 w 388643"/>
              <a:gd name="connsiteY43" fmla="*/ 296581 h 388799"/>
              <a:gd name="connsiteX44" fmla="*/ 127364 w 388643"/>
              <a:gd name="connsiteY44" fmla="*/ 296581 h 388799"/>
              <a:gd name="connsiteX45" fmla="*/ 122976 w 388643"/>
              <a:gd name="connsiteY45" fmla="*/ 294697 h 388799"/>
              <a:gd name="connsiteX46" fmla="*/ 119841 w 388643"/>
              <a:gd name="connsiteY46" fmla="*/ 290301 h 388799"/>
              <a:gd name="connsiteX47" fmla="*/ 119215 w 388643"/>
              <a:gd name="connsiteY47" fmla="*/ 288416 h 388799"/>
              <a:gd name="connsiteX48" fmla="*/ 119215 w 388643"/>
              <a:gd name="connsiteY48" fmla="*/ 270830 h 388799"/>
              <a:gd name="connsiteX49" fmla="*/ 119215 w 388643"/>
              <a:gd name="connsiteY49" fmla="*/ 270202 h 388799"/>
              <a:gd name="connsiteX50" fmla="*/ 119841 w 388643"/>
              <a:gd name="connsiteY50" fmla="*/ 269573 h 388799"/>
              <a:gd name="connsiteX51" fmla="*/ 157452 w 388643"/>
              <a:gd name="connsiteY51" fmla="*/ 243821 h 388799"/>
              <a:gd name="connsiteX52" fmla="*/ 194436 w 388643"/>
              <a:gd name="connsiteY52" fmla="*/ 216812 h 388799"/>
              <a:gd name="connsiteX53" fmla="*/ 194436 w 388643"/>
              <a:gd name="connsiteY53" fmla="*/ 213043 h 388799"/>
              <a:gd name="connsiteX54" fmla="*/ 192556 w 388643"/>
              <a:gd name="connsiteY54" fmla="*/ 208647 h 388799"/>
              <a:gd name="connsiteX55" fmla="*/ 172497 w 388643"/>
              <a:gd name="connsiteY55" fmla="*/ 157769 h 388799"/>
              <a:gd name="connsiteX56" fmla="*/ 223270 w 388643"/>
              <a:gd name="connsiteY56" fmla="*/ 93702 h 388799"/>
              <a:gd name="connsiteX57" fmla="*/ 274045 w 388643"/>
              <a:gd name="connsiteY57" fmla="*/ 157769 h 388799"/>
              <a:gd name="connsiteX58" fmla="*/ 253986 w 388643"/>
              <a:gd name="connsiteY58" fmla="*/ 208647 h 388799"/>
              <a:gd name="connsiteX59" fmla="*/ 252106 w 388643"/>
              <a:gd name="connsiteY59" fmla="*/ 213043 h 388799"/>
              <a:gd name="connsiteX60" fmla="*/ 252106 w 388643"/>
              <a:gd name="connsiteY60" fmla="*/ 216812 h 388799"/>
              <a:gd name="connsiteX61" fmla="*/ 289089 w 388643"/>
              <a:gd name="connsiteY61" fmla="*/ 243821 h 388799"/>
              <a:gd name="connsiteX62" fmla="*/ 326701 w 388643"/>
              <a:gd name="connsiteY62" fmla="*/ 269573 h 388799"/>
              <a:gd name="connsiteX63" fmla="*/ 327328 w 388643"/>
              <a:gd name="connsiteY63" fmla="*/ 270202 h 388799"/>
              <a:gd name="connsiteX64" fmla="*/ 327328 w 388643"/>
              <a:gd name="connsiteY64" fmla="*/ 270830 h 388799"/>
              <a:gd name="connsiteX65" fmla="*/ 327328 w 388643"/>
              <a:gd name="connsiteY65" fmla="*/ 287788 h 38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88643" h="388799">
                <a:moveTo>
                  <a:pt x="353028" y="114"/>
                </a:moveTo>
                <a:lnTo>
                  <a:pt x="284075" y="114"/>
                </a:lnTo>
                <a:lnTo>
                  <a:pt x="282194" y="114"/>
                </a:lnTo>
                <a:lnTo>
                  <a:pt x="60918" y="742"/>
                </a:lnTo>
                <a:cubicBezTo>
                  <a:pt x="41486" y="742"/>
                  <a:pt x="25815" y="16445"/>
                  <a:pt x="25815" y="35916"/>
                </a:cubicBezTo>
                <a:lnTo>
                  <a:pt x="25815" y="88678"/>
                </a:lnTo>
                <a:lnTo>
                  <a:pt x="65933" y="88678"/>
                </a:lnTo>
                <a:cubicBezTo>
                  <a:pt x="73455" y="88678"/>
                  <a:pt x="79096" y="94331"/>
                  <a:pt x="79096" y="101868"/>
                </a:cubicBezTo>
                <a:lnTo>
                  <a:pt x="79096" y="110661"/>
                </a:lnTo>
                <a:cubicBezTo>
                  <a:pt x="79096" y="118199"/>
                  <a:pt x="73455" y="123852"/>
                  <a:pt x="65933" y="123852"/>
                </a:cubicBezTo>
                <a:lnTo>
                  <a:pt x="61545" y="123852"/>
                </a:lnTo>
                <a:lnTo>
                  <a:pt x="61545" y="119455"/>
                </a:lnTo>
                <a:cubicBezTo>
                  <a:pt x="61545" y="111918"/>
                  <a:pt x="55903" y="106265"/>
                  <a:pt x="48381" y="106265"/>
                </a:cubicBezTo>
                <a:lnTo>
                  <a:pt x="12024" y="106265"/>
                </a:lnTo>
                <a:cubicBezTo>
                  <a:pt x="7009" y="106893"/>
                  <a:pt x="2621" y="110033"/>
                  <a:pt x="741" y="115058"/>
                </a:cubicBezTo>
                <a:cubicBezTo>
                  <a:pt x="114" y="116314"/>
                  <a:pt x="114" y="118199"/>
                  <a:pt x="114" y="119455"/>
                </a:cubicBezTo>
                <a:lnTo>
                  <a:pt x="114" y="128248"/>
                </a:lnTo>
                <a:cubicBezTo>
                  <a:pt x="114" y="135786"/>
                  <a:pt x="5756" y="141438"/>
                  <a:pt x="13278" y="141438"/>
                </a:cubicBezTo>
                <a:lnTo>
                  <a:pt x="26441" y="141438"/>
                </a:lnTo>
                <a:lnTo>
                  <a:pt x="26441" y="238796"/>
                </a:lnTo>
                <a:lnTo>
                  <a:pt x="66560" y="238796"/>
                </a:lnTo>
                <a:cubicBezTo>
                  <a:pt x="74082" y="238796"/>
                  <a:pt x="79723" y="244449"/>
                  <a:pt x="79723" y="251987"/>
                </a:cubicBezTo>
                <a:lnTo>
                  <a:pt x="79723" y="260779"/>
                </a:lnTo>
                <a:cubicBezTo>
                  <a:pt x="79723" y="268317"/>
                  <a:pt x="74082" y="273970"/>
                  <a:pt x="66560" y="273970"/>
                </a:cubicBezTo>
                <a:lnTo>
                  <a:pt x="62172" y="273970"/>
                </a:lnTo>
                <a:lnTo>
                  <a:pt x="62172" y="270202"/>
                </a:lnTo>
                <a:cubicBezTo>
                  <a:pt x="62172" y="262664"/>
                  <a:pt x="56530" y="257011"/>
                  <a:pt x="49008" y="257011"/>
                </a:cubicBezTo>
                <a:lnTo>
                  <a:pt x="12651" y="257011"/>
                </a:lnTo>
                <a:cubicBezTo>
                  <a:pt x="7636" y="257639"/>
                  <a:pt x="3248" y="260779"/>
                  <a:pt x="1368" y="265805"/>
                </a:cubicBezTo>
                <a:cubicBezTo>
                  <a:pt x="741" y="267061"/>
                  <a:pt x="741" y="268945"/>
                  <a:pt x="741" y="270202"/>
                </a:cubicBezTo>
                <a:lnTo>
                  <a:pt x="741" y="278994"/>
                </a:lnTo>
                <a:cubicBezTo>
                  <a:pt x="741" y="286532"/>
                  <a:pt x="6382" y="292185"/>
                  <a:pt x="13905" y="292185"/>
                </a:cubicBezTo>
                <a:lnTo>
                  <a:pt x="27068" y="292185"/>
                </a:lnTo>
                <a:lnTo>
                  <a:pt x="27068" y="353741"/>
                </a:lnTo>
                <a:cubicBezTo>
                  <a:pt x="27068" y="373212"/>
                  <a:pt x="42739" y="388914"/>
                  <a:pt x="62172" y="388914"/>
                </a:cubicBezTo>
                <a:lnTo>
                  <a:pt x="353654" y="388914"/>
                </a:lnTo>
                <a:cubicBezTo>
                  <a:pt x="373086" y="388914"/>
                  <a:pt x="388758" y="373212"/>
                  <a:pt x="388758" y="353741"/>
                </a:cubicBezTo>
                <a:lnTo>
                  <a:pt x="388758" y="35288"/>
                </a:lnTo>
                <a:cubicBezTo>
                  <a:pt x="388131" y="15817"/>
                  <a:pt x="372460" y="114"/>
                  <a:pt x="353028" y="114"/>
                </a:cubicBezTo>
                <a:moveTo>
                  <a:pt x="327328" y="287788"/>
                </a:moveTo>
                <a:cubicBezTo>
                  <a:pt x="327328" y="287788"/>
                  <a:pt x="326701" y="289045"/>
                  <a:pt x="326701" y="289673"/>
                </a:cubicBezTo>
                <a:cubicBezTo>
                  <a:pt x="326073" y="290929"/>
                  <a:pt x="324193" y="292813"/>
                  <a:pt x="322940" y="294069"/>
                </a:cubicBezTo>
                <a:lnTo>
                  <a:pt x="319179" y="295953"/>
                </a:lnTo>
                <a:lnTo>
                  <a:pt x="316671" y="296581"/>
                </a:lnTo>
                <a:lnTo>
                  <a:pt x="127364" y="296581"/>
                </a:lnTo>
                <a:cubicBezTo>
                  <a:pt x="126110" y="295953"/>
                  <a:pt x="124229" y="295325"/>
                  <a:pt x="122976" y="294697"/>
                </a:cubicBezTo>
                <a:cubicBezTo>
                  <a:pt x="121722" y="294069"/>
                  <a:pt x="120468" y="292185"/>
                  <a:pt x="119841" y="290301"/>
                </a:cubicBezTo>
                <a:cubicBezTo>
                  <a:pt x="119841" y="289673"/>
                  <a:pt x="119215" y="288416"/>
                  <a:pt x="119215" y="288416"/>
                </a:cubicBezTo>
                <a:cubicBezTo>
                  <a:pt x="118588" y="287788"/>
                  <a:pt x="116707" y="279624"/>
                  <a:pt x="119215" y="270830"/>
                </a:cubicBezTo>
                <a:lnTo>
                  <a:pt x="119215" y="270202"/>
                </a:lnTo>
                <a:lnTo>
                  <a:pt x="119841" y="269573"/>
                </a:lnTo>
                <a:cubicBezTo>
                  <a:pt x="126110" y="261408"/>
                  <a:pt x="141154" y="252615"/>
                  <a:pt x="157452" y="243821"/>
                </a:cubicBezTo>
                <a:cubicBezTo>
                  <a:pt x="172497" y="235656"/>
                  <a:pt x="194436" y="223093"/>
                  <a:pt x="194436" y="216812"/>
                </a:cubicBezTo>
                <a:lnTo>
                  <a:pt x="194436" y="213043"/>
                </a:lnTo>
                <a:cubicBezTo>
                  <a:pt x="194436" y="211159"/>
                  <a:pt x="193809" y="209903"/>
                  <a:pt x="192556" y="208647"/>
                </a:cubicBezTo>
                <a:cubicBezTo>
                  <a:pt x="179391" y="195456"/>
                  <a:pt x="172497" y="177241"/>
                  <a:pt x="172497" y="157769"/>
                </a:cubicBezTo>
                <a:cubicBezTo>
                  <a:pt x="172497" y="126364"/>
                  <a:pt x="178765" y="93702"/>
                  <a:pt x="223270" y="93702"/>
                </a:cubicBezTo>
                <a:cubicBezTo>
                  <a:pt x="267777" y="93702"/>
                  <a:pt x="274045" y="125736"/>
                  <a:pt x="274045" y="157769"/>
                </a:cubicBezTo>
                <a:cubicBezTo>
                  <a:pt x="274045" y="177241"/>
                  <a:pt x="267151" y="195456"/>
                  <a:pt x="253986" y="208647"/>
                </a:cubicBezTo>
                <a:cubicBezTo>
                  <a:pt x="252733" y="209903"/>
                  <a:pt x="252106" y="211159"/>
                  <a:pt x="252106" y="213043"/>
                </a:cubicBezTo>
                <a:lnTo>
                  <a:pt x="252106" y="216812"/>
                </a:lnTo>
                <a:cubicBezTo>
                  <a:pt x="252106" y="223093"/>
                  <a:pt x="274672" y="235656"/>
                  <a:pt x="289089" y="243821"/>
                </a:cubicBezTo>
                <a:cubicBezTo>
                  <a:pt x="305387" y="252615"/>
                  <a:pt x="320432" y="261408"/>
                  <a:pt x="326701" y="269573"/>
                </a:cubicBezTo>
                <a:lnTo>
                  <a:pt x="327328" y="270202"/>
                </a:lnTo>
                <a:lnTo>
                  <a:pt x="327328" y="270830"/>
                </a:lnTo>
                <a:cubicBezTo>
                  <a:pt x="330462" y="278994"/>
                  <a:pt x="327954" y="287160"/>
                  <a:pt x="327328" y="287788"/>
                </a:cubicBezTo>
              </a:path>
            </a:pathLst>
          </a:custGeom>
          <a:solidFill>
            <a:srgbClr val="FFFFFF"/>
          </a:solidFill>
          <a:ln w="13613" cap="flat">
            <a:noFill/>
            <a:prstDash val="solid"/>
            <a:miter/>
          </a:ln>
        </p:spPr>
        <p:txBody>
          <a:bodyPr rtlCol="0" anchor="ctr"/>
          <a:lstStyle/>
          <a:p>
            <a:endParaRPr lang="zh-CN" altLang="en-US"/>
          </a:p>
        </p:txBody>
      </p:sp>
      <p:sp>
        <p:nvSpPr>
          <p:cNvPr id="9" name="图片 7" descr="343439383331313b343532303032333bc6f3d2b5bcf2bde9"/>
          <p:cNvSpPr/>
          <p:nvPr>
            <p:custDataLst>
              <p:tags r:id="rId13"/>
            </p:custDataLst>
          </p:nvPr>
        </p:nvSpPr>
        <p:spPr>
          <a:xfrm>
            <a:off x="6238391" y="3829795"/>
            <a:ext cx="412746" cy="412746"/>
          </a:xfrm>
          <a:custGeom>
            <a:avLst/>
            <a:gdLst>
              <a:gd name="connsiteX0" fmla="*/ 375556 w 388800"/>
              <a:gd name="connsiteY0" fmla="*/ 360976 h 388800"/>
              <a:gd name="connsiteX1" fmla="*/ 388914 w 388800"/>
              <a:gd name="connsiteY1" fmla="*/ 375556 h 388800"/>
              <a:gd name="connsiteX2" fmla="*/ 375556 w 388800"/>
              <a:gd name="connsiteY2" fmla="*/ 388914 h 388800"/>
              <a:gd name="connsiteX3" fmla="*/ 13444 w 388800"/>
              <a:gd name="connsiteY3" fmla="*/ 388914 h 388800"/>
              <a:gd name="connsiteX4" fmla="*/ 114 w 388800"/>
              <a:gd name="connsiteY4" fmla="*/ 374334 h 388800"/>
              <a:gd name="connsiteX5" fmla="*/ 13472 w 388800"/>
              <a:gd name="connsiteY5" fmla="*/ 360976 h 388800"/>
              <a:gd name="connsiteX6" fmla="*/ 34134 w 388800"/>
              <a:gd name="connsiteY6" fmla="*/ 360976 h 388800"/>
              <a:gd name="connsiteX7" fmla="*/ 34134 w 388800"/>
              <a:gd name="connsiteY7" fmla="*/ 19554 h 388800"/>
              <a:gd name="connsiteX8" fmla="*/ 53574 w 388800"/>
              <a:gd name="connsiteY8" fmla="*/ 114 h 388800"/>
              <a:gd name="connsiteX9" fmla="*/ 232172 w 388800"/>
              <a:gd name="connsiteY9" fmla="*/ 114 h 388800"/>
              <a:gd name="connsiteX10" fmla="*/ 251612 w 388800"/>
              <a:gd name="connsiteY10" fmla="*/ 19554 h 388800"/>
              <a:gd name="connsiteX11" fmla="*/ 251612 w 388800"/>
              <a:gd name="connsiteY11" fmla="*/ 127696 h 388800"/>
              <a:gd name="connsiteX12" fmla="*/ 328178 w 388800"/>
              <a:gd name="connsiteY12" fmla="*/ 151996 h 388800"/>
              <a:gd name="connsiteX13" fmla="*/ 354894 w 388800"/>
              <a:gd name="connsiteY13" fmla="*/ 188432 h 388800"/>
              <a:gd name="connsiteX14" fmla="*/ 354894 w 388800"/>
              <a:gd name="connsiteY14" fmla="*/ 360976 h 388800"/>
              <a:gd name="connsiteX15" fmla="*/ 375556 w 388800"/>
              <a:gd name="connsiteY15" fmla="*/ 360976 h 388800"/>
              <a:gd name="connsiteX16" fmla="*/ 160494 w 388800"/>
              <a:gd name="connsiteY16" fmla="*/ 81484 h 388800"/>
              <a:gd name="connsiteX17" fmla="*/ 160494 w 388800"/>
              <a:gd name="connsiteY17" fmla="*/ 115504 h 388800"/>
              <a:gd name="connsiteX18" fmla="*/ 215176 w 388800"/>
              <a:gd name="connsiteY18" fmla="*/ 115504 h 388800"/>
              <a:gd name="connsiteX19" fmla="*/ 215176 w 388800"/>
              <a:gd name="connsiteY19" fmla="*/ 81512 h 388800"/>
              <a:gd name="connsiteX20" fmla="*/ 160494 w 388800"/>
              <a:gd name="connsiteY20" fmla="*/ 81512 h 388800"/>
              <a:gd name="connsiteX21" fmla="*/ 160494 w 388800"/>
              <a:gd name="connsiteY21" fmla="*/ 81512 h 388800"/>
              <a:gd name="connsiteX22" fmla="*/ 160494 w 388800"/>
              <a:gd name="connsiteY22" fmla="*/ 81484 h 388800"/>
              <a:gd name="connsiteX23" fmla="*/ 125252 w 388800"/>
              <a:gd name="connsiteY23" fmla="*/ 296546 h 388800"/>
              <a:gd name="connsiteX24" fmla="*/ 125252 w 388800"/>
              <a:gd name="connsiteY24" fmla="*/ 262554 h 388800"/>
              <a:gd name="connsiteX25" fmla="*/ 70598 w 388800"/>
              <a:gd name="connsiteY25" fmla="*/ 262554 h 388800"/>
              <a:gd name="connsiteX26" fmla="*/ 70598 w 388800"/>
              <a:gd name="connsiteY26" fmla="*/ 296574 h 388800"/>
              <a:gd name="connsiteX27" fmla="*/ 125252 w 388800"/>
              <a:gd name="connsiteY27" fmla="*/ 296574 h 388800"/>
              <a:gd name="connsiteX28" fmla="*/ 125252 w 388800"/>
              <a:gd name="connsiteY28" fmla="*/ 296574 h 388800"/>
              <a:gd name="connsiteX29" fmla="*/ 125252 w 388800"/>
              <a:gd name="connsiteY29" fmla="*/ 296546 h 388800"/>
              <a:gd name="connsiteX30" fmla="*/ 70598 w 388800"/>
              <a:gd name="connsiteY30" fmla="*/ 206650 h 388800"/>
              <a:gd name="connsiteX31" fmla="*/ 125252 w 388800"/>
              <a:gd name="connsiteY31" fmla="*/ 206650 h 388800"/>
              <a:gd name="connsiteX32" fmla="*/ 125252 w 388800"/>
              <a:gd name="connsiteY32" fmla="*/ 172658 h 388800"/>
              <a:gd name="connsiteX33" fmla="*/ 70598 w 388800"/>
              <a:gd name="connsiteY33" fmla="*/ 172658 h 388800"/>
              <a:gd name="connsiteX34" fmla="*/ 70598 w 388800"/>
              <a:gd name="connsiteY34" fmla="*/ 206706 h 388800"/>
              <a:gd name="connsiteX35" fmla="*/ 70598 w 388800"/>
              <a:gd name="connsiteY35" fmla="*/ 206650 h 388800"/>
              <a:gd name="connsiteX36" fmla="*/ 70598 w 388800"/>
              <a:gd name="connsiteY36" fmla="*/ 115560 h 388800"/>
              <a:gd name="connsiteX37" fmla="*/ 125252 w 388800"/>
              <a:gd name="connsiteY37" fmla="*/ 115560 h 388800"/>
              <a:gd name="connsiteX38" fmla="*/ 125252 w 388800"/>
              <a:gd name="connsiteY38" fmla="*/ 81484 h 388800"/>
              <a:gd name="connsiteX39" fmla="*/ 70598 w 388800"/>
              <a:gd name="connsiteY39" fmla="*/ 81484 h 388800"/>
              <a:gd name="connsiteX40" fmla="*/ 70598 w 388800"/>
              <a:gd name="connsiteY40" fmla="*/ 115504 h 388800"/>
              <a:gd name="connsiteX41" fmla="*/ 70598 w 388800"/>
              <a:gd name="connsiteY41" fmla="*/ 115560 h 388800"/>
              <a:gd name="connsiteX42" fmla="*/ 160494 w 388800"/>
              <a:gd name="connsiteY42" fmla="*/ 171436 h 388800"/>
              <a:gd name="connsiteX43" fmla="*/ 160494 w 388800"/>
              <a:gd name="connsiteY43" fmla="*/ 206678 h 388800"/>
              <a:gd name="connsiteX44" fmla="*/ 215176 w 388800"/>
              <a:gd name="connsiteY44" fmla="*/ 206678 h 388800"/>
              <a:gd name="connsiteX45" fmla="*/ 215176 w 388800"/>
              <a:gd name="connsiteY45" fmla="*/ 171408 h 388800"/>
              <a:gd name="connsiteX46" fmla="*/ 160494 w 388800"/>
              <a:gd name="connsiteY46" fmla="*/ 171408 h 388800"/>
              <a:gd name="connsiteX47" fmla="*/ 160494 w 388800"/>
              <a:gd name="connsiteY47" fmla="*/ 171408 h 388800"/>
              <a:gd name="connsiteX48" fmla="*/ 160494 w 388800"/>
              <a:gd name="connsiteY48" fmla="*/ 171436 h 388800"/>
              <a:gd name="connsiteX49" fmla="*/ 216398 w 388800"/>
              <a:gd name="connsiteY49" fmla="*/ 296574 h 388800"/>
              <a:gd name="connsiteX50" fmla="*/ 216398 w 388800"/>
              <a:gd name="connsiteY50" fmla="*/ 262554 h 388800"/>
              <a:gd name="connsiteX51" fmla="*/ 161688 w 388800"/>
              <a:gd name="connsiteY51" fmla="*/ 262554 h 388800"/>
              <a:gd name="connsiteX52" fmla="*/ 161688 w 388800"/>
              <a:gd name="connsiteY52" fmla="*/ 296574 h 388800"/>
              <a:gd name="connsiteX53" fmla="*/ 216398 w 388800"/>
              <a:gd name="connsiteY53" fmla="*/ 296574 h 388800"/>
              <a:gd name="connsiteX54" fmla="*/ 216398 w 388800"/>
              <a:gd name="connsiteY54" fmla="*/ 296574 h 388800"/>
              <a:gd name="connsiteX55" fmla="*/ 274718 w 388800"/>
              <a:gd name="connsiteY55" fmla="*/ 336676 h 388800"/>
              <a:gd name="connsiteX56" fmla="*/ 302656 w 388800"/>
              <a:gd name="connsiteY56" fmla="*/ 336676 h 388800"/>
              <a:gd name="connsiteX57" fmla="*/ 302656 w 388800"/>
              <a:gd name="connsiteY57" fmla="*/ 280772 h 388800"/>
              <a:gd name="connsiteX58" fmla="*/ 274718 w 388800"/>
              <a:gd name="connsiteY58" fmla="*/ 280772 h 388800"/>
              <a:gd name="connsiteX59" fmla="*/ 274718 w 388800"/>
              <a:gd name="connsiteY59" fmla="*/ 336676 h 388800"/>
              <a:gd name="connsiteX60" fmla="*/ 274718 w 388800"/>
              <a:gd name="connsiteY60" fmla="*/ 255278 h 388800"/>
              <a:gd name="connsiteX61" fmla="*/ 302656 w 388800"/>
              <a:gd name="connsiteY61" fmla="*/ 255278 h 388800"/>
              <a:gd name="connsiteX62" fmla="*/ 302656 w 388800"/>
              <a:gd name="connsiteY62" fmla="*/ 199374 h 388800"/>
              <a:gd name="connsiteX63" fmla="*/ 274718 w 388800"/>
              <a:gd name="connsiteY63" fmla="*/ 199374 h 388800"/>
              <a:gd name="connsiteX64" fmla="*/ 274718 w 388800"/>
              <a:gd name="connsiteY64" fmla="*/ 255278 h 38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88800" h="388800">
                <a:moveTo>
                  <a:pt x="375556" y="360976"/>
                </a:moveTo>
                <a:cubicBezTo>
                  <a:pt x="382832" y="360976"/>
                  <a:pt x="388914" y="367030"/>
                  <a:pt x="388914" y="375556"/>
                </a:cubicBezTo>
                <a:cubicBezTo>
                  <a:pt x="388839" y="382902"/>
                  <a:pt x="382902" y="388839"/>
                  <a:pt x="375556" y="388914"/>
                </a:cubicBezTo>
                <a:lnTo>
                  <a:pt x="13444" y="388914"/>
                </a:lnTo>
                <a:cubicBezTo>
                  <a:pt x="6224" y="388914"/>
                  <a:pt x="114" y="382832"/>
                  <a:pt x="114" y="374334"/>
                </a:cubicBezTo>
                <a:cubicBezTo>
                  <a:pt x="114" y="367030"/>
                  <a:pt x="6196" y="360976"/>
                  <a:pt x="13472" y="360976"/>
                </a:cubicBezTo>
                <a:lnTo>
                  <a:pt x="34134" y="360976"/>
                </a:lnTo>
                <a:lnTo>
                  <a:pt x="34134" y="19554"/>
                </a:lnTo>
                <a:cubicBezTo>
                  <a:pt x="34134" y="8612"/>
                  <a:pt x="42632" y="114"/>
                  <a:pt x="53574" y="114"/>
                </a:cubicBezTo>
                <a:lnTo>
                  <a:pt x="232172" y="114"/>
                </a:lnTo>
                <a:cubicBezTo>
                  <a:pt x="243114" y="114"/>
                  <a:pt x="251612" y="8612"/>
                  <a:pt x="251612" y="19554"/>
                </a:cubicBezTo>
                <a:lnTo>
                  <a:pt x="251612" y="127696"/>
                </a:lnTo>
                <a:lnTo>
                  <a:pt x="328178" y="151996"/>
                </a:lnTo>
                <a:cubicBezTo>
                  <a:pt x="343952" y="156856"/>
                  <a:pt x="354894" y="171436"/>
                  <a:pt x="354894" y="188432"/>
                </a:cubicBezTo>
                <a:lnTo>
                  <a:pt x="354894" y="360976"/>
                </a:lnTo>
                <a:lnTo>
                  <a:pt x="375556" y="360976"/>
                </a:lnTo>
                <a:moveTo>
                  <a:pt x="160494" y="81484"/>
                </a:moveTo>
                <a:lnTo>
                  <a:pt x="160494" y="115504"/>
                </a:lnTo>
                <a:lnTo>
                  <a:pt x="215176" y="115504"/>
                </a:lnTo>
                <a:lnTo>
                  <a:pt x="215176" y="81512"/>
                </a:lnTo>
                <a:lnTo>
                  <a:pt x="160494" y="81512"/>
                </a:lnTo>
                <a:cubicBezTo>
                  <a:pt x="161716" y="80290"/>
                  <a:pt x="160494" y="80290"/>
                  <a:pt x="160494" y="81512"/>
                </a:cubicBezTo>
                <a:lnTo>
                  <a:pt x="160494" y="81484"/>
                </a:lnTo>
                <a:moveTo>
                  <a:pt x="125252" y="296546"/>
                </a:moveTo>
                <a:lnTo>
                  <a:pt x="125252" y="262554"/>
                </a:lnTo>
                <a:lnTo>
                  <a:pt x="70598" y="262554"/>
                </a:lnTo>
                <a:lnTo>
                  <a:pt x="70598" y="296574"/>
                </a:lnTo>
                <a:lnTo>
                  <a:pt x="125252" y="296574"/>
                </a:lnTo>
                <a:cubicBezTo>
                  <a:pt x="125252" y="297796"/>
                  <a:pt x="125252" y="296574"/>
                  <a:pt x="125252" y="296574"/>
                </a:cubicBezTo>
                <a:lnTo>
                  <a:pt x="125252" y="296546"/>
                </a:lnTo>
                <a:moveTo>
                  <a:pt x="70598" y="206650"/>
                </a:moveTo>
                <a:lnTo>
                  <a:pt x="125252" y="206650"/>
                </a:lnTo>
                <a:lnTo>
                  <a:pt x="125252" y="172658"/>
                </a:lnTo>
                <a:lnTo>
                  <a:pt x="70598" y="172658"/>
                </a:lnTo>
                <a:lnTo>
                  <a:pt x="70598" y="206706"/>
                </a:lnTo>
                <a:lnTo>
                  <a:pt x="70598" y="206650"/>
                </a:lnTo>
                <a:moveTo>
                  <a:pt x="70598" y="115560"/>
                </a:moveTo>
                <a:lnTo>
                  <a:pt x="125252" y="115560"/>
                </a:lnTo>
                <a:lnTo>
                  <a:pt x="125252" y="81484"/>
                </a:lnTo>
                <a:lnTo>
                  <a:pt x="70598" y="81484"/>
                </a:lnTo>
                <a:lnTo>
                  <a:pt x="70598" y="115504"/>
                </a:lnTo>
                <a:lnTo>
                  <a:pt x="70598" y="115560"/>
                </a:lnTo>
                <a:moveTo>
                  <a:pt x="160494" y="171436"/>
                </a:moveTo>
                <a:lnTo>
                  <a:pt x="160494" y="206678"/>
                </a:lnTo>
                <a:lnTo>
                  <a:pt x="215176" y="206678"/>
                </a:lnTo>
                <a:lnTo>
                  <a:pt x="215176" y="171408"/>
                </a:lnTo>
                <a:lnTo>
                  <a:pt x="160494" y="171408"/>
                </a:lnTo>
                <a:cubicBezTo>
                  <a:pt x="161716" y="171408"/>
                  <a:pt x="160494" y="171408"/>
                  <a:pt x="160494" y="171408"/>
                </a:cubicBezTo>
                <a:lnTo>
                  <a:pt x="160494" y="171436"/>
                </a:lnTo>
                <a:moveTo>
                  <a:pt x="216398" y="296574"/>
                </a:moveTo>
                <a:lnTo>
                  <a:pt x="216398" y="262554"/>
                </a:lnTo>
                <a:lnTo>
                  <a:pt x="161688" y="262554"/>
                </a:lnTo>
                <a:lnTo>
                  <a:pt x="161688" y="296574"/>
                </a:lnTo>
                <a:lnTo>
                  <a:pt x="216398" y="296574"/>
                </a:lnTo>
                <a:cubicBezTo>
                  <a:pt x="216398" y="297796"/>
                  <a:pt x="216398" y="296574"/>
                  <a:pt x="216398" y="296574"/>
                </a:cubicBezTo>
                <a:moveTo>
                  <a:pt x="274718" y="336676"/>
                </a:moveTo>
                <a:lnTo>
                  <a:pt x="302656" y="336676"/>
                </a:lnTo>
                <a:lnTo>
                  <a:pt x="302656" y="280772"/>
                </a:lnTo>
                <a:lnTo>
                  <a:pt x="274718" y="280772"/>
                </a:lnTo>
                <a:lnTo>
                  <a:pt x="274718" y="336676"/>
                </a:lnTo>
                <a:moveTo>
                  <a:pt x="274718" y="255278"/>
                </a:moveTo>
                <a:lnTo>
                  <a:pt x="302656" y="255278"/>
                </a:lnTo>
                <a:lnTo>
                  <a:pt x="302656" y="199374"/>
                </a:lnTo>
                <a:lnTo>
                  <a:pt x="274718" y="199374"/>
                </a:lnTo>
                <a:lnTo>
                  <a:pt x="274718" y="255278"/>
                </a:lnTo>
              </a:path>
            </a:pathLst>
          </a:custGeom>
          <a:solidFill>
            <a:srgbClr val="FFFFFF"/>
          </a:solidFill>
          <a:ln w="13605" cap="flat">
            <a:noFill/>
            <a:prstDash val="solid"/>
            <a:miter/>
          </a:ln>
        </p:spPr>
        <p:txBody>
          <a:bodyPr rtlCol="0" anchor="ctr"/>
          <a:lstStyle/>
          <a:p>
            <a:endParaRPr lang="zh-CN" altLang="en-US"/>
          </a:p>
        </p:txBody>
      </p:sp>
      <p:sp>
        <p:nvSpPr>
          <p:cNvPr id="15" name="标题 14"/>
          <p:cNvSpPr>
            <a:spLocks noGrp="1"/>
          </p:cNvSpPr>
          <p:nvPr>
            <p:ph type="title"/>
            <p:custDataLst>
              <p:tags r:id="rId14"/>
            </p:custDataLst>
          </p:nvPr>
        </p:nvSpPr>
        <p:spPr/>
        <p:txBody>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5.3.1</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支持向量机</a:t>
            </a:r>
            <a:endParaRPr lang="zh-CN" altLang="en-US" sz="2800"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custDataLst>
              <p:tags r:id="rId2"/>
            </p:custDataLst>
          </p:nvPr>
        </p:nvSpPr>
        <p:spPr>
          <a:xfrm>
            <a:off x="6390430" y="2138839"/>
            <a:ext cx="5480270" cy="3876864"/>
          </a:xfrm>
          <a:custGeom>
            <a:avLst/>
            <a:gdLst>
              <a:gd name="connsiteX0" fmla="*/ 4776390 w 4954194"/>
              <a:gd name="connsiteY0" fmla="*/ 0 h 3519374"/>
              <a:gd name="connsiteX1" fmla="*/ 1275648 w 4954194"/>
              <a:gd name="connsiteY1" fmla="*/ 0 h 3519374"/>
              <a:gd name="connsiteX2" fmla="*/ 1130414 w 4954194"/>
              <a:gd name="connsiteY2" fmla="*/ 75212 h 3519374"/>
              <a:gd name="connsiteX3" fmla="*/ 12980 w 4954194"/>
              <a:gd name="connsiteY3" fmla="*/ 1657097 h 3519374"/>
              <a:gd name="connsiteX4" fmla="*/ 12971 w 4954194"/>
              <a:gd name="connsiteY4" fmla="*/ 1862264 h 3519374"/>
              <a:gd name="connsiteX5" fmla="*/ 1130405 w 4954194"/>
              <a:gd name="connsiteY5" fmla="*/ 3444150 h 3519374"/>
              <a:gd name="connsiteX6" fmla="*/ 1275627 w 4954194"/>
              <a:gd name="connsiteY6" fmla="*/ 3519374 h 3519374"/>
              <a:gd name="connsiteX7" fmla="*/ 4776369 w 4954194"/>
              <a:gd name="connsiteY7" fmla="*/ 3519374 h 3519374"/>
              <a:gd name="connsiteX8" fmla="*/ 4954194 w 4954194"/>
              <a:gd name="connsiteY8" fmla="*/ 3341570 h 3519374"/>
              <a:gd name="connsiteX9" fmla="*/ 4954194 w 4954194"/>
              <a:gd name="connsiteY9" fmla="*/ 177754 h 3519374"/>
              <a:gd name="connsiteX10" fmla="*/ 4776390 w 4954194"/>
              <a:gd name="connsiteY10" fmla="*/ 0 h 3519374"/>
              <a:gd name="connsiteX0-1" fmla="*/ 4776390 w 4954194"/>
              <a:gd name="connsiteY0-2" fmla="*/ 0 h 3519374"/>
              <a:gd name="connsiteX1-3" fmla="*/ 1275648 w 4954194"/>
              <a:gd name="connsiteY1-4" fmla="*/ 0 h 3519374"/>
              <a:gd name="connsiteX2-5" fmla="*/ 1130414 w 4954194"/>
              <a:gd name="connsiteY2-6" fmla="*/ 75212 h 3519374"/>
              <a:gd name="connsiteX3-7" fmla="*/ 12980 w 4954194"/>
              <a:gd name="connsiteY3-8" fmla="*/ 1657097 h 3519374"/>
              <a:gd name="connsiteX4-9" fmla="*/ 12971 w 4954194"/>
              <a:gd name="connsiteY4-10" fmla="*/ 1862264 h 3519374"/>
              <a:gd name="connsiteX5-11" fmla="*/ 1130405 w 4954194"/>
              <a:gd name="connsiteY5-12" fmla="*/ 3444150 h 3519374"/>
              <a:gd name="connsiteX6-13" fmla="*/ 1275627 w 4954194"/>
              <a:gd name="connsiteY6-14" fmla="*/ 3519374 h 3519374"/>
              <a:gd name="connsiteX7-15" fmla="*/ 4776369 w 4954194"/>
              <a:gd name="connsiteY7-16" fmla="*/ 3519374 h 3519374"/>
              <a:gd name="connsiteX8-17" fmla="*/ 4954194 w 4954194"/>
              <a:gd name="connsiteY8-18" fmla="*/ 3341570 h 3519374"/>
              <a:gd name="connsiteX9-19" fmla="*/ 4954194 w 4954194"/>
              <a:gd name="connsiteY9-20" fmla="*/ 177754 h 3519374"/>
              <a:gd name="connsiteX10-21" fmla="*/ 4776390 w 4954194"/>
              <a:gd name="connsiteY10-22" fmla="*/ 0 h 3519374"/>
              <a:gd name="connsiteX0-23" fmla="*/ 4776390 w 4954194"/>
              <a:gd name="connsiteY0-24" fmla="*/ 0 h 3519374"/>
              <a:gd name="connsiteX1-25" fmla="*/ 1275648 w 4954194"/>
              <a:gd name="connsiteY1-26" fmla="*/ 0 h 3519374"/>
              <a:gd name="connsiteX2-27" fmla="*/ 1130414 w 4954194"/>
              <a:gd name="connsiteY2-28" fmla="*/ 75212 h 3519374"/>
              <a:gd name="connsiteX3-29" fmla="*/ 12980 w 4954194"/>
              <a:gd name="connsiteY3-30" fmla="*/ 1657097 h 3519374"/>
              <a:gd name="connsiteX4-31" fmla="*/ 12971 w 4954194"/>
              <a:gd name="connsiteY4-32" fmla="*/ 1862264 h 3519374"/>
              <a:gd name="connsiteX5-33" fmla="*/ 1130405 w 4954194"/>
              <a:gd name="connsiteY5-34" fmla="*/ 3444150 h 3519374"/>
              <a:gd name="connsiteX6-35" fmla="*/ 1275627 w 4954194"/>
              <a:gd name="connsiteY6-36" fmla="*/ 3519374 h 3519374"/>
              <a:gd name="connsiteX7-37" fmla="*/ 4776369 w 4954194"/>
              <a:gd name="connsiteY7-38" fmla="*/ 3519374 h 3519374"/>
              <a:gd name="connsiteX8-39" fmla="*/ 4954194 w 4954194"/>
              <a:gd name="connsiteY8-40" fmla="*/ 3341570 h 3519374"/>
              <a:gd name="connsiteX9-41" fmla="*/ 4954194 w 4954194"/>
              <a:gd name="connsiteY9-42" fmla="*/ 177754 h 3519374"/>
              <a:gd name="connsiteX10-43" fmla="*/ 4776390 w 4954194"/>
              <a:gd name="connsiteY10-44" fmla="*/ 0 h 3519374"/>
              <a:gd name="connsiteX0-45" fmla="*/ 4776390 w 4954194"/>
              <a:gd name="connsiteY0-46" fmla="*/ 0 h 3519374"/>
              <a:gd name="connsiteX1-47" fmla="*/ 1275648 w 4954194"/>
              <a:gd name="connsiteY1-48" fmla="*/ 0 h 3519374"/>
              <a:gd name="connsiteX2-49" fmla="*/ 1130414 w 4954194"/>
              <a:gd name="connsiteY2-50" fmla="*/ 75212 h 3519374"/>
              <a:gd name="connsiteX3-51" fmla="*/ 12980 w 4954194"/>
              <a:gd name="connsiteY3-52" fmla="*/ 1657097 h 3519374"/>
              <a:gd name="connsiteX4-53" fmla="*/ 12971 w 4954194"/>
              <a:gd name="connsiteY4-54" fmla="*/ 1862264 h 3519374"/>
              <a:gd name="connsiteX5-55" fmla="*/ 1130405 w 4954194"/>
              <a:gd name="connsiteY5-56" fmla="*/ 3444150 h 3519374"/>
              <a:gd name="connsiteX6-57" fmla="*/ 1275627 w 4954194"/>
              <a:gd name="connsiteY6-58" fmla="*/ 3519374 h 3519374"/>
              <a:gd name="connsiteX7-59" fmla="*/ 4776369 w 4954194"/>
              <a:gd name="connsiteY7-60" fmla="*/ 3519374 h 3519374"/>
              <a:gd name="connsiteX8-61" fmla="*/ 4954194 w 4954194"/>
              <a:gd name="connsiteY8-62" fmla="*/ 3341570 h 3519374"/>
              <a:gd name="connsiteX9-63" fmla="*/ 4954194 w 4954194"/>
              <a:gd name="connsiteY9-64" fmla="*/ 177754 h 3519374"/>
              <a:gd name="connsiteX10-65" fmla="*/ 4776390 w 4954194"/>
              <a:gd name="connsiteY10-66" fmla="*/ 0 h 3519374"/>
              <a:gd name="connsiteX0-67" fmla="*/ 4776390 w 4954194"/>
              <a:gd name="connsiteY0-68" fmla="*/ 0 h 3519374"/>
              <a:gd name="connsiteX1-69" fmla="*/ 1275648 w 4954194"/>
              <a:gd name="connsiteY1-70" fmla="*/ 0 h 3519374"/>
              <a:gd name="connsiteX2-71" fmla="*/ 1130414 w 4954194"/>
              <a:gd name="connsiteY2-72" fmla="*/ 75212 h 3519374"/>
              <a:gd name="connsiteX3-73" fmla="*/ 12980 w 4954194"/>
              <a:gd name="connsiteY3-74" fmla="*/ 1657097 h 3519374"/>
              <a:gd name="connsiteX4-75" fmla="*/ 12971 w 4954194"/>
              <a:gd name="connsiteY4-76" fmla="*/ 1862264 h 3519374"/>
              <a:gd name="connsiteX5-77" fmla="*/ 1130405 w 4954194"/>
              <a:gd name="connsiteY5-78" fmla="*/ 3444150 h 3519374"/>
              <a:gd name="connsiteX6-79" fmla="*/ 1275627 w 4954194"/>
              <a:gd name="connsiteY6-80" fmla="*/ 3519374 h 3519374"/>
              <a:gd name="connsiteX7-81" fmla="*/ 4776369 w 4954194"/>
              <a:gd name="connsiteY7-82" fmla="*/ 3519374 h 3519374"/>
              <a:gd name="connsiteX8-83" fmla="*/ 4954194 w 4954194"/>
              <a:gd name="connsiteY8-84" fmla="*/ 3341570 h 3519374"/>
              <a:gd name="connsiteX9-85" fmla="*/ 4954194 w 4954194"/>
              <a:gd name="connsiteY9-86" fmla="*/ 177754 h 3519374"/>
              <a:gd name="connsiteX10-87" fmla="*/ 4776390 w 4954194"/>
              <a:gd name="connsiteY10-88" fmla="*/ 0 h 3519374"/>
              <a:gd name="connsiteX0-89" fmla="*/ 4776390 w 4954194"/>
              <a:gd name="connsiteY0-90" fmla="*/ 0 h 3519374"/>
              <a:gd name="connsiteX1-91" fmla="*/ 1275648 w 4954194"/>
              <a:gd name="connsiteY1-92" fmla="*/ 0 h 3519374"/>
              <a:gd name="connsiteX2-93" fmla="*/ 1130414 w 4954194"/>
              <a:gd name="connsiteY2-94" fmla="*/ 75212 h 3519374"/>
              <a:gd name="connsiteX3-95" fmla="*/ 12980 w 4954194"/>
              <a:gd name="connsiteY3-96" fmla="*/ 1657097 h 3519374"/>
              <a:gd name="connsiteX4-97" fmla="*/ 12971 w 4954194"/>
              <a:gd name="connsiteY4-98" fmla="*/ 1862264 h 3519374"/>
              <a:gd name="connsiteX5-99" fmla="*/ 1130405 w 4954194"/>
              <a:gd name="connsiteY5-100" fmla="*/ 3444150 h 3519374"/>
              <a:gd name="connsiteX6-101" fmla="*/ 1275627 w 4954194"/>
              <a:gd name="connsiteY6-102" fmla="*/ 3519374 h 3519374"/>
              <a:gd name="connsiteX7-103" fmla="*/ 4776369 w 4954194"/>
              <a:gd name="connsiteY7-104" fmla="*/ 3519374 h 3519374"/>
              <a:gd name="connsiteX8-105" fmla="*/ 4954194 w 4954194"/>
              <a:gd name="connsiteY8-106" fmla="*/ 3341570 h 3519374"/>
              <a:gd name="connsiteX9-107" fmla="*/ 4954194 w 4954194"/>
              <a:gd name="connsiteY9-108" fmla="*/ 177754 h 3519374"/>
              <a:gd name="connsiteX10-109" fmla="*/ 4776390 w 4954194"/>
              <a:gd name="connsiteY10-110" fmla="*/ 0 h 3519374"/>
              <a:gd name="connsiteX0-111" fmla="*/ 4776386 w 4954190"/>
              <a:gd name="connsiteY0-112" fmla="*/ 0 h 3519374"/>
              <a:gd name="connsiteX1-113" fmla="*/ 1275644 w 4954190"/>
              <a:gd name="connsiteY1-114" fmla="*/ 0 h 3519374"/>
              <a:gd name="connsiteX2-115" fmla="*/ 1130410 w 4954190"/>
              <a:gd name="connsiteY2-116" fmla="*/ 75212 h 3519374"/>
              <a:gd name="connsiteX3-117" fmla="*/ 12976 w 4954190"/>
              <a:gd name="connsiteY3-118" fmla="*/ 1657097 h 3519374"/>
              <a:gd name="connsiteX4-119" fmla="*/ 12967 w 4954190"/>
              <a:gd name="connsiteY4-120" fmla="*/ 1862264 h 3519374"/>
              <a:gd name="connsiteX5-121" fmla="*/ 1130401 w 4954190"/>
              <a:gd name="connsiteY5-122" fmla="*/ 3444150 h 3519374"/>
              <a:gd name="connsiteX6-123" fmla="*/ 1275623 w 4954190"/>
              <a:gd name="connsiteY6-124" fmla="*/ 3519374 h 3519374"/>
              <a:gd name="connsiteX7-125" fmla="*/ 4776365 w 4954190"/>
              <a:gd name="connsiteY7-126" fmla="*/ 3519374 h 3519374"/>
              <a:gd name="connsiteX8-127" fmla="*/ 4954190 w 4954190"/>
              <a:gd name="connsiteY8-128" fmla="*/ 3341570 h 3519374"/>
              <a:gd name="connsiteX9-129" fmla="*/ 4954190 w 4954190"/>
              <a:gd name="connsiteY9-130" fmla="*/ 177754 h 3519374"/>
              <a:gd name="connsiteX10-131" fmla="*/ 4776386 w 4954190"/>
              <a:gd name="connsiteY10-132" fmla="*/ 0 h 3519374"/>
              <a:gd name="connsiteX0-133" fmla="*/ 4797124 w 4974928"/>
              <a:gd name="connsiteY0-134" fmla="*/ 0 h 3519374"/>
              <a:gd name="connsiteX1-135" fmla="*/ 1296382 w 4974928"/>
              <a:gd name="connsiteY1-136" fmla="*/ 0 h 3519374"/>
              <a:gd name="connsiteX2-137" fmla="*/ 1151148 w 4974928"/>
              <a:gd name="connsiteY2-138" fmla="*/ 75212 h 3519374"/>
              <a:gd name="connsiteX3-139" fmla="*/ 33714 w 4974928"/>
              <a:gd name="connsiteY3-140" fmla="*/ 1657097 h 3519374"/>
              <a:gd name="connsiteX4-141" fmla="*/ 33705 w 4974928"/>
              <a:gd name="connsiteY4-142" fmla="*/ 1862264 h 3519374"/>
              <a:gd name="connsiteX5-143" fmla="*/ 1151139 w 4974928"/>
              <a:gd name="connsiteY5-144" fmla="*/ 3444150 h 3519374"/>
              <a:gd name="connsiteX6-145" fmla="*/ 1296361 w 4974928"/>
              <a:gd name="connsiteY6-146" fmla="*/ 3519374 h 3519374"/>
              <a:gd name="connsiteX7-147" fmla="*/ 4797103 w 4974928"/>
              <a:gd name="connsiteY7-148" fmla="*/ 3519374 h 3519374"/>
              <a:gd name="connsiteX8-149" fmla="*/ 4974928 w 4974928"/>
              <a:gd name="connsiteY8-150" fmla="*/ 3341570 h 3519374"/>
              <a:gd name="connsiteX9-151" fmla="*/ 4974928 w 4974928"/>
              <a:gd name="connsiteY9-152" fmla="*/ 177754 h 3519374"/>
              <a:gd name="connsiteX10-153" fmla="*/ 4797124 w 4974928"/>
              <a:gd name="connsiteY10-154" fmla="*/ 0 h 3519374"/>
              <a:gd name="connsiteX0-155" fmla="*/ 4797124 w 4974928"/>
              <a:gd name="connsiteY0-156" fmla="*/ 0 h 3519374"/>
              <a:gd name="connsiteX1-157" fmla="*/ 1296382 w 4974928"/>
              <a:gd name="connsiteY1-158" fmla="*/ 0 h 3519374"/>
              <a:gd name="connsiteX2-159" fmla="*/ 1151148 w 4974928"/>
              <a:gd name="connsiteY2-160" fmla="*/ 75212 h 3519374"/>
              <a:gd name="connsiteX3-161" fmla="*/ 33714 w 4974928"/>
              <a:gd name="connsiteY3-162" fmla="*/ 1657097 h 3519374"/>
              <a:gd name="connsiteX4-163" fmla="*/ 33705 w 4974928"/>
              <a:gd name="connsiteY4-164" fmla="*/ 1862264 h 3519374"/>
              <a:gd name="connsiteX5-165" fmla="*/ 1151139 w 4974928"/>
              <a:gd name="connsiteY5-166" fmla="*/ 3444150 h 3519374"/>
              <a:gd name="connsiteX6-167" fmla="*/ 1296361 w 4974928"/>
              <a:gd name="connsiteY6-168" fmla="*/ 3519374 h 3519374"/>
              <a:gd name="connsiteX7-169" fmla="*/ 4797103 w 4974928"/>
              <a:gd name="connsiteY7-170" fmla="*/ 3519374 h 3519374"/>
              <a:gd name="connsiteX8-171" fmla="*/ 4974928 w 4974928"/>
              <a:gd name="connsiteY8-172" fmla="*/ 3341570 h 3519374"/>
              <a:gd name="connsiteX9-173" fmla="*/ 4974928 w 4974928"/>
              <a:gd name="connsiteY9-174" fmla="*/ 177754 h 3519374"/>
              <a:gd name="connsiteX10-175" fmla="*/ 4797124 w 4974928"/>
              <a:gd name="connsiteY10-176" fmla="*/ 0 h 3519374"/>
              <a:gd name="connsiteX0-177" fmla="*/ 4797124 w 4974928"/>
              <a:gd name="connsiteY0-178" fmla="*/ 0 h 3519374"/>
              <a:gd name="connsiteX1-179" fmla="*/ 1296382 w 4974928"/>
              <a:gd name="connsiteY1-180" fmla="*/ 0 h 3519374"/>
              <a:gd name="connsiteX2-181" fmla="*/ 1151148 w 4974928"/>
              <a:gd name="connsiteY2-182" fmla="*/ 75212 h 3519374"/>
              <a:gd name="connsiteX3-183" fmla="*/ 33714 w 4974928"/>
              <a:gd name="connsiteY3-184" fmla="*/ 1657097 h 3519374"/>
              <a:gd name="connsiteX4-185" fmla="*/ 33705 w 4974928"/>
              <a:gd name="connsiteY4-186" fmla="*/ 1862264 h 3519374"/>
              <a:gd name="connsiteX5-187" fmla="*/ 1151139 w 4974928"/>
              <a:gd name="connsiteY5-188" fmla="*/ 3444150 h 3519374"/>
              <a:gd name="connsiteX6-189" fmla="*/ 1296361 w 4974928"/>
              <a:gd name="connsiteY6-190" fmla="*/ 3519374 h 3519374"/>
              <a:gd name="connsiteX7-191" fmla="*/ 4797103 w 4974928"/>
              <a:gd name="connsiteY7-192" fmla="*/ 3519374 h 3519374"/>
              <a:gd name="connsiteX8-193" fmla="*/ 4974928 w 4974928"/>
              <a:gd name="connsiteY8-194" fmla="*/ 3341570 h 3519374"/>
              <a:gd name="connsiteX9-195" fmla="*/ 4974928 w 4974928"/>
              <a:gd name="connsiteY9-196" fmla="*/ 177754 h 3519374"/>
              <a:gd name="connsiteX10-197" fmla="*/ 4797124 w 4974928"/>
              <a:gd name="connsiteY10-198" fmla="*/ 0 h 3519374"/>
              <a:gd name="connsiteX0-199" fmla="*/ 4797124 w 4974928"/>
              <a:gd name="connsiteY0-200" fmla="*/ 0 h 3519374"/>
              <a:gd name="connsiteX1-201" fmla="*/ 1296382 w 4974928"/>
              <a:gd name="connsiteY1-202" fmla="*/ 0 h 3519374"/>
              <a:gd name="connsiteX2-203" fmla="*/ 1151148 w 4974928"/>
              <a:gd name="connsiteY2-204" fmla="*/ 75212 h 3519374"/>
              <a:gd name="connsiteX3-205" fmla="*/ 33714 w 4974928"/>
              <a:gd name="connsiteY3-206" fmla="*/ 1657097 h 3519374"/>
              <a:gd name="connsiteX4-207" fmla="*/ 33705 w 4974928"/>
              <a:gd name="connsiteY4-208" fmla="*/ 1862264 h 3519374"/>
              <a:gd name="connsiteX5-209" fmla="*/ 1151139 w 4974928"/>
              <a:gd name="connsiteY5-210" fmla="*/ 3444150 h 3519374"/>
              <a:gd name="connsiteX6-211" fmla="*/ 1296361 w 4974928"/>
              <a:gd name="connsiteY6-212" fmla="*/ 3519374 h 3519374"/>
              <a:gd name="connsiteX7-213" fmla="*/ 4797103 w 4974928"/>
              <a:gd name="connsiteY7-214" fmla="*/ 3519374 h 3519374"/>
              <a:gd name="connsiteX8-215" fmla="*/ 4974928 w 4974928"/>
              <a:gd name="connsiteY8-216" fmla="*/ 3341570 h 3519374"/>
              <a:gd name="connsiteX9-217" fmla="*/ 4974928 w 4974928"/>
              <a:gd name="connsiteY9-218" fmla="*/ 177754 h 3519374"/>
              <a:gd name="connsiteX10-219" fmla="*/ 4797124 w 4974928"/>
              <a:gd name="connsiteY10-220" fmla="*/ 0 h 3519374"/>
              <a:gd name="connsiteX0-221" fmla="*/ 4797124 w 4974928"/>
              <a:gd name="connsiteY0-222" fmla="*/ 0 h 3519374"/>
              <a:gd name="connsiteX1-223" fmla="*/ 1296382 w 4974928"/>
              <a:gd name="connsiteY1-224" fmla="*/ 0 h 3519374"/>
              <a:gd name="connsiteX2-225" fmla="*/ 1151148 w 4974928"/>
              <a:gd name="connsiteY2-226" fmla="*/ 75212 h 3519374"/>
              <a:gd name="connsiteX3-227" fmla="*/ 33714 w 4974928"/>
              <a:gd name="connsiteY3-228" fmla="*/ 1657097 h 3519374"/>
              <a:gd name="connsiteX4-229" fmla="*/ 33705 w 4974928"/>
              <a:gd name="connsiteY4-230" fmla="*/ 1862264 h 3519374"/>
              <a:gd name="connsiteX5-231" fmla="*/ 1151139 w 4974928"/>
              <a:gd name="connsiteY5-232" fmla="*/ 3444150 h 3519374"/>
              <a:gd name="connsiteX6-233" fmla="*/ 1296361 w 4974928"/>
              <a:gd name="connsiteY6-234" fmla="*/ 3519374 h 3519374"/>
              <a:gd name="connsiteX7-235" fmla="*/ 4797103 w 4974928"/>
              <a:gd name="connsiteY7-236" fmla="*/ 3519374 h 3519374"/>
              <a:gd name="connsiteX8-237" fmla="*/ 4974928 w 4974928"/>
              <a:gd name="connsiteY8-238" fmla="*/ 3341570 h 3519374"/>
              <a:gd name="connsiteX9-239" fmla="*/ 4974928 w 4974928"/>
              <a:gd name="connsiteY9-240" fmla="*/ 177754 h 3519374"/>
              <a:gd name="connsiteX10-241" fmla="*/ 4797124 w 4974928"/>
              <a:gd name="connsiteY10-242" fmla="*/ 0 h 3519374"/>
              <a:gd name="connsiteX0-243" fmla="*/ 4797124 w 4974928"/>
              <a:gd name="connsiteY0-244" fmla="*/ 0 h 3519374"/>
              <a:gd name="connsiteX1-245" fmla="*/ 1296382 w 4974928"/>
              <a:gd name="connsiteY1-246" fmla="*/ 0 h 3519374"/>
              <a:gd name="connsiteX2-247" fmla="*/ 1151148 w 4974928"/>
              <a:gd name="connsiteY2-248" fmla="*/ 75212 h 3519374"/>
              <a:gd name="connsiteX3-249" fmla="*/ 33714 w 4974928"/>
              <a:gd name="connsiteY3-250" fmla="*/ 1657097 h 3519374"/>
              <a:gd name="connsiteX4-251" fmla="*/ 33705 w 4974928"/>
              <a:gd name="connsiteY4-252" fmla="*/ 1862264 h 3519374"/>
              <a:gd name="connsiteX5-253" fmla="*/ 1151139 w 4974928"/>
              <a:gd name="connsiteY5-254" fmla="*/ 3444150 h 3519374"/>
              <a:gd name="connsiteX6-255" fmla="*/ 1296361 w 4974928"/>
              <a:gd name="connsiteY6-256" fmla="*/ 3519374 h 3519374"/>
              <a:gd name="connsiteX7-257" fmla="*/ 4797103 w 4974928"/>
              <a:gd name="connsiteY7-258" fmla="*/ 3519374 h 3519374"/>
              <a:gd name="connsiteX8-259" fmla="*/ 4974928 w 4974928"/>
              <a:gd name="connsiteY8-260" fmla="*/ 3341570 h 3519374"/>
              <a:gd name="connsiteX9-261" fmla="*/ 4974928 w 4974928"/>
              <a:gd name="connsiteY9-262" fmla="*/ 177754 h 3519374"/>
              <a:gd name="connsiteX10-263" fmla="*/ 4797124 w 4974928"/>
              <a:gd name="connsiteY10-264" fmla="*/ 0 h 3519374"/>
              <a:gd name="connsiteX0-265" fmla="*/ 4797124 w 4974928"/>
              <a:gd name="connsiteY0-266" fmla="*/ 0 h 3519374"/>
              <a:gd name="connsiteX1-267" fmla="*/ 1296382 w 4974928"/>
              <a:gd name="connsiteY1-268" fmla="*/ 0 h 3519374"/>
              <a:gd name="connsiteX2-269" fmla="*/ 1151148 w 4974928"/>
              <a:gd name="connsiteY2-270" fmla="*/ 75212 h 3519374"/>
              <a:gd name="connsiteX3-271" fmla="*/ 33714 w 4974928"/>
              <a:gd name="connsiteY3-272" fmla="*/ 1657097 h 3519374"/>
              <a:gd name="connsiteX4-273" fmla="*/ 33705 w 4974928"/>
              <a:gd name="connsiteY4-274" fmla="*/ 1862264 h 3519374"/>
              <a:gd name="connsiteX5-275" fmla="*/ 1151139 w 4974928"/>
              <a:gd name="connsiteY5-276" fmla="*/ 3444150 h 3519374"/>
              <a:gd name="connsiteX6-277" fmla="*/ 1296361 w 4974928"/>
              <a:gd name="connsiteY6-278" fmla="*/ 3519374 h 3519374"/>
              <a:gd name="connsiteX7-279" fmla="*/ 4797103 w 4974928"/>
              <a:gd name="connsiteY7-280" fmla="*/ 3519374 h 3519374"/>
              <a:gd name="connsiteX8-281" fmla="*/ 4974928 w 4974928"/>
              <a:gd name="connsiteY8-282" fmla="*/ 3341570 h 3519374"/>
              <a:gd name="connsiteX9-283" fmla="*/ 4974928 w 4974928"/>
              <a:gd name="connsiteY9-284" fmla="*/ 177754 h 3519374"/>
              <a:gd name="connsiteX10-285" fmla="*/ 4797124 w 4974928"/>
              <a:gd name="connsiteY10-286" fmla="*/ 0 h 3519374"/>
              <a:gd name="connsiteX0-287" fmla="*/ 4797124 w 4974928"/>
              <a:gd name="connsiteY0-288" fmla="*/ 0 h 3519374"/>
              <a:gd name="connsiteX1-289" fmla="*/ 1296382 w 4974928"/>
              <a:gd name="connsiteY1-290" fmla="*/ 0 h 3519374"/>
              <a:gd name="connsiteX2-291" fmla="*/ 1151148 w 4974928"/>
              <a:gd name="connsiteY2-292" fmla="*/ 75212 h 3519374"/>
              <a:gd name="connsiteX3-293" fmla="*/ 33714 w 4974928"/>
              <a:gd name="connsiteY3-294" fmla="*/ 1657097 h 3519374"/>
              <a:gd name="connsiteX4-295" fmla="*/ 33705 w 4974928"/>
              <a:gd name="connsiteY4-296" fmla="*/ 1862264 h 3519374"/>
              <a:gd name="connsiteX5-297" fmla="*/ 1151139 w 4974928"/>
              <a:gd name="connsiteY5-298" fmla="*/ 3444150 h 3519374"/>
              <a:gd name="connsiteX6-299" fmla="*/ 1296361 w 4974928"/>
              <a:gd name="connsiteY6-300" fmla="*/ 3519374 h 3519374"/>
              <a:gd name="connsiteX7-301" fmla="*/ 4797103 w 4974928"/>
              <a:gd name="connsiteY7-302" fmla="*/ 3519374 h 3519374"/>
              <a:gd name="connsiteX8-303" fmla="*/ 4974928 w 4974928"/>
              <a:gd name="connsiteY8-304" fmla="*/ 3341570 h 3519374"/>
              <a:gd name="connsiteX9-305" fmla="*/ 4974928 w 4974928"/>
              <a:gd name="connsiteY9-306" fmla="*/ 177754 h 3519374"/>
              <a:gd name="connsiteX10-307" fmla="*/ 4797124 w 4974928"/>
              <a:gd name="connsiteY10-308" fmla="*/ 0 h 3519374"/>
              <a:gd name="connsiteX0-309" fmla="*/ 4797124 w 4974928"/>
              <a:gd name="connsiteY0-310" fmla="*/ 0 h 3519374"/>
              <a:gd name="connsiteX1-311" fmla="*/ 1296382 w 4974928"/>
              <a:gd name="connsiteY1-312" fmla="*/ 0 h 3519374"/>
              <a:gd name="connsiteX2-313" fmla="*/ 1151148 w 4974928"/>
              <a:gd name="connsiteY2-314" fmla="*/ 75212 h 3519374"/>
              <a:gd name="connsiteX3-315" fmla="*/ 33714 w 4974928"/>
              <a:gd name="connsiteY3-316" fmla="*/ 1657097 h 3519374"/>
              <a:gd name="connsiteX4-317" fmla="*/ 33705 w 4974928"/>
              <a:gd name="connsiteY4-318" fmla="*/ 1862264 h 3519374"/>
              <a:gd name="connsiteX5-319" fmla="*/ 1151139 w 4974928"/>
              <a:gd name="connsiteY5-320" fmla="*/ 3444150 h 3519374"/>
              <a:gd name="connsiteX6-321" fmla="*/ 1296361 w 4974928"/>
              <a:gd name="connsiteY6-322" fmla="*/ 3519374 h 3519374"/>
              <a:gd name="connsiteX7-323" fmla="*/ 4797103 w 4974928"/>
              <a:gd name="connsiteY7-324" fmla="*/ 3519374 h 3519374"/>
              <a:gd name="connsiteX8-325" fmla="*/ 4974928 w 4974928"/>
              <a:gd name="connsiteY8-326" fmla="*/ 3341570 h 3519374"/>
              <a:gd name="connsiteX9-327" fmla="*/ 4974928 w 4974928"/>
              <a:gd name="connsiteY9-328" fmla="*/ 177754 h 3519374"/>
              <a:gd name="connsiteX10-329" fmla="*/ 4797124 w 4974928"/>
              <a:gd name="connsiteY10-330" fmla="*/ 0 h 3519374"/>
              <a:gd name="connsiteX0-331" fmla="*/ 4797124 w 4974928"/>
              <a:gd name="connsiteY0-332" fmla="*/ 0 h 3519374"/>
              <a:gd name="connsiteX1-333" fmla="*/ 1296382 w 4974928"/>
              <a:gd name="connsiteY1-334" fmla="*/ 0 h 3519374"/>
              <a:gd name="connsiteX2-335" fmla="*/ 1151148 w 4974928"/>
              <a:gd name="connsiteY2-336" fmla="*/ 75212 h 3519374"/>
              <a:gd name="connsiteX3-337" fmla="*/ 33714 w 4974928"/>
              <a:gd name="connsiteY3-338" fmla="*/ 1657097 h 3519374"/>
              <a:gd name="connsiteX4-339" fmla="*/ 33705 w 4974928"/>
              <a:gd name="connsiteY4-340" fmla="*/ 1862264 h 3519374"/>
              <a:gd name="connsiteX5-341" fmla="*/ 1151139 w 4974928"/>
              <a:gd name="connsiteY5-342" fmla="*/ 3444150 h 3519374"/>
              <a:gd name="connsiteX6-343" fmla="*/ 1296361 w 4974928"/>
              <a:gd name="connsiteY6-344" fmla="*/ 3519374 h 3519374"/>
              <a:gd name="connsiteX7-345" fmla="*/ 4797103 w 4974928"/>
              <a:gd name="connsiteY7-346" fmla="*/ 3519374 h 3519374"/>
              <a:gd name="connsiteX8-347" fmla="*/ 4974928 w 4974928"/>
              <a:gd name="connsiteY8-348" fmla="*/ 3341570 h 3519374"/>
              <a:gd name="connsiteX9-349" fmla="*/ 4974928 w 4974928"/>
              <a:gd name="connsiteY9-350" fmla="*/ 177754 h 3519374"/>
              <a:gd name="connsiteX10-351" fmla="*/ 4797124 w 4974928"/>
              <a:gd name="connsiteY10-352" fmla="*/ 0 h 3519374"/>
              <a:gd name="connsiteX0-353" fmla="*/ 4797124 w 4974928"/>
              <a:gd name="connsiteY0-354" fmla="*/ 0 h 3519374"/>
              <a:gd name="connsiteX1-355" fmla="*/ 1296382 w 4974928"/>
              <a:gd name="connsiteY1-356" fmla="*/ 0 h 3519374"/>
              <a:gd name="connsiteX2-357" fmla="*/ 1151148 w 4974928"/>
              <a:gd name="connsiteY2-358" fmla="*/ 75212 h 3519374"/>
              <a:gd name="connsiteX3-359" fmla="*/ 33714 w 4974928"/>
              <a:gd name="connsiteY3-360" fmla="*/ 1657097 h 3519374"/>
              <a:gd name="connsiteX4-361" fmla="*/ 33705 w 4974928"/>
              <a:gd name="connsiteY4-362" fmla="*/ 1862264 h 3519374"/>
              <a:gd name="connsiteX5-363" fmla="*/ 1151139 w 4974928"/>
              <a:gd name="connsiteY5-364" fmla="*/ 3444150 h 3519374"/>
              <a:gd name="connsiteX6-365" fmla="*/ 1296361 w 4974928"/>
              <a:gd name="connsiteY6-366" fmla="*/ 3519374 h 3519374"/>
              <a:gd name="connsiteX7-367" fmla="*/ 4797103 w 4974928"/>
              <a:gd name="connsiteY7-368" fmla="*/ 3519374 h 3519374"/>
              <a:gd name="connsiteX8-369" fmla="*/ 4974928 w 4974928"/>
              <a:gd name="connsiteY8-370" fmla="*/ 3341570 h 3519374"/>
              <a:gd name="connsiteX9-371" fmla="*/ 4974928 w 4974928"/>
              <a:gd name="connsiteY9-372" fmla="*/ 177754 h 3519374"/>
              <a:gd name="connsiteX10-373" fmla="*/ 4797124 w 4974928"/>
              <a:gd name="connsiteY10-374" fmla="*/ 0 h 3519374"/>
              <a:gd name="connsiteX0-375" fmla="*/ 4797124 w 4974928"/>
              <a:gd name="connsiteY0-376" fmla="*/ 0 h 3519374"/>
              <a:gd name="connsiteX1-377" fmla="*/ 1296382 w 4974928"/>
              <a:gd name="connsiteY1-378" fmla="*/ 0 h 3519374"/>
              <a:gd name="connsiteX2-379" fmla="*/ 1151148 w 4974928"/>
              <a:gd name="connsiteY2-380" fmla="*/ 75212 h 3519374"/>
              <a:gd name="connsiteX3-381" fmla="*/ 33714 w 4974928"/>
              <a:gd name="connsiteY3-382" fmla="*/ 1657097 h 3519374"/>
              <a:gd name="connsiteX4-383" fmla="*/ 33705 w 4974928"/>
              <a:gd name="connsiteY4-384" fmla="*/ 1862264 h 3519374"/>
              <a:gd name="connsiteX5-385" fmla="*/ 1151139 w 4974928"/>
              <a:gd name="connsiteY5-386" fmla="*/ 3444150 h 3519374"/>
              <a:gd name="connsiteX6-387" fmla="*/ 1296361 w 4974928"/>
              <a:gd name="connsiteY6-388" fmla="*/ 3519374 h 3519374"/>
              <a:gd name="connsiteX7-389" fmla="*/ 4797103 w 4974928"/>
              <a:gd name="connsiteY7-390" fmla="*/ 3519374 h 3519374"/>
              <a:gd name="connsiteX8-391" fmla="*/ 4974928 w 4974928"/>
              <a:gd name="connsiteY8-392" fmla="*/ 3341570 h 3519374"/>
              <a:gd name="connsiteX9-393" fmla="*/ 4974928 w 4974928"/>
              <a:gd name="connsiteY9-394" fmla="*/ 177754 h 3519374"/>
              <a:gd name="connsiteX10-395" fmla="*/ 479712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4797124" y="0"/>
                </a:moveTo>
                <a:cubicBezTo>
                  <a:pt x="4692969" y="0"/>
                  <a:pt x="1355294" y="0"/>
                  <a:pt x="1296382" y="0"/>
                </a:cubicBezTo>
                <a:cubicBezTo>
                  <a:pt x="1237470" y="0"/>
                  <a:pt x="1185138" y="27094"/>
                  <a:pt x="1151148" y="75212"/>
                </a:cubicBezTo>
                <a:cubicBezTo>
                  <a:pt x="1117158" y="123329"/>
                  <a:pt x="78660" y="1593470"/>
                  <a:pt x="33714" y="1657097"/>
                </a:cubicBezTo>
                <a:cubicBezTo>
                  <a:pt x="-11232" y="1720725"/>
                  <a:pt x="-11241" y="1798637"/>
                  <a:pt x="33705" y="1862264"/>
                </a:cubicBezTo>
                <a:cubicBezTo>
                  <a:pt x="78651" y="1925892"/>
                  <a:pt x="1117149" y="3396033"/>
                  <a:pt x="1151139" y="3444150"/>
                </a:cubicBezTo>
                <a:cubicBezTo>
                  <a:pt x="1185129" y="3492267"/>
                  <a:pt x="1237449" y="3519374"/>
                  <a:pt x="1296361" y="3519374"/>
                </a:cubicBezTo>
                <a:cubicBezTo>
                  <a:pt x="1355273" y="3519374"/>
                  <a:pt x="4692948" y="3519374"/>
                  <a:pt x="4797103" y="3519374"/>
                </a:cubicBezTo>
                <a:cubicBezTo>
                  <a:pt x="4901257" y="3519374"/>
                  <a:pt x="4974928" y="3445725"/>
                  <a:pt x="4974928" y="3341570"/>
                </a:cubicBezTo>
                <a:cubicBezTo>
                  <a:pt x="4974928" y="3237416"/>
                  <a:pt x="4974928" y="281908"/>
                  <a:pt x="4974928" y="177754"/>
                </a:cubicBezTo>
                <a:cubicBezTo>
                  <a:pt x="4974928" y="73599"/>
                  <a:pt x="4901279" y="0"/>
                  <a:pt x="4797124" y="0"/>
                </a:cubicBezTo>
                <a:close/>
              </a:path>
            </a:pathLst>
          </a:custGeom>
          <a:gradFill>
            <a:gsLst>
              <a:gs pos="70000">
                <a:schemeClr val="accent1">
                  <a:lumMod val="60000"/>
                  <a:lumOff val="40000"/>
                  <a:alpha val="0"/>
                </a:schemeClr>
              </a:gs>
              <a:gs pos="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1368000" tIns="45720" rIns="0" bIns="45720" numCol="1" spcCol="0" rtlCol="0" fromWordArt="0" anchor="ctr" anchorCtr="0" forceAA="0" compatLnSpc="1">
            <a:noAutofit/>
          </a:bodyPr>
          <a:lstStyle/>
          <a:p>
            <a:pPr algn="just">
              <a:lnSpc>
                <a:spcPct val="150000"/>
              </a:lnSpc>
              <a:spcBef>
                <a:spcPct val="0"/>
              </a:spcBef>
              <a:spcAft>
                <a:spcPct val="0"/>
              </a:spcAft>
            </a:pPr>
            <a:r>
              <a:rPr lang="zh-CN" altLang="en-US" sz="1600" dirty="0">
                <a:ln>
                  <a:noFill/>
                  <a:prstDash val="sysDot"/>
                </a:ln>
                <a:solidFill>
                  <a:schemeClr val="tx1">
                    <a:lumMod val="85000"/>
                    <a:lumOff val="15000"/>
                  </a:schemeClr>
                </a:solidFill>
                <a:latin typeface="+mn-ea"/>
                <a:cs typeface="+mn-ea"/>
                <a:sym typeface="+mn-ea"/>
              </a:rPr>
              <a:t>k近邻模型处理的任务类型主要是有监督的分类问题，但是实际上k近邻模型也可以处理回归问题。在回归问题中，将分类问题中对个近邻样本的类别多数表决得到最终预测结果的过程修改为：对个近邻样本的输出值进行平均（也可以是与距离相关的加权平均），得到预测结果。在实际操作中，k近邻模型思路简单，对于数据分布等也没有太多假设，因此很多任务场景都可以应用。由于其没有训练过程，因此比较适用于训练集经常更新的任务（如在线的预测或者分类）。</a:t>
            </a:r>
          </a:p>
        </p:txBody>
      </p:sp>
      <p:sp>
        <p:nvSpPr>
          <p:cNvPr id="21" name="任意多边形: 形状 20"/>
          <p:cNvSpPr/>
          <p:nvPr>
            <p:custDataLst>
              <p:tags r:id="rId3"/>
            </p:custDataLst>
          </p:nvPr>
        </p:nvSpPr>
        <p:spPr>
          <a:xfrm>
            <a:off x="214627" y="2138680"/>
            <a:ext cx="5456115" cy="3876640"/>
          </a:xfrm>
          <a:custGeom>
            <a:avLst/>
            <a:gdLst>
              <a:gd name="connsiteX0" fmla="*/ 177804 w 4954193"/>
              <a:gd name="connsiteY0" fmla="*/ 0 h 3519374"/>
              <a:gd name="connsiteX1" fmla="*/ 3678546 w 4954193"/>
              <a:gd name="connsiteY1" fmla="*/ 0 h 3519374"/>
              <a:gd name="connsiteX2" fmla="*/ 3823780 w 4954193"/>
              <a:gd name="connsiteY2" fmla="*/ 75212 h 3519374"/>
              <a:gd name="connsiteX3" fmla="*/ 4941214 w 4954193"/>
              <a:gd name="connsiteY3" fmla="*/ 1657097 h 3519374"/>
              <a:gd name="connsiteX4" fmla="*/ 4941223 w 4954193"/>
              <a:gd name="connsiteY4" fmla="*/ 1862264 h 3519374"/>
              <a:gd name="connsiteX5" fmla="*/ 3823789 w 4954193"/>
              <a:gd name="connsiteY5" fmla="*/ 3444150 h 3519374"/>
              <a:gd name="connsiteX6" fmla="*/ 3678567 w 4954193"/>
              <a:gd name="connsiteY6" fmla="*/ 3519374 h 3519374"/>
              <a:gd name="connsiteX7" fmla="*/ 177825 w 4954193"/>
              <a:gd name="connsiteY7" fmla="*/ 3519374 h 3519374"/>
              <a:gd name="connsiteX8" fmla="*/ 0 w 4954193"/>
              <a:gd name="connsiteY8" fmla="*/ 3341570 h 3519374"/>
              <a:gd name="connsiteX9" fmla="*/ 0 w 4954193"/>
              <a:gd name="connsiteY9" fmla="*/ 177754 h 3519374"/>
              <a:gd name="connsiteX10" fmla="*/ 177804 w 4954193"/>
              <a:gd name="connsiteY10" fmla="*/ 0 h 3519374"/>
              <a:gd name="connsiteX0-1" fmla="*/ 177804 w 4954193"/>
              <a:gd name="connsiteY0-2" fmla="*/ 0 h 3519374"/>
              <a:gd name="connsiteX1-3" fmla="*/ 3678546 w 4954193"/>
              <a:gd name="connsiteY1-4" fmla="*/ 0 h 3519374"/>
              <a:gd name="connsiteX2-5" fmla="*/ 3823780 w 4954193"/>
              <a:gd name="connsiteY2-6" fmla="*/ 75212 h 3519374"/>
              <a:gd name="connsiteX3-7" fmla="*/ 4941214 w 4954193"/>
              <a:gd name="connsiteY3-8" fmla="*/ 1657097 h 3519374"/>
              <a:gd name="connsiteX4-9" fmla="*/ 4941223 w 4954193"/>
              <a:gd name="connsiteY4-10" fmla="*/ 1862264 h 3519374"/>
              <a:gd name="connsiteX5-11" fmla="*/ 3823789 w 4954193"/>
              <a:gd name="connsiteY5-12" fmla="*/ 3444150 h 3519374"/>
              <a:gd name="connsiteX6-13" fmla="*/ 3678567 w 4954193"/>
              <a:gd name="connsiteY6-14" fmla="*/ 3519374 h 3519374"/>
              <a:gd name="connsiteX7-15" fmla="*/ 177825 w 4954193"/>
              <a:gd name="connsiteY7-16" fmla="*/ 3519374 h 3519374"/>
              <a:gd name="connsiteX8-17" fmla="*/ 0 w 4954193"/>
              <a:gd name="connsiteY8-18" fmla="*/ 3341570 h 3519374"/>
              <a:gd name="connsiteX9-19" fmla="*/ 0 w 4954193"/>
              <a:gd name="connsiteY9-20" fmla="*/ 177754 h 3519374"/>
              <a:gd name="connsiteX10-21" fmla="*/ 177804 w 4954193"/>
              <a:gd name="connsiteY10-22" fmla="*/ 0 h 3519374"/>
              <a:gd name="connsiteX0-23" fmla="*/ 177804 w 4954193"/>
              <a:gd name="connsiteY0-24" fmla="*/ 0 h 3519374"/>
              <a:gd name="connsiteX1-25" fmla="*/ 3678546 w 4954193"/>
              <a:gd name="connsiteY1-26" fmla="*/ 0 h 3519374"/>
              <a:gd name="connsiteX2-27" fmla="*/ 3823780 w 4954193"/>
              <a:gd name="connsiteY2-28" fmla="*/ 75212 h 3519374"/>
              <a:gd name="connsiteX3-29" fmla="*/ 4941214 w 4954193"/>
              <a:gd name="connsiteY3-30" fmla="*/ 1657097 h 3519374"/>
              <a:gd name="connsiteX4-31" fmla="*/ 4941223 w 4954193"/>
              <a:gd name="connsiteY4-32" fmla="*/ 1862264 h 3519374"/>
              <a:gd name="connsiteX5-33" fmla="*/ 3823789 w 4954193"/>
              <a:gd name="connsiteY5-34" fmla="*/ 3444150 h 3519374"/>
              <a:gd name="connsiteX6-35" fmla="*/ 3678567 w 4954193"/>
              <a:gd name="connsiteY6-36" fmla="*/ 3519374 h 3519374"/>
              <a:gd name="connsiteX7-37" fmla="*/ 177825 w 4954193"/>
              <a:gd name="connsiteY7-38" fmla="*/ 3519374 h 3519374"/>
              <a:gd name="connsiteX8-39" fmla="*/ 0 w 4954193"/>
              <a:gd name="connsiteY8-40" fmla="*/ 3341570 h 3519374"/>
              <a:gd name="connsiteX9-41" fmla="*/ 0 w 4954193"/>
              <a:gd name="connsiteY9-42" fmla="*/ 177754 h 3519374"/>
              <a:gd name="connsiteX10-43" fmla="*/ 177804 w 4954193"/>
              <a:gd name="connsiteY10-44" fmla="*/ 0 h 3519374"/>
              <a:gd name="connsiteX0-45" fmla="*/ 177804 w 4954193"/>
              <a:gd name="connsiteY0-46" fmla="*/ 0 h 3519374"/>
              <a:gd name="connsiteX1-47" fmla="*/ 3678546 w 4954193"/>
              <a:gd name="connsiteY1-48" fmla="*/ 0 h 3519374"/>
              <a:gd name="connsiteX2-49" fmla="*/ 3823780 w 4954193"/>
              <a:gd name="connsiteY2-50" fmla="*/ 75212 h 3519374"/>
              <a:gd name="connsiteX3-51" fmla="*/ 4941214 w 4954193"/>
              <a:gd name="connsiteY3-52" fmla="*/ 1657097 h 3519374"/>
              <a:gd name="connsiteX4-53" fmla="*/ 4941223 w 4954193"/>
              <a:gd name="connsiteY4-54" fmla="*/ 1862264 h 3519374"/>
              <a:gd name="connsiteX5-55" fmla="*/ 3823789 w 4954193"/>
              <a:gd name="connsiteY5-56" fmla="*/ 3444150 h 3519374"/>
              <a:gd name="connsiteX6-57" fmla="*/ 3678567 w 4954193"/>
              <a:gd name="connsiteY6-58" fmla="*/ 3519374 h 3519374"/>
              <a:gd name="connsiteX7-59" fmla="*/ 177825 w 4954193"/>
              <a:gd name="connsiteY7-60" fmla="*/ 3519374 h 3519374"/>
              <a:gd name="connsiteX8-61" fmla="*/ 0 w 4954193"/>
              <a:gd name="connsiteY8-62" fmla="*/ 3341570 h 3519374"/>
              <a:gd name="connsiteX9-63" fmla="*/ 0 w 4954193"/>
              <a:gd name="connsiteY9-64" fmla="*/ 177754 h 3519374"/>
              <a:gd name="connsiteX10-65" fmla="*/ 177804 w 4954193"/>
              <a:gd name="connsiteY10-66" fmla="*/ 0 h 3519374"/>
              <a:gd name="connsiteX0-67" fmla="*/ 177804 w 4954193"/>
              <a:gd name="connsiteY0-68" fmla="*/ 0 h 3519374"/>
              <a:gd name="connsiteX1-69" fmla="*/ 3678546 w 4954193"/>
              <a:gd name="connsiteY1-70" fmla="*/ 0 h 3519374"/>
              <a:gd name="connsiteX2-71" fmla="*/ 3823780 w 4954193"/>
              <a:gd name="connsiteY2-72" fmla="*/ 75212 h 3519374"/>
              <a:gd name="connsiteX3-73" fmla="*/ 4941214 w 4954193"/>
              <a:gd name="connsiteY3-74" fmla="*/ 1657097 h 3519374"/>
              <a:gd name="connsiteX4-75" fmla="*/ 4941223 w 4954193"/>
              <a:gd name="connsiteY4-76" fmla="*/ 1862264 h 3519374"/>
              <a:gd name="connsiteX5-77" fmla="*/ 3823789 w 4954193"/>
              <a:gd name="connsiteY5-78" fmla="*/ 3444150 h 3519374"/>
              <a:gd name="connsiteX6-79" fmla="*/ 3678567 w 4954193"/>
              <a:gd name="connsiteY6-80" fmla="*/ 3519374 h 3519374"/>
              <a:gd name="connsiteX7-81" fmla="*/ 177825 w 4954193"/>
              <a:gd name="connsiteY7-82" fmla="*/ 3519374 h 3519374"/>
              <a:gd name="connsiteX8-83" fmla="*/ 0 w 4954193"/>
              <a:gd name="connsiteY8-84" fmla="*/ 3341570 h 3519374"/>
              <a:gd name="connsiteX9-85" fmla="*/ 0 w 4954193"/>
              <a:gd name="connsiteY9-86" fmla="*/ 177754 h 3519374"/>
              <a:gd name="connsiteX10-87" fmla="*/ 177804 w 4954193"/>
              <a:gd name="connsiteY10-88" fmla="*/ 0 h 3519374"/>
              <a:gd name="connsiteX0-89" fmla="*/ 177804 w 4954193"/>
              <a:gd name="connsiteY0-90" fmla="*/ 0 h 3519374"/>
              <a:gd name="connsiteX1-91" fmla="*/ 3678546 w 4954193"/>
              <a:gd name="connsiteY1-92" fmla="*/ 0 h 3519374"/>
              <a:gd name="connsiteX2-93" fmla="*/ 3823780 w 4954193"/>
              <a:gd name="connsiteY2-94" fmla="*/ 75212 h 3519374"/>
              <a:gd name="connsiteX3-95" fmla="*/ 4941214 w 4954193"/>
              <a:gd name="connsiteY3-96" fmla="*/ 1657097 h 3519374"/>
              <a:gd name="connsiteX4-97" fmla="*/ 4941223 w 4954193"/>
              <a:gd name="connsiteY4-98" fmla="*/ 1862264 h 3519374"/>
              <a:gd name="connsiteX5-99" fmla="*/ 3823789 w 4954193"/>
              <a:gd name="connsiteY5-100" fmla="*/ 3444150 h 3519374"/>
              <a:gd name="connsiteX6-101" fmla="*/ 3678567 w 4954193"/>
              <a:gd name="connsiteY6-102" fmla="*/ 3519374 h 3519374"/>
              <a:gd name="connsiteX7-103" fmla="*/ 177825 w 4954193"/>
              <a:gd name="connsiteY7-104" fmla="*/ 3519374 h 3519374"/>
              <a:gd name="connsiteX8-105" fmla="*/ 0 w 4954193"/>
              <a:gd name="connsiteY8-106" fmla="*/ 3341570 h 3519374"/>
              <a:gd name="connsiteX9-107" fmla="*/ 0 w 4954193"/>
              <a:gd name="connsiteY9-108" fmla="*/ 177754 h 3519374"/>
              <a:gd name="connsiteX10-109" fmla="*/ 177804 w 4954193"/>
              <a:gd name="connsiteY10-110" fmla="*/ 0 h 3519374"/>
              <a:gd name="connsiteX0-111" fmla="*/ 177804 w 4954190"/>
              <a:gd name="connsiteY0-112" fmla="*/ 0 h 3519374"/>
              <a:gd name="connsiteX1-113" fmla="*/ 3678546 w 4954190"/>
              <a:gd name="connsiteY1-114" fmla="*/ 0 h 3519374"/>
              <a:gd name="connsiteX2-115" fmla="*/ 3823780 w 4954190"/>
              <a:gd name="connsiteY2-116" fmla="*/ 75212 h 3519374"/>
              <a:gd name="connsiteX3-117" fmla="*/ 4941214 w 4954190"/>
              <a:gd name="connsiteY3-118" fmla="*/ 1657097 h 3519374"/>
              <a:gd name="connsiteX4-119" fmla="*/ 4941223 w 4954190"/>
              <a:gd name="connsiteY4-120" fmla="*/ 1862264 h 3519374"/>
              <a:gd name="connsiteX5-121" fmla="*/ 3823789 w 4954190"/>
              <a:gd name="connsiteY5-122" fmla="*/ 3444150 h 3519374"/>
              <a:gd name="connsiteX6-123" fmla="*/ 3678567 w 4954190"/>
              <a:gd name="connsiteY6-124" fmla="*/ 3519374 h 3519374"/>
              <a:gd name="connsiteX7-125" fmla="*/ 177825 w 4954190"/>
              <a:gd name="connsiteY7-126" fmla="*/ 3519374 h 3519374"/>
              <a:gd name="connsiteX8-127" fmla="*/ 0 w 4954190"/>
              <a:gd name="connsiteY8-128" fmla="*/ 3341570 h 3519374"/>
              <a:gd name="connsiteX9-129" fmla="*/ 0 w 4954190"/>
              <a:gd name="connsiteY9-130" fmla="*/ 177754 h 3519374"/>
              <a:gd name="connsiteX10-131" fmla="*/ 177804 w 4954190"/>
              <a:gd name="connsiteY10-132" fmla="*/ 0 h 3519374"/>
              <a:gd name="connsiteX0-133" fmla="*/ 177804 w 4974928"/>
              <a:gd name="connsiteY0-134" fmla="*/ 0 h 3519374"/>
              <a:gd name="connsiteX1-135" fmla="*/ 3678546 w 4974928"/>
              <a:gd name="connsiteY1-136" fmla="*/ 0 h 3519374"/>
              <a:gd name="connsiteX2-137" fmla="*/ 3823780 w 4974928"/>
              <a:gd name="connsiteY2-138" fmla="*/ 75212 h 3519374"/>
              <a:gd name="connsiteX3-139" fmla="*/ 4941214 w 4974928"/>
              <a:gd name="connsiteY3-140" fmla="*/ 1657097 h 3519374"/>
              <a:gd name="connsiteX4-141" fmla="*/ 4941223 w 4974928"/>
              <a:gd name="connsiteY4-142" fmla="*/ 1862264 h 3519374"/>
              <a:gd name="connsiteX5-143" fmla="*/ 3823789 w 4974928"/>
              <a:gd name="connsiteY5-144" fmla="*/ 3444150 h 3519374"/>
              <a:gd name="connsiteX6-145" fmla="*/ 3678567 w 4974928"/>
              <a:gd name="connsiteY6-146" fmla="*/ 3519374 h 3519374"/>
              <a:gd name="connsiteX7-147" fmla="*/ 177825 w 4974928"/>
              <a:gd name="connsiteY7-148" fmla="*/ 3519374 h 3519374"/>
              <a:gd name="connsiteX8-149" fmla="*/ 0 w 4974928"/>
              <a:gd name="connsiteY8-150" fmla="*/ 3341570 h 3519374"/>
              <a:gd name="connsiteX9-151" fmla="*/ 0 w 4974928"/>
              <a:gd name="connsiteY9-152" fmla="*/ 177754 h 3519374"/>
              <a:gd name="connsiteX10-153" fmla="*/ 177804 w 4974928"/>
              <a:gd name="connsiteY10-154" fmla="*/ 0 h 3519374"/>
              <a:gd name="connsiteX0-155" fmla="*/ 177804 w 4974928"/>
              <a:gd name="connsiteY0-156" fmla="*/ 0 h 3519374"/>
              <a:gd name="connsiteX1-157" fmla="*/ 3678546 w 4974928"/>
              <a:gd name="connsiteY1-158" fmla="*/ 0 h 3519374"/>
              <a:gd name="connsiteX2-159" fmla="*/ 3823780 w 4974928"/>
              <a:gd name="connsiteY2-160" fmla="*/ 75212 h 3519374"/>
              <a:gd name="connsiteX3-161" fmla="*/ 4941214 w 4974928"/>
              <a:gd name="connsiteY3-162" fmla="*/ 1657097 h 3519374"/>
              <a:gd name="connsiteX4-163" fmla="*/ 4941223 w 4974928"/>
              <a:gd name="connsiteY4-164" fmla="*/ 1862264 h 3519374"/>
              <a:gd name="connsiteX5-165" fmla="*/ 3823789 w 4974928"/>
              <a:gd name="connsiteY5-166" fmla="*/ 3444150 h 3519374"/>
              <a:gd name="connsiteX6-167" fmla="*/ 3678567 w 4974928"/>
              <a:gd name="connsiteY6-168" fmla="*/ 3519374 h 3519374"/>
              <a:gd name="connsiteX7-169" fmla="*/ 177825 w 4974928"/>
              <a:gd name="connsiteY7-170" fmla="*/ 3519374 h 3519374"/>
              <a:gd name="connsiteX8-171" fmla="*/ 0 w 4974928"/>
              <a:gd name="connsiteY8-172" fmla="*/ 3341570 h 3519374"/>
              <a:gd name="connsiteX9-173" fmla="*/ 0 w 4974928"/>
              <a:gd name="connsiteY9-174" fmla="*/ 177754 h 3519374"/>
              <a:gd name="connsiteX10-175" fmla="*/ 177804 w 4974928"/>
              <a:gd name="connsiteY10-176" fmla="*/ 0 h 3519374"/>
              <a:gd name="connsiteX0-177" fmla="*/ 177804 w 4974928"/>
              <a:gd name="connsiteY0-178" fmla="*/ 0 h 3519374"/>
              <a:gd name="connsiteX1-179" fmla="*/ 3678546 w 4974928"/>
              <a:gd name="connsiteY1-180" fmla="*/ 0 h 3519374"/>
              <a:gd name="connsiteX2-181" fmla="*/ 3823780 w 4974928"/>
              <a:gd name="connsiteY2-182" fmla="*/ 75212 h 3519374"/>
              <a:gd name="connsiteX3-183" fmla="*/ 4941214 w 4974928"/>
              <a:gd name="connsiteY3-184" fmla="*/ 1657097 h 3519374"/>
              <a:gd name="connsiteX4-185" fmla="*/ 4941223 w 4974928"/>
              <a:gd name="connsiteY4-186" fmla="*/ 1862264 h 3519374"/>
              <a:gd name="connsiteX5-187" fmla="*/ 3823789 w 4974928"/>
              <a:gd name="connsiteY5-188" fmla="*/ 3444150 h 3519374"/>
              <a:gd name="connsiteX6-189" fmla="*/ 3678567 w 4974928"/>
              <a:gd name="connsiteY6-190" fmla="*/ 3519374 h 3519374"/>
              <a:gd name="connsiteX7-191" fmla="*/ 177825 w 4974928"/>
              <a:gd name="connsiteY7-192" fmla="*/ 3519374 h 3519374"/>
              <a:gd name="connsiteX8-193" fmla="*/ 0 w 4974928"/>
              <a:gd name="connsiteY8-194" fmla="*/ 3341570 h 3519374"/>
              <a:gd name="connsiteX9-195" fmla="*/ 0 w 4974928"/>
              <a:gd name="connsiteY9-196" fmla="*/ 177754 h 3519374"/>
              <a:gd name="connsiteX10-197" fmla="*/ 177804 w 4974928"/>
              <a:gd name="connsiteY10-198" fmla="*/ 0 h 3519374"/>
              <a:gd name="connsiteX0-199" fmla="*/ 177804 w 4974928"/>
              <a:gd name="connsiteY0-200" fmla="*/ 0 h 3519374"/>
              <a:gd name="connsiteX1-201" fmla="*/ 3678546 w 4974928"/>
              <a:gd name="connsiteY1-202" fmla="*/ 0 h 3519374"/>
              <a:gd name="connsiteX2-203" fmla="*/ 3823780 w 4974928"/>
              <a:gd name="connsiteY2-204" fmla="*/ 75212 h 3519374"/>
              <a:gd name="connsiteX3-205" fmla="*/ 4941214 w 4974928"/>
              <a:gd name="connsiteY3-206" fmla="*/ 1657097 h 3519374"/>
              <a:gd name="connsiteX4-207" fmla="*/ 4941223 w 4974928"/>
              <a:gd name="connsiteY4-208" fmla="*/ 1862264 h 3519374"/>
              <a:gd name="connsiteX5-209" fmla="*/ 3823789 w 4974928"/>
              <a:gd name="connsiteY5-210" fmla="*/ 3444150 h 3519374"/>
              <a:gd name="connsiteX6-211" fmla="*/ 3678567 w 4974928"/>
              <a:gd name="connsiteY6-212" fmla="*/ 3519374 h 3519374"/>
              <a:gd name="connsiteX7-213" fmla="*/ 177825 w 4974928"/>
              <a:gd name="connsiteY7-214" fmla="*/ 3519374 h 3519374"/>
              <a:gd name="connsiteX8-215" fmla="*/ 0 w 4974928"/>
              <a:gd name="connsiteY8-216" fmla="*/ 3341570 h 3519374"/>
              <a:gd name="connsiteX9-217" fmla="*/ 0 w 4974928"/>
              <a:gd name="connsiteY9-218" fmla="*/ 177754 h 3519374"/>
              <a:gd name="connsiteX10-219" fmla="*/ 177804 w 4974928"/>
              <a:gd name="connsiteY10-220" fmla="*/ 0 h 3519374"/>
              <a:gd name="connsiteX0-221" fmla="*/ 177804 w 4974928"/>
              <a:gd name="connsiteY0-222" fmla="*/ 0 h 3519374"/>
              <a:gd name="connsiteX1-223" fmla="*/ 3678546 w 4974928"/>
              <a:gd name="connsiteY1-224" fmla="*/ 0 h 3519374"/>
              <a:gd name="connsiteX2-225" fmla="*/ 3823780 w 4974928"/>
              <a:gd name="connsiteY2-226" fmla="*/ 75212 h 3519374"/>
              <a:gd name="connsiteX3-227" fmla="*/ 4941214 w 4974928"/>
              <a:gd name="connsiteY3-228" fmla="*/ 1657097 h 3519374"/>
              <a:gd name="connsiteX4-229" fmla="*/ 4941223 w 4974928"/>
              <a:gd name="connsiteY4-230" fmla="*/ 1862264 h 3519374"/>
              <a:gd name="connsiteX5-231" fmla="*/ 3823789 w 4974928"/>
              <a:gd name="connsiteY5-232" fmla="*/ 3444150 h 3519374"/>
              <a:gd name="connsiteX6-233" fmla="*/ 3678567 w 4974928"/>
              <a:gd name="connsiteY6-234" fmla="*/ 3519374 h 3519374"/>
              <a:gd name="connsiteX7-235" fmla="*/ 177825 w 4974928"/>
              <a:gd name="connsiteY7-236" fmla="*/ 3519374 h 3519374"/>
              <a:gd name="connsiteX8-237" fmla="*/ 0 w 4974928"/>
              <a:gd name="connsiteY8-238" fmla="*/ 3341570 h 3519374"/>
              <a:gd name="connsiteX9-239" fmla="*/ 0 w 4974928"/>
              <a:gd name="connsiteY9-240" fmla="*/ 177754 h 3519374"/>
              <a:gd name="connsiteX10-241" fmla="*/ 177804 w 4974928"/>
              <a:gd name="connsiteY10-242" fmla="*/ 0 h 3519374"/>
              <a:gd name="connsiteX0-243" fmla="*/ 177804 w 4974928"/>
              <a:gd name="connsiteY0-244" fmla="*/ 0 h 3519374"/>
              <a:gd name="connsiteX1-245" fmla="*/ 3678546 w 4974928"/>
              <a:gd name="connsiteY1-246" fmla="*/ 0 h 3519374"/>
              <a:gd name="connsiteX2-247" fmla="*/ 3823780 w 4974928"/>
              <a:gd name="connsiteY2-248" fmla="*/ 75212 h 3519374"/>
              <a:gd name="connsiteX3-249" fmla="*/ 4941214 w 4974928"/>
              <a:gd name="connsiteY3-250" fmla="*/ 1657097 h 3519374"/>
              <a:gd name="connsiteX4-251" fmla="*/ 4941223 w 4974928"/>
              <a:gd name="connsiteY4-252" fmla="*/ 1862264 h 3519374"/>
              <a:gd name="connsiteX5-253" fmla="*/ 3823789 w 4974928"/>
              <a:gd name="connsiteY5-254" fmla="*/ 3444150 h 3519374"/>
              <a:gd name="connsiteX6-255" fmla="*/ 3678567 w 4974928"/>
              <a:gd name="connsiteY6-256" fmla="*/ 3519374 h 3519374"/>
              <a:gd name="connsiteX7-257" fmla="*/ 177825 w 4974928"/>
              <a:gd name="connsiteY7-258" fmla="*/ 3519374 h 3519374"/>
              <a:gd name="connsiteX8-259" fmla="*/ 0 w 4974928"/>
              <a:gd name="connsiteY8-260" fmla="*/ 3341570 h 3519374"/>
              <a:gd name="connsiteX9-261" fmla="*/ 0 w 4974928"/>
              <a:gd name="connsiteY9-262" fmla="*/ 177754 h 3519374"/>
              <a:gd name="connsiteX10-263" fmla="*/ 177804 w 4974928"/>
              <a:gd name="connsiteY10-264" fmla="*/ 0 h 3519374"/>
              <a:gd name="connsiteX0-265" fmla="*/ 177804 w 4974928"/>
              <a:gd name="connsiteY0-266" fmla="*/ 0 h 3519374"/>
              <a:gd name="connsiteX1-267" fmla="*/ 3678546 w 4974928"/>
              <a:gd name="connsiteY1-268" fmla="*/ 0 h 3519374"/>
              <a:gd name="connsiteX2-269" fmla="*/ 3823780 w 4974928"/>
              <a:gd name="connsiteY2-270" fmla="*/ 75212 h 3519374"/>
              <a:gd name="connsiteX3-271" fmla="*/ 4941214 w 4974928"/>
              <a:gd name="connsiteY3-272" fmla="*/ 1657097 h 3519374"/>
              <a:gd name="connsiteX4-273" fmla="*/ 4941223 w 4974928"/>
              <a:gd name="connsiteY4-274" fmla="*/ 1862264 h 3519374"/>
              <a:gd name="connsiteX5-275" fmla="*/ 3823789 w 4974928"/>
              <a:gd name="connsiteY5-276" fmla="*/ 3444150 h 3519374"/>
              <a:gd name="connsiteX6-277" fmla="*/ 3678567 w 4974928"/>
              <a:gd name="connsiteY6-278" fmla="*/ 3519374 h 3519374"/>
              <a:gd name="connsiteX7-279" fmla="*/ 177825 w 4974928"/>
              <a:gd name="connsiteY7-280" fmla="*/ 3519374 h 3519374"/>
              <a:gd name="connsiteX8-281" fmla="*/ 0 w 4974928"/>
              <a:gd name="connsiteY8-282" fmla="*/ 3341570 h 3519374"/>
              <a:gd name="connsiteX9-283" fmla="*/ 0 w 4974928"/>
              <a:gd name="connsiteY9-284" fmla="*/ 177754 h 3519374"/>
              <a:gd name="connsiteX10-285" fmla="*/ 177804 w 4974928"/>
              <a:gd name="connsiteY10-286" fmla="*/ 0 h 3519374"/>
              <a:gd name="connsiteX0-287" fmla="*/ 177804 w 4974928"/>
              <a:gd name="connsiteY0-288" fmla="*/ 0 h 3519374"/>
              <a:gd name="connsiteX1-289" fmla="*/ 3678546 w 4974928"/>
              <a:gd name="connsiteY1-290" fmla="*/ 0 h 3519374"/>
              <a:gd name="connsiteX2-291" fmla="*/ 3823780 w 4974928"/>
              <a:gd name="connsiteY2-292" fmla="*/ 75212 h 3519374"/>
              <a:gd name="connsiteX3-293" fmla="*/ 4941214 w 4974928"/>
              <a:gd name="connsiteY3-294" fmla="*/ 1657097 h 3519374"/>
              <a:gd name="connsiteX4-295" fmla="*/ 4941223 w 4974928"/>
              <a:gd name="connsiteY4-296" fmla="*/ 1862264 h 3519374"/>
              <a:gd name="connsiteX5-297" fmla="*/ 3823789 w 4974928"/>
              <a:gd name="connsiteY5-298" fmla="*/ 3444150 h 3519374"/>
              <a:gd name="connsiteX6-299" fmla="*/ 3678567 w 4974928"/>
              <a:gd name="connsiteY6-300" fmla="*/ 3519374 h 3519374"/>
              <a:gd name="connsiteX7-301" fmla="*/ 177825 w 4974928"/>
              <a:gd name="connsiteY7-302" fmla="*/ 3519374 h 3519374"/>
              <a:gd name="connsiteX8-303" fmla="*/ 0 w 4974928"/>
              <a:gd name="connsiteY8-304" fmla="*/ 3341570 h 3519374"/>
              <a:gd name="connsiteX9-305" fmla="*/ 0 w 4974928"/>
              <a:gd name="connsiteY9-306" fmla="*/ 177754 h 3519374"/>
              <a:gd name="connsiteX10-307" fmla="*/ 177804 w 4974928"/>
              <a:gd name="connsiteY10-308" fmla="*/ 0 h 3519374"/>
              <a:gd name="connsiteX0-309" fmla="*/ 177804 w 4974928"/>
              <a:gd name="connsiteY0-310" fmla="*/ 0 h 3519374"/>
              <a:gd name="connsiteX1-311" fmla="*/ 3678546 w 4974928"/>
              <a:gd name="connsiteY1-312" fmla="*/ 0 h 3519374"/>
              <a:gd name="connsiteX2-313" fmla="*/ 3823780 w 4974928"/>
              <a:gd name="connsiteY2-314" fmla="*/ 75212 h 3519374"/>
              <a:gd name="connsiteX3-315" fmla="*/ 4941214 w 4974928"/>
              <a:gd name="connsiteY3-316" fmla="*/ 1657097 h 3519374"/>
              <a:gd name="connsiteX4-317" fmla="*/ 4941223 w 4974928"/>
              <a:gd name="connsiteY4-318" fmla="*/ 1862264 h 3519374"/>
              <a:gd name="connsiteX5-319" fmla="*/ 3823789 w 4974928"/>
              <a:gd name="connsiteY5-320" fmla="*/ 3444150 h 3519374"/>
              <a:gd name="connsiteX6-321" fmla="*/ 3678567 w 4974928"/>
              <a:gd name="connsiteY6-322" fmla="*/ 3519374 h 3519374"/>
              <a:gd name="connsiteX7-323" fmla="*/ 177825 w 4974928"/>
              <a:gd name="connsiteY7-324" fmla="*/ 3519374 h 3519374"/>
              <a:gd name="connsiteX8-325" fmla="*/ 0 w 4974928"/>
              <a:gd name="connsiteY8-326" fmla="*/ 3341570 h 3519374"/>
              <a:gd name="connsiteX9-327" fmla="*/ 0 w 4974928"/>
              <a:gd name="connsiteY9-328" fmla="*/ 177754 h 3519374"/>
              <a:gd name="connsiteX10-329" fmla="*/ 177804 w 4974928"/>
              <a:gd name="connsiteY10-330" fmla="*/ 0 h 3519374"/>
              <a:gd name="connsiteX0-331" fmla="*/ 177804 w 4974928"/>
              <a:gd name="connsiteY0-332" fmla="*/ 0 h 3519374"/>
              <a:gd name="connsiteX1-333" fmla="*/ 3678546 w 4974928"/>
              <a:gd name="connsiteY1-334" fmla="*/ 0 h 3519374"/>
              <a:gd name="connsiteX2-335" fmla="*/ 3823780 w 4974928"/>
              <a:gd name="connsiteY2-336" fmla="*/ 75212 h 3519374"/>
              <a:gd name="connsiteX3-337" fmla="*/ 4941214 w 4974928"/>
              <a:gd name="connsiteY3-338" fmla="*/ 1657097 h 3519374"/>
              <a:gd name="connsiteX4-339" fmla="*/ 4941223 w 4974928"/>
              <a:gd name="connsiteY4-340" fmla="*/ 1862264 h 3519374"/>
              <a:gd name="connsiteX5-341" fmla="*/ 3823789 w 4974928"/>
              <a:gd name="connsiteY5-342" fmla="*/ 3444150 h 3519374"/>
              <a:gd name="connsiteX6-343" fmla="*/ 3678567 w 4974928"/>
              <a:gd name="connsiteY6-344" fmla="*/ 3519374 h 3519374"/>
              <a:gd name="connsiteX7-345" fmla="*/ 177825 w 4974928"/>
              <a:gd name="connsiteY7-346" fmla="*/ 3519374 h 3519374"/>
              <a:gd name="connsiteX8-347" fmla="*/ 0 w 4974928"/>
              <a:gd name="connsiteY8-348" fmla="*/ 3341570 h 3519374"/>
              <a:gd name="connsiteX9-349" fmla="*/ 0 w 4974928"/>
              <a:gd name="connsiteY9-350" fmla="*/ 177754 h 3519374"/>
              <a:gd name="connsiteX10-351" fmla="*/ 177804 w 4974928"/>
              <a:gd name="connsiteY10-352" fmla="*/ 0 h 3519374"/>
              <a:gd name="connsiteX0-353" fmla="*/ 177804 w 4974928"/>
              <a:gd name="connsiteY0-354" fmla="*/ 0 h 3519374"/>
              <a:gd name="connsiteX1-355" fmla="*/ 3678546 w 4974928"/>
              <a:gd name="connsiteY1-356" fmla="*/ 0 h 3519374"/>
              <a:gd name="connsiteX2-357" fmla="*/ 3823780 w 4974928"/>
              <a:gd name="connsiteY2-358" fmla="*/ 75212 h 3519374"/>
              <a:gd name="connsiteX3-359" fmla="*/ 4941214 w 4974928"/>
              <a:gd name="connsiteY3-360" fmla="*/ 1657097 h 3519374"/>
              <a:gd name="connsiteX4-361" fmla="*/ 4941223 w 4974928"/>
              <a:gd name="connsiteY4-362" fmla="*/ 1862264 h 3519374"/>
              <a:gd name="connsiteX5-363" fmla="*/ 3823789 w 4974928"/>
              <a:gd name="connsiteY5-364" fmla="*/ 3444150 h 3519374"/>
              <a:gd name="connsiteX6-365" fmla="*/ 3678567 w 4974928"/>
              <a:gd name="connsiteY6-366" fmla="*/ 3519374 h 3519374"/>
              <a:gd name="connsiteX7-367" fmla="*/ 177825 w 4974928"/>
              <a:gd name="connsiteY7-368" fmla="*/ 3519374 h 3519374"/>
              <a:gd name="connsiteX8-369" fmla="*/ 0 w 4974928"/>
              <a:gd name="connsiteY8-370" fmla="*/ 3341570 h 3519374"/>
              <a:gd name="connsiteX9-371" fmla="*/ 0 w 4974928"/>
              <a:gd name="connsiteY9-372" fmla="*/ 177754 h 3519374"/>
              <a:gd name="connsiteX10-373" fmla="*/ 177804 w 4974928"/>
              <a:gd name="connsiteY10-374" fmla="*/ 0 h 3519374"/>
              <a:gd name="connsiteX0-375" fmla="*/ 177804 w 4974928"/>
              <a:gd name="connsiteY0-376" fmla="*/ 0 h 3519374"/>
              <a:gd name="connsiteX1-377" fmla="*/ 3678546 w 4974928"/>
              <a:gd name="connsiteY1-378" fmla="*/ 0 h 3519374"/>
              <a:gd name="connsiteX2-379" fmla="*/ 3823780 w 4974928"/>
              <a:gd name="connsiteY2-380" fmla="*/ 75212 h 3519374"/>
              <a:gd name="connsiteX3-381" fmla="*/ 4941214 w 4974928"/>
              <a:gd name="connsiteY3-382" fmla="*/ 1657097 h 3519374"/>
              <a:gd name="connsiteX4-383" fmla="*/ 4941223 w 4974928"/>
              <a:gd name="connsiteY4-384" fmla="*/ 1862264 h 3519374"/>
              <a:gd name="connsiteX5-385" fmla="*/ 3823789 w 4974928"/>
              <a:gd name="connsiteY5-386" fmla="*/ 3444150 h 3519374"/>
              <a:gd name="connsiteX6-387" fmla="*/ 3678567 w 4974928"/>
              <a:gd name="connsiteY6-388" fmla="*/ 3519374 h 3519374"/>
              <a:gd name="connsiteX7-389" fmla="*/ 177825 w 4974928"/>
              <a:gd name="connsiteY7-390" fmla="*/ 3519374 h 3519374"/>
              <a:gd name="connsiteX8-391" fmla="*/ 0 w 4974928"/>
              <a:gd name="connsiteY8-392" fmla="*/ 3341570 h 3519374"/>
              <a:gd name="connsiteX9-393" fmla="*/ 0 w 4974928"/>
              <a:gd name="connsiteY9-394" fmla="*/ 177754 h 3519374"/>
              <a:gd name="connsiteX10-395" fmla="*/ 177804 w 4974928"/>
              <a:gd name="connsiteY10-396" fmla="*/ 0 h 35193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974928" h="3519374">
                <a:moveTo>
                  <a:pt x="177804" y="0"/>
                </a:moveTo>
                <a:cubicBezTo>
                  <a:pt x="281958" y="0"/>
                  <a:pt x="3619635" y="0"/>
                  <a:pt x="3678546" y="0"/>
                </a:cubicBezTo>
                <a:cubicBezTo>
                  <a:pt x="3737459" y="0"/>
                  <a:pt x="3789791" y="27094"/>
                  <a:pt x="3823780" y="75212"/>
                </a:cubicBezTo>
                <a:cubicBezTo>
                  <a:pt x="3857771" y="123329"/>
                  <a:pt x="4896269" y="1593470"/>
                  <a:pt x="4941214" y="1657097"/>
                </a:cubicBezTo>
                <a:cubicBezTo>
                  <a:pt x="4986161" y="1720725"/>
                  <a:pt x="4986170" y="1798637"/>
                  <a:pt x="4941223" y="1862264"/>
                </a:cubicBezTo>
                <a:cubicBezTo>
                  <a:pt x="4896278" y="1925892"/>
                  <a:pt x="3857780" y="3396033"/>
                  <a:pt x="3823789" y="3444150"/>
                </a:cubicBezTo>
                <a:cubicBezTo>
                  <a:pt x="3789800" y="3492267"/>
                  <a:pt x="3737480" y="3519374"/>
                  <a:pt x="3678567" y="3519374"/>
                </a:cubicBezTo>
                <a:cubicBezTo>
                  <a:pt x="3619656" y="3519374"/>
                  <a:pt x="281981" y="3519374"/>
                  <a:pt x="177825" y="3519374"/>
                </a:cubicBezTo>
                <a:cubicBezTo>
                  <a:pt x="73671" y="3519374"/>
                  <a:pt x="1" y="3445725"/>
                  <a:pt x="0" y="3341570"/>
                </a:cubicBezTo>
                <a:cubicBezTo>
                  <a:pt x="1" y="3237416"/>
                  <a:pt x="1" y="281908"/>
                  <a:pt x="0" y="177754"/>
                </a:cubicBezTo>
                <a:cubicBezTo>
                  <a:pt x="1" y="73599"/>
                  <a:pt x="73649" y="0"/>
                  <a:pt x="177804" y="0"/>
                </a:cubicBezTo>
                <a:close/>
              </a:path>
            </a:pathLst>
          </a:custGeom>
          <a:gradFill>
            <a:gsLst>
              <a:gs pos="30000">
                <a:schemeClr val="accent1">
                  <a:lumMod val="60000"/>
                  <a:lumOff val="40000"/>
                  <a:alpha val="0"/>
                </a:schemeClr>
              </a:gs>
              <a:gs pos="100000">
                <a:schemeClr val="accent1">
                  <a:lumMod val="60000"/>
                  <a:lumOff val="40000"/>
                  <a:alpha val="3000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1368000" bIns="45720" numCol="1" spcCol="0" rtlCol="0" fromWordArt="0" anchor="ctr" anchorCtr="0" forceAA="0" compatLnSpc="1">
            <a:noAutofit/>
          </a:bodyPr>
          <a:lstStyle/>
          <a:p>
            <a:pPr algn="l">
              <a:lnSpc>
                <a:spcPct val="150000"/>
              </a:lnSpc>
              <a:spcBef>
                <a:spcPct val="0"/>
              </a:spcBef>
              <a:spcAft>
                <a:spcPct val="0"/>
              </a:spcAft>
            </a:pPr>
            <a:r>
              <a:rPr lang="zh-CN" altLang="en-US" dirty="0">
                <a:ln>
                  <a:noFill/>
                  <a:prstDash val="sysDot"/>
                </a:ln>
                <a:solidFill>
                  <a:schemeClr val="tx1">
                    <a:lumMod val="85000"/>
                    <a:lumOff val="15000"/>
                  </a:schemeClr>
                </a:solidFill>
                <a:latin typeface="+mn-ea"/>
                <a:cs typeface="+mn-ea"/>
                <a:sym typeface="+mn-ea"/>
              </a:rPr>
              <a:t>k近邻模型用来处理根据特征预测类别的分类问题。它的实现方式很直接也很简单：假设有一定量的训练数据，这些数据是已知类别的。对于新来的样本，在特征空间中找到距离它最近的k个训练样本，并找到这k个样本里所属最多的是哪个类别，将该类别作为新来样本的预测结果。</a:t>
            </a:r>
          </a:p>
        </p:txBody>
      </p:sp>
      <p:sp>
        <p:nvSpPr>
          <p:cNvPr id="4" name="标题 3"/>
          <p:cNvSpPr>
            <a:spLocks noGrp="1"/>
          </p:cNvSpPr>
          <p:nvPr>
            <p:ph type="title"/>
            <p:custDataLst>
              <p:tags r:id="rId4"/>
            </p:custDataLst>
          </p:nvPr>
        </p:nvSpPr>
        <p:spPr/>
        <p:txBody>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k-最近邻分类</a:t>
            </a:r>
            <a:endParaRPr lang="zh-CN" altLang="en-US" sz="2800" dirty="0"/>
          </a:p>
        </p:txBody>
      </p:sp>
      <p:sp>
        <p:nvSpPr>
          <p:cNvPr id="2" name="椭圆 1"/>
          <p:cNvSpPr/>
          <p:nvPr>
            <p:custDataLst>
              <p:tags r:id="rId5"/>
            </p:custDataLst>
          </p:nvPr>
        </p:nvSpPr>
        <p:spPr>
          <a:xfrm>
            <a:off x="4461604" y="2540766"/>
            <a:ext cx="3073010" cy="307301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spcBef>
                <a:spcPct val="0"/>
              </a:spcBef>
              <a:spcAft>
                <a:spcPct val="0"/>
              </a:spcAft>
            </a:pPr>
            <a:r>
              <a:rPr lang="zh-CN" altLang="en-US" sz="3200" b="1" spc="160" dirty="0">
                <a:solidFill>
                  <a:schemeClr val="bg2">
                    <a:lumMod val="25000"/>
                  </a:schemeClr>
                </a:solidFill>
                <a:latin typeface="思源黑体 CN" panose="020B0500000000000000" pitchFamily="34" charset="-122"/>
                <a:ea typeface="思源黑体 CN" panose="020B0500000000000000" pitchFamily="34" charset="-122"/>
                <a:sym typeface="思源黑体 CN" panose="020B0500000000000000" pitchFamily="34" charset="-122"/>
              </a:rPr>
              <a:t>k-最近邻分类</a:t>
            </a:r>
            <a:endParaRPr lang="zh-CN" altLang="en-US" sz="3200" b="1" dirty="0">
              <a:solidFill>
                <a:schemeClr val="bg2">
                  <a:lumMod val="25000"/>
                </a:schemeClr>
              </a:solidFill>
              <a:latin typeface="+mn-ea"/>
              <a:cs typeface="+mn-ea"/>
              <a:sym typeface="+mn-ea"/>
            </a:endParaRPr>
          </a:p>
        </p:txBody>
      </p:sp>
      <p:sp>
        <p:nvSpPr>
          <p:cNvPr id="5" name="文本框 4"/>
          <p:cNvSpPr txBox="1"/>
          <p:nvPr/>
        </p:nvSpPr>
        <p:spPr>
          <a:xfrm>
            <a:off x="382905" y="1691005"/>
            <a:ext cx="3137535"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概念</a:t>
            </a:r>
          </a:p>
        </p:txBody>
      </p:sp>
      <p:sp>
        <p:nvSpPr>
          <p:cNvPr id="6" name="文本框 5"/>
          <p:cNvSpPr txBox="1"/>
          <p:nvPr/>
        </p:nvSpPr>
        <p:spPr>
          <a:xfrm>
            <a:off x="7455535" y="1691005"/>
            <a:ext cx="3137535" cy="460375"/>
          </a:xfrm>
          <a:prstGeom prst="rect">
            <a:avLst/>
          </a:prstGeom>
          <a:noFill/>
        </p:spPr>
        <p:txBody>
          <a:bodyPr wrap="square" rtlCol="0">
            <a:spAutoFit/>
          </a:bodyPr>
          <a:lstStyle/>
          <a:p>
            <a:r>
              <a:rPr lang="zh-CN" altLang="en-US" sz="2400">
                <a:latin typeface="黑体" panose="02010609060101010101" charset="-122"/>
                <a:ea typeface="黑体" panose="02010609060101010101" charset="-122"/>
              </a:rPr>
              <a:t>任务类型</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2"/>
            </p:custDataLst>
          </p:nvPr>
        </p:nvSpPr>
        <p:spPr>
          <a:xfrm>
            <a:off x="696595" y="2234565"/>
            <a:ext cx="5339715" cy="426974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5" name="矩形 4"/>
          <p:cNvSpPr/>
          <p:nvPr>
            <p:custDataLst>
              <p:tags r:id="rId3"/>
            </p:custDataLst>
          </p:nvPr>
        </p:nvSpPr>
        <p:spPr>
          <a:xfrm>
            <a:off x="1015589" y="3525297"/>
            <a:ext cx="4702507" cy="2292771"/>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chemeClr val="tx1">
                    <a:lumMod val="85000"/>
                    <a:lumOff val="15000"/>
                  </a:schemeClr>
                </a:solidFill>
                <a:latin typeface="+mn-ea"/>
                <a:cs typeface="+mn-ea"/>
              </a:rPr>
              <a:t>朴素贝叶斯模型的基本思路就是利用贝叶斯的后验概率公式来推算当前属性下的数据样本属于哪个类别。</a:t>
            </a:r>
          </a:p>
        </p:txBody>
      </p:sp>
      <p:sp>
        <p:nvSpPr>
          <p:cNvPr id="60" name="圆角矩形 59"/>
          <p:cNvSpPr/>
          <p:nvPr>
            <p:custDataLst>
              <p:tags r:id="rId4"/>
            </p:custDataLst>
          </p:nvPr>
        </p:nvSpPr>
        <p:spPr>
          <a:xfrm>
            <a:off x="973721"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dirty="0">
                <a:latin typeface="+mn-ea"/>
                <a:cs typeface="+mn-ea"/>
                <a:sym typeface="+mn-ea"/>
              </a:rPr>
              <a:t>01</a:t>
            </a:r>
          </a:p>
        </p:txBody>
      </p:sp>
      <p:cxnSp>
        <p:nvCxnSpPr>
          <p:cNvPr id="80" name="直接连接符 79"/>
          <p:cNvCxnSpPr/>
          <p:nvPr>
            <p:custDataLst>
              <p:tags r:id="rId5"/>
            </p:custDataLst>
          </p:nvPr>
        </p:nvCxnSpPr>
        <p:spPr>
          <a:xfrm flipV="1">
            <a:off x="926537" y="3317950"/>
            <a:ext cx="4879947"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6"/>
            </p:custDataLst>
          </p:nvPr>
        </p:nvSpPr>
        <p:spPr>
          <a:xfrm>
            <a:off x="977044"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基本概念</a:t>
            </a:r>
            <a:endParaRPr lang="zh-CN" altLang="en-US" sz="2200" b="1" dirty="0">
              <a:solidFill>
                <a:schemeClr val="accent1"/>
              </a:solidFill>
              <a:latin typeface="+mn-ea"/>
              <a:cs typeface="+mn-ea"/>
            </a:endParaRPr>
          </a:p>
        </p:txBody>
      </p:sp>
      <p:sp>
        <p:nvSpPr>
          <p:cNvPr id="33" name="矩形: 圆角 2"/>
          <p:cNvSpPr/>
          <p:nvPr>
            <p:custDataLst>
              <p:tags r:id="rId7"/>
            </p:custDataLst>
          </p:nvPr>
        </p:nvSpPr>
        <p:spPr>
          <a:xfrm>
            <a:off x="6659245" y="2234565"/>
            <a:ext cx="5339715" cy="426910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endParaRPr lang="zh-CN" altLang="en-US" sz="1440">
              <a:solidFill>
                <a:schemeClr val="bg1"/>
              </a:solidFill>
              <a:latin typeface="+mj-ea"/>
              <a:ea typeface="+mj-ea"/>
            </a:endParaRPr>
          </a:p>
        </p:txBody>
      </p:sp>
      <p:sp>
        <p:nvSpPr>
          <p:cNvPr id="7" name="矩形 6"/>
          <p:cNvSpPr/>
          <p:nvPr>
            <p:custDataLst>
              <p:tags r:id="rId8"/>
            </p:custDataLst>
          </p:nvPr>
        </p:nvSpPr>
        <p:spPr>
          <a:xfrm>
            <a:off x="6978123" y="3530613"/>
            <a:ext cx="4702507" cy="2282138"/>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a:solidFill>
                  <a:schemeClr val="tx1">
                    <a:lumMod val="85000"/>
                    <a:lumOff val="15000"/>
                  </a:schemeClr>
                </a:solidFill>
                <a:latin typeface="+mn-ea"/>
                <a:cs typeface="+mn-ea"/>
              </a:rPr>
              <a:t>朴素贝叶斯模型一般用于处理分类问题。朴素贝叶斯模型假设了特征属性之间的条件独立性，虽然现实中的数据不一定都能满足该假设，但是即便不满足假设，模型在很多场景的结果也是可以接受的。朴素贝叶斯模型经常被应用于文本相关的分类问题，如垃圾邮件的过滤、新闻类别的分类等。</a:t>
            </a:r>
          </a:p>
        </p:txBody>
      </p:sp>
      <p:sp>
        <p:nvSpPr>
          <p:cNvPr id="40" name="圆角矩形 39"/>
          <p:cNvSpPr/>
          <p:nvPr>
            <p:custDataLst>
              <p:tags r:id="rId9"/>
            </p:custDataLst>
          </p:nvPr>
        </p:nvSpPr>
        <p:spPr>
          <a:xfrm>
            <a:off x="6936255" y="1675130"/>
            <a:ext cx="830714" cy="814100"/>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400" b="1">
                <a:latin typeface="+mn-ea"/>
                <a:cs typeface="+mn-ea"/>
                <a:sym typeface="+mn-ea"/>
              </a:rPr>
              <a:t>02</a:t>
            </a:r>
            <a:endParaRPr lang="en-US" altLang="zh-CN" sz="2400" b="1" dirty="0">
              <a:latin typeface="+mn-ea"/>
              <a:cs typeface="+mn-ea"/>
              <a:sym typeface="+mn-ea"/>
            </a:endParaRPr>
          </a:p>
        </p:txBody>
      </p:sp>
      <p:cxnSp>
        <p:nvCxnSpPr>
          <p:cNvPr id="74" name="直接连接符 73"/>
          <p:cNvCxnSpPr/>
          <p:nvPr>
            <p:custDataLst>
              <p:tags r:id="rId10"/>
            </p:custDataLst>
          </p:nvPr>
        </p:nvCxnSpPr>
        <p:spPr>
          <a:xfrm flipV="1">
            <a:off x="6889735" y="3323932"/>
            <a:ext cx="4879283"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11"/>
            </p:custDataLst>
          </p:nvPr>
        </p:nvSpPr>
        <p:spPr>
          <a:xfrm>
            <a:off x="6942237" y="2694582"/>
            <a:ext cx="4701842" cy="463871"/>
          </a:xfrm>
          <a:prstGeom prst="rect">
            <a:avLst/>
          </a:prstGeom>
          <a:noFill/>
        </p:spPr>
        <p:txBody>
          <a:bodyPr wrap="square" lIns="0" tIns="0" rIns="0" bIns="0" rtlCol="0" anchor="ctr" anchorCtr="0">
            <a:noAutofit/>
          </a:bodyPr>
          <a:lstStyle/>
          <a:p>
            <a:pPr>
              <a:spcBef>
                <a:spcPct val="0"/>
              </a:spcBef>
              <a:spcAft>
                <a:spcPct val="0"/>
              </a:spcAft>
            </a:pPr>
            <a:r>
              <a:rPr lang="zh-CN" altLang="zh-CN" sz="2200" b="1" kern="100" dirty="0">
                <a:effectLst/>
                <a:latin typeface="Calibri" panose="020F0502020204030204" charset="0"/>
                <a:ea typeface="宋体" panose="02010600030101010101" pitchFamily="2" charset="-122"/>
                <a:cs typeface="Times New Roman" panose="02020603050405020304" pitchFamily="18" charset="0"/>
                <a:sym typeface="+mn-ea"/>
              </a:rPr>
              <a:t>任务类型</a:t>
            </a:r>
            <a:endParaRPr lang="zh-CN" altLang="en-US" sz="2200" b="1">
              <a:solidFill>
                <a:schemeClr val="accent1"/>
              </a:solidFill>
              <a:latin typeface="+mn-ea"/>
              <a:cs typeface="+mn-ea"/>
            </a:endParaRPr>
          </a:p>
        </p:txBody>
      </p:sp>
      <p:sp>
        <p:nvSpPr>
          <p:cNvPr id="9" name="标题 8"/>
          <p:cNvSpPr>
            <a:spLocks noGrp="1"/>
          </p:cNvSpPr>
          <p:nvPr>
            <p:ph type="title"/>
            <p:custDataLst>
              <p:tags r:id="rId12"/>
            </p:custDataLst>
          </p:nvPr>
        </p:nvSpPr>
        <p:spPr/>
        <p:txBody>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朴素贝叶斯分类器</a:t>
            </a:r>
            <a:b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b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1.朴素贝叶斯模型</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4"/>
            </p:custDataLst>
          </p:nvPr>
        </p:nvSpPr>
        <p:spPr>
          <a:xfrm>
            <a:off x="936625" y="99695"/>
            <a:ext cx="5843270" cy="1296670"/>
          </a:xfrm>
          <a:prstGeom prst="rect">
            <a:avLst/>
          </a:prstGeom>
          <a:noFill/>
        </p:spPr>
        <p:txBody>
          <a:bodyPr wrap="square" lIns="63483" tIns="25393" rIns="63483" bIns="25393" rtlCol="0" anchor="ctr" anchorCtr="0">
            <a:normAutofit lnSpcReduction="10000"/>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朴素贝叶斯分类器</a:t>
            </a:r>
          </a:p>
          <a:p>
            <a:pPr>
              <a:buSzPct val="100000"/>
            </a:pPr>
            <a:r>
              <a:rPr lang="en-US" altLang="zh-CN"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2.</a:t>
            </a:r>
            <a:r>
              <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pic>
        <p:nvPicPr>
          <p:cNvPr id="4" name="图片 3" descr="黑白螺旋楼梯"/>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1102782" y="1563353"/>
            <a:ext cx="4334931" cy="2889954"/>
          </a:xfrm>
          <a:prstGeom prst="rect">
            <a:avLst/>
          </a:prstGeom>
        </p:spPr>
      </p:pic>
      <p:sp>
        <p:nvSpPr>
          <p:cNvPr id="3" name="内容"/>
          <p:cNvSpPr txBox="1"/>
          <p:nvPr>
            <p:custDataLst>
              <p:tags r:id="rId5"/>
            </p:custDataLst>
          </p:nvPr>
        </p:nvSpPr>
        <p:spPr>
          <a:xfrm>
            <a:off x="6095999" y="1397122"/>
            <a:ext cx="5541433" cy="4946528"/>
          </a:xfrm>
          <a:prstGeom prst="rect">
            <a:avLst/>
          </a:prstGeom>
          <a:noFill/>
          <a:ln>
            <a:noFill/>
          </a:ln>
        </p:spPr>
        <p:txBody>
          <a:bodyPr spcFirstLastPara="1" wrap="square" lIns="60950" tIns="30466" rIns="60950" bIns="30466" anchor="t" anchorCtr="0">
            <a:normAutofit/>
          </a:bodyPr>
          <a:lstStyle/>
          <a:p>
            <a:pPr indent="457200">
              <a:lnSpc>
                <a:spcPct val="150000"/>
              </a:lnSpc>
            </a:pPr>
            <a:r>
              <a:rPr sz="2400" kern="0" dirty="0">
                <a:latin typeface="思源黑体 CN" panose="020B0500000000000000" pitchFamily="34" charset="-122"/>
                <a:ea typeface="思源黑体 CN" panose="020B0500000000000000" pitchFamily="34" charset="-122"/>
                <a:sym typeface="思源黑体 CN" panose="020B0500000000000000" pitchFamily="34" charset="-122"/>
              </a:rPr>
              <a:t>假设训练样本集中的每个样本共有个特征，分别用…表示，其中的取值共种。所有样本共分为个类别，类别变量用表示。我们希望通过朴素贝叶斯算法来预测一个特征为…的新样本所属的类别，具体步骤如下</a:t>
            </a:r>
            <a:r>
              <a:rPr lang="zh-CN" sz="2400" kern="0" dirty="0">
                <a:latin typeface="思源黑体 CN" panose="020B0500000000000000" pitchFamily="34" charset="-122"/>
                <a:ea typeface="思源黑体 CN" panose="020B0500000000000000" pitchFamily="34" charset="-122"/>
                <a:sym typeface="思源黑体 CN" panose="020B0500000000000000"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0" y="1457325"/>
            <a:ext cx="7649210" cy="3352165"/>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C:/Users/li222/Desktop/tupian/1..png1."/>
          <p:cNvPicPr>
            <a:picLocks noChangeAspect="1"/>
          </p:cNvPicPr>
          <p:nvPr/>
        </p:nvPicPr>
        <p:blipFill>
          <a:blip r:embed="rId7"/>
          <a:srcRect t="13963" b="13963"/>
          <a:stretch>
            <a:fillRect/>
          </a:stretch>
        </p:blipFill>
        <p:spPr>
          <a:xfrm>
            <a:off x="362585" y="1457325"/>
            <a:ext cx="7087870" cy="3392805"/>
          </a:xfrm>
          <a:prstGeom prst="rect">
            <a:avLst/>
          </a:prstGeom>
        </p:spPr>
      </p:pic>
      <p:sp>
        <p:nvSpPr>
          <p:cNvPr id="6" name="文本框 5"/>
          <p:cNvSpPr txBox="1"/>
          <p:nvPr/>
        </p:nvSpPr>
        <p:spPr>
          <a:xfrm>
            <a:off x="7649845" y="873760"/>
            <a:ext cx="4382770" cy="922020"/>
          </a:xfrm>
          <a:prstGeom prst="rect">
            <a:avLst/>
          </a:prstGeom>
          <a:noFill/>
        </p:spPr>
        <p:txBody>
          <a:bodyPr wrap="square" rtlCol="0">
            <a:spAutoFit/>
          </a:bodyPr>
          <a:lstStyle/>
          <a:p>
            <a:r>
              <a:rPr lang="zh-CN" altLang="en-US"/>
              <a:t>（1）通过图中计算类别的先验概率，以及给定类别下每一个特征取到每一候选值的条件概率。</a:t>
            </a:r>
          </a:p>
        </p:txBody>
      </p:sp>
      <p:sp>
        <p:nvSpPr>
          <p:cNvPr id="3" name="Text1"/>
          <p:cNvSpPr txBox="1"/>
          <p:nvPr>
            <p:custDataLst>
              <p:tags r:id="rId4"/>
            </p:custDataLst>
          </p:nvPr>
        </p:nvSpPr>
        <p:spPr>
          <a:xfrm>
            <a:off x="116628" y="192574"/>
            <a:ext cx="4907907" cy="536415"/>
          </a:xfrm>
          <a:prstGeom prst="rect">
            <a:avLst/>
          </a:prstGeom>
          <a:noFill/>
        </p:spPr>
        <p:txBody>
          <a:bodyPr wrap="square" lIns="63483" tIns="25393" rIns="63483" bIns="25393" rtlCol="0" anchor="ctr" anchorCtr="0">
            <a:normAutofit fontScale="90000"/>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0" y="1457325"/>
            <a:ext cx="7649210" cy="3352165"/>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4"/>
            </p:custDataLst>
          </p:nvPr>
        </p:nvSpPr>
        <p:spPr>
          <a:xfrm>
            <a:off x="116628" y="192574"/>
            <a:ext cx="4907907" cy="536415"/>
          </a:xfrm>
          <a:prstGeom prst="rect">
            <a:avLst/>
          </a:prstGeom>
          <a:noFill/>
        </p:spPr>
        <p:txBody>
          <a:bodyPr wrap="square" lIns="63483" tIns="25393" rIns="63483" bIns="25393" rtlCol="0" anchor="ctr" anchorCtr="0">
            <a:normAutofit fontScale="90000"/>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pic>
        <p:nvPicPr>
          <p:cNvPr id="4" name="图片 3" descr="C:/Users/li222/Desktop/tupian/1..png1."/>
          <p:cNvPicPr>
            <a:picLocks noChangeAspect="1"/>
          </p:cNvPicPr>
          <p:nvPr/>
        </p:nvPicPr>
        <p:blipFill>
          <a:blip r:embed="rId7"/>
          <a:srcRect t="13963" b="13963"/>
          <a:stretch>
            <a:fillRect/>
          </a:stretch>
        </p:blipFill>
        <p:spPr>
          <a:xfrm>
            <a:off x="362585" y="1457325"/>
            <a:ext cx="7087870" cy="3392805"/>
          </a:xfrm>
          <a:prstGeom prst="rect">
            <a:avLst/>
          </a:prstGeom>
        </p:spPr>
      </p:pic>
      <p:sp>
        <p:nvSpPr>
          <p:cNvPr id="6" name="文本框 5"/>
          <p:cNvSpPr txBox="1"/>
          <p:nvPr/>
        </p:nvSpPr>
        <p:spPr>
          <a:xfrm>
            <a:off x="7649845" y="873760"/>
            <a:ext cx="4382770" cy="922020"/>
          </a:xfrm>
          <a:prstGeom prst="rect">
            <a:avLst/>
          </a:prstGeom>
          <a:noFill/>
        </p:spPr>
        <p:txBody>
          <a:bodyPr wrap="square" rtlCol="0">
            <a:spAutoFit/>
          </a:bodyPr>
          <a:lstStyle/>
          <a:p>
            <a:r>
              <a:rPr lang="zh-CN" altLang="en-US"/>
              <a:t>（1）通过图中计算类别的先验概率，以及给定类别下每一个特征取到每一候选值的条件概率。</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2271395" y="2865120"/>
            <a:ext cx="7649210" cy="3352165"/>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文本框 5"/>
          <p:cNvSpPr txBox="1"/>
          <p:nvPr/>
        </p:nvSpPr>
        <p:spPr>
          <a:xfrm>
            <a:off x="635" y="864870"/>
            <a:ext cx="12190730" cy="948690"/>
          </a:xfrm>
          <a:prstGeom prst="rect">
            <a:avLst/>
          </a:prstGeom>
          <a:noFill/>
        </p:spPr>
        <p:txBody>
          <a:bodyPr wrap="square" rtlCol="0">
            <a:noAutofit/>
          </a:bodyPr>
          <a:lstStyle/>
          <a:p>
            <a:pPr algn="just"/>
            <a:r>
              <a:rPr lang="zh-CN" altLang="en-US" sz="2800">
                <a:sym typeface="+mn-ea"/>
              </a:rPr>
              <a:t>（1）通过图中计算类别的先验概率，以及给定类别下每一个特征取到每一候选值的条件概率。</a:t>
            </a:r>
            <a:endParaRPr lang="en-US" altLang="zh-CN" sz="2800"/>
          </a:p>
        </p:txBody>
      </p:sp>
      <p:pic>
        <p:nvPicPr>
          <p:cNvPr id="3" name="图片 2" descr="C:/Users/li222/Desktop/tupian/1..png1."/>
          <p:cNvPicPr>
            <a:picLocks noChangeAspect="1"/>
          </p:cNvPicPr>
          <p:nvPr/>
        </p:nvPicPr>
        <p:blipFill>
          <a:blip r:embed="rId7"/>
          <a:srcRect t="25656" b="25656"/>
          <a:stretch>
            <a:fillRect/>
          </a:stretch>
        </p:blipFill>
        <p:spPr>
          <a:xfrm>
            <a:off x="2682875" y="3437255"/>
            <a:ext cx="6826250" cy="2207260"/>
          </a:xfrm>
          <a:prstGeom prst="rect">
            <a:avLst/>
          </a:prstGeom>
        </p:spPr>
      </p:pic>
      <p:sp>
        <p:nvSpPr>
          <p:cNvPr id="4" name="Text1"/>
          <p:cNvSpPr txBox="1"/>
          <p:nvPr>
            <p:custDataLst>
              <p:tags r:id="rId4"/>
            </p:custDataLst>
          </p:nvPr>
        </p:nvSpPr>
        <p:spPr>
          <a:xfrm>
            <a:off x="116628" y="192574"/>
            <a:ext cx="4907907" cy="536415"/>
          </a:xfrm>
          <a:prstGeom prst="rect">
            <a:avLst/>
          </a:prstGeom>
          <a:noFill/>
        </p:spPr>
        <p:txBody>
          <a:bodyPr wrap="square" lIns="63483" tIns="25393" rIns="63483" bIns="25393" rtlCol="0" anchor="ctr" anchorCtr="0">
            <a:normAutofit fontScale="90000"/>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1"/>
          <p:cNvPicPr>
            <a:picLocks noChangeAspect="1"/>
          </p:cNvPicPr>
          <p:nvPr/>
        </p:nvPicPr>
        <p:blipFill>
          <a:blip r:embed="rId7"/>
          <a:stretch>
            <a:fillRect/>
          </a:stretch>
        </p:blipFill>
        <p:spPr>
          <a:xfrm>
            <a:off x="2898140" y="699770"/>
            <a:ext cx="2390140" cy="464820"/>
          </a:xfrm>
          <a:prstGeom prst="rect">
            <a:avLst/>
          </a:prstGeom>
        </p:spPr>
      </p:pic>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2271395" y="2865120"/>
            <a:ext cx="7649210" cy="3352165"/>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文本框 5"/>
          <p:cNvSpPr txBox="1"/>
          <p:nvPr/>
        </p:nvSpPr>
        <p:spPr>
          <a:xfrm>
            <a:off x="0" y="699770"/>
            <a:ext cx="12191365" cy="1572895"/>
          </a:xfrm>
          <a:prstGeom prst="rect">
            <a:avLst/>
          </a:prstGeom>
          <a:noFill/>
        </p:spPr>
        <p:txBody>
          <a:bodyPr wrap="square" rtlCol="0">
            <a:noAutofit/>
          </a:bodyPr>
          <a:lstStyle/>
          <a:p>
            <a:r>
              <a:rPr lang="zh-CN" altLang="en-US" sz="2800"/>
              <a:t>（</a:t>
            </a:r>
            <a:r>
              <a:rPr lang="en-US" altLang="zh-CN" sz="2800"/>
              <a:t>2</a:t>
            </a:r>
            <a:r>
              <a:rPr lang="zh-CN" altLang="en-US" sz="2800"/>
              <a:t>）对于新样本</a:t>
            </a:r>
            <a:r>
              <a:rPr lang="en-US" altLang="zh-CN" sz="2800"/>
              <a:t>                                用下式计算各个类别下的先验概率与条件概率的乘积（正比于后验概率）。    </a:t>
            </a:r>
          </a:p>
        </p:txBody>
      </p:sp>
      <p:pic>
        <p:nvPicPr>
          <p:cNvPr id="3" name="图片 2" descr="2"/>
          <p:cNvPicPr>
            <a:picLocks noChangeAspect="1"/>
          </p:cNvPicPr>
          <p:nvPr/>
        </p:nvPicPr>
        <p:blipFill>
          <a:blip r:embed="rId8"/>
          <a:stretch>
            <a:fillRect/>
          </a:stretch>
        </p:blipFill>
        <p:spPr>
          <a:xfrm>
            <a:off x="2682875" y="3437255"/>
            <a:ext cx="6826250" cy="2207260"/>
          </a:xfrm>
          <a:prstGeom prst="rect">
            <a:avLst/>
          </a:prstGeom>
        </p:spPr>
      </p:pic>
      <p:sp>
        <p:nvSpPr>
          <p:cNvPr id="4" name="Text1"/>
          <p:cNvSpPr txBox="1"/>
          <p:nvPr>
            <p:custDataLst>
              <p:tags r:id="rId4"/>
            </p:custDataLst>
          </p:nvPr>
        </p:nvSpPr>
        <p:spPr>
          <a:xfrm>
            <a:off x="116628" y="192574"/>
            <a:ext cx="4907907" cy="536415"/>
          </a:xfrm>
          <a:prstGeom prst="rect">
            <a:avLst/>
          </a:prstGeom>
          <a:noFill/>
        </p:spPr>
        <p:txBody>
          <a:bodyPr wrap="square" lIns="63483" tIns="25393" rIns="63483" bIns="25393" rtlCol="0" anchor="ctr" anchorCtr="0">
            <a:normAutofit fontScale="90000"/>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dirty="0">
                <a:solidFill>
                  <a:schemeClr val="accent1"/>
                </a:solidFill>
                <a:latin typeface="微软雅黑" panose="020B0503020204020204" charset="-122"/>
                <a:ea typeface="微软雅黑" panose="020B0503020204020204" charset="-122"/>
                <a:cs typeface="+mn-ea"/>
                <a:sym typeface="+mn-lt"/>
              </a:rPr>
              <a:t>5.1</a:t>
            </a:r>
            <a:r>
              <a:rPr lang="zh-CN" altLang="en-US" sz="2800" b="1" dirty="0">
                <a:solidFill>
                  <a:schemeClr val="accent1"/>
                </a:solidFill>
                <a:latin typeface="微软雅黑" panose="020B0503020204020204" charset="-122"/>
                <a:ea typeface="微软雅黑" panose="020B0503020204020204" charset="-122"/>
                <a:cs typeface="+mn-ea"/>
                <a:sym typeface="+mn-lt"/>
              </a:rPr>
              <a:t>机器学习与机器智能</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84225" y="1328420"/>
            <a:ext cx="9750425" cy="310007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概念</a:t>
            </a:r>
            <a:endParaRPr lang="en-US" altLang="zh-CN"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机器学习（machine learning）通俗地说就是研究如何用机器来模拟人类的学习活动，以使机器能够更好地帮助人类。通过对人类学习过程和特点的研究，建立学习理论和方法，并应用于机器，以改进机器的行为和性能，提高机器解决问题的能力。</a:t>
            </a:r>
            <a:endPar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 name="标题"/>
          <p:cNvSpPr txBox="1"/>
          <p:nvPr>
            <p:custDataLst>
              <p:tags r:id="rId2"/>
            </p:custDataLst>
          </p:nvPr>
        </p:nvSpPr>
        <p:spPr>
          <a:xfrm>
            <a:off x="6095999" y="865044"/>
            <a:ext cx="4942611" cy="471897"/>
          </a:xfrm>
          <a:prstGeom prst="rect">
            <a:avLst/>
          </a:prstGeom>
          <a:noFill/>
          <a:ln>
            <a:noFill/>
          </a:ln>
        </p:spPr>
        <p:txBody>
          <a:bodyPr spcFirstLastPara="1" wrap="square" lIns="60950" tIns="30466" rIns="60950" bIns="30466" anchor="t" anchorCtr="0">
            <a:normAutofit/>
          </a:bodyPr>
          <a:lstStyle/>
          <a:p>
            <a:pPr defTabSz="228600">
              <a:buClrTx/>
              <a:defRPr/>
            </a:pPr>
            <a:endParaRPr lang="zh-CN" altLang="en-US" sz="2665" b="1" kern="120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图片"/>
          <p:cNvSpPr/>
          <p:nvPr>
            <p:custDataLst>
              <p:tags r:id="rId3"/>
            </p:custDataLst>
          </p:nvPr>
        </p:nvSpPr>
        <p:spPr>
          <a:xfrm>
            <a:off x="2271395" y="2865120"/>
            <a:ext cx="7649210" cy="3352165"/>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文本框 5"/>
          <p:cNvSpPr txBox="1"/>
          <p:nvPr/>
        </p:nvSpPr>
        <p:spPr>
          <a:xfrm>
            <a:off x="635" y="864870"/>
            <a:ext cx="12190730" cy="948690"/>
          </a:xfrm>
          <a:prstGeom prst="rect">
            <a:avLst/>
          </a:prstGeom>
          <a:noFill/>
        </p:spPr>
        <p:txBody>
          <a:bodyPr wrap="square" rtlCol="0">
            <a:noAutofit/>
          </a:bodyPr>
          <a:lstStyle/>
          <a:p>
            <a:pPr algn="just"/>
            <a:r>
              <a:rPr lang="zh-CN" altLang="en-US" sz="2800">
                <a:sym typeface="+mn-ea"/>
              </a:rPr>
              <a:t>（3）用下式找到最大乘积所对应的类别，即对新样本的预测结果。</a:t>
            </a:r>
          </a:p>
        </p:txBody>
      </p:sp>
      <p:pic>
        <p:nvPicPr>
          <p:cNvPr id="3" name="图片 2" descr="C:/Users/li222/Desktop/tupian/3.png3"/>
          <p:cNvPicPr>
            <a:picLocks noChangeAspect="1"/>
          </p:cNvPicPr>
          <p:nvPr/>
        </p:nvPicPr>
        <p:blipFill>
          <a:blip r:embed="rId7"/>
          <a:srcRect t="3995" b="3995"/>
          <a:stretch>
            <a:fillRect/>
          </a:stretch>
        </p:blipFill>
        <p:spPr>
          <a:xfrm>
            <a:off x="2682875" y="3437255"/>
            <a:ext cx="6826250" cy="2207260"/>
          </a:xfrm>
          <a:prstGeom prst="rect">
            <a:avLst/>
          </a:prstGeom>
        </p:spPr>
      </p:pic>
      <p:sp>
        <p:nvSpPr>
          <p:cNvPr id="4" name="Text1"/>
          <p:cNvSpPr txBox="1"/>
          <p:nvPr>
            <p:custDataLst>
              <p:tags r:id="rId4"/>
            </p:custDataLst>
          </p:nvPr>
        </p:nvSpPr>
        <p:spPr>
          <a:xfrm>
            <a:off x="116628" y="192574"/>
            <a:ext cx="4907907" cy="536415"/>
          </a:xfrm>
          <a:prstGeom prst="rect">
            <a:avLst/>
          </a:prstGeom>
          <a:noFill/>
        </p:spPr>
        <p:txBody>
          <a:bodyPr wrap="square" lIns="63483" tIns="25393" rIns="63483" bIns="25393" rtlCol="0" anchor="ctr" anchorCtr="0">
            <a:normAutofit fontScale="90000"/>
          </a:bodyPr>
          <a:lstStyle/>
          <a:p>
            <a:pPr>
              <a:buSzPct val="100000"/>
            </a:pP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朴素贝叶斯算法的步骤与流程</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custDataLst>
              <p:tags r:id="rId2"/>
            </p:custDataLst>
          </p:nvPr>
        </p:nvSpPr>
        <p:spPr>
          <a:xfrm flipH="1" flipV="1">
            <a:off x="-9526" y="3524662"/>
            <a:ext cx="4352925" cy="3342863"/>
          </a:xfrm>
          <a:custGeom>
            <a:avLst/>
            <a:gdLst>
              <a:gd name="connsiteX0" fmla="*/ 0 w 4114800"/>
              <a:gd name="connsiteY0" fmla="*/ 3333338 h 3333338"/>
              <a:gd name="connsiteX1" fmla="*/ 1031177 w 4114800"/>
              <a:gd name="connsiteY1" fmla="*/ 0 h 3333338"/>
              <a:gd name="connsiteX2" fmla="*/ 4114800 w 4114800"/>
              <a:gd name="connsiteY2" fmla="*/ 0 h 3333338"/>
              <a:gd name="connsiteX3" fmla="*/ 4114800 w 4114800"/>
              <a:gd name="connsiteY3" fmla="*/ 3327830 h 3333338"/>
              <a:gd name="connsiteX4" fmla="*/ 0 w 4114800"/>
              <a:gd name="connsiteY4" fmla="*/ 3333338 h 3333338"/>
              <a:gd name="connsiteX0-1" fmla="*/ 0 w 4333875"/>
              <a:gd name="connsiteY0-2" fmla="*/ 3333338 h 3333338"/>
              <a:gd name="connsiteX1-3" fmla="*/ 1031177 w 4333875"/>
              <a:gd name="connsiteY1-4" fmla="*/ 0 h 3333338"/>
              <a:gd name="connsiteX2-5" fmla="*/ 4114800 w 4333875"/>
              <a:gd name="connsiteY2-6" fmla="*/ 0 h 3333338"/>
              <a:gd name="connsiteX3-7" fmla="*/ 4333875 w 4333875"/>
              <a:gd name="connsiteY3-8" fmla="*/ 3327830 h 3333338"/>
              <a:gd name="connsiteX4-9" fmla="*/ 0 w 4333875"/>
              <a:gd name="connsiteY4-10" fmla="*/ 3333338 h 3333338"/>
              <a:gd name="connsiteX0-11" fmla="*/ 0 w 4352925"/>
              <a:gd name="connsiteY0-12" fmla="*/ 3333338 h 3333338"/>
              <a:gd name="connsiteX1-13" fmla="*/ 1031177 w 4352925"/>
              <a:gd name="connsiteY1-14" fmla="*/ 0 h 3333338"/>
              <a:gd name="connsiteX2-15" fmla="*/ 4352925 w 4352925"/>
              <a:gd name="connsiteY2-16" fmla="*/ 0 h 3333338"/>
              <a:gd name="connsiteX3-17" fmla="*/ 4333875 w 4352925"/>
              <a:gd name="connsiteY3-18" fmla="*/ 3327830 h 3333338"/>
              <a:gd name="connsiteX4-19" fmla="*/ 0 w 4352925"/>
              <a:gd name="connsiteY4-20" fmla="*/ 3333338 h 3333338"/>
              <a:gd name="connsiteX0-21" fmla="*/ 0 w 4352925"/>
              <a:gd name="connsiteY0-22" fmla="*/ 3333338 h 3333338"/>
              <a:gd name="connsiteX1-23" fmla="*/ 1031177 w 4352925"/>
              <a:gd name="connsiteY1-24" fmla="*/ 0 h 3333338"/>
              <a:gd name="connsiteX2-25" fmla="*/ 4352925 w 4352925"/>
              <a:gd name="connsiteY2-26" fmla="*/ 0 h 3333338"/>
              <a:gd name="connsiteX3-27" fmla="*/ 4352925 w 4352925"/>
              <a:gd name="connsiteY3-28" fmla="*/ 3327830 h 3333338"/>
              <a:gd name="connsiteX4-29" fmla="*/ 0 w 4352925"/>
              <a:gd name="connsiteY4-30" fmla="*/ 3333338 h 3333338"/>
              <a:gd name="connsiteX0-31" fmla="*/ 0 w 4352925"/>
              <a:gd name="connsiteY0-32" fmla="*/ 3333338 h 3333338"/>
              <a:gd name="connsiteX1-33" fmla="*/ 1031177 w 4352925"/>
              <a:gd name="connsiteY1-34" fmla="*/ 0 h 3333338"/>
              <a:gd name="connsiteX2-35" fmla="*/ 4343400 w 4352925"/>
              <a:gd name="connsiteY2-36" fmla="*/ 19050 h 3333338"/>
              <a:gd name="connsiteX3-37" fmla="*/ 4352925 w 4352925"/>
              <a:gd name="connsiteY3-38" fmla="*/ 3327830 h 3333338"/>
              <a:gd name="connsiteX4-39" fmla="*/ 0 w 4352925"/>
              <a:gd name="connsiteY4-40" fmla="*/ 3333338 h 3333338"/>
              <a:gd name="connsiteX0-41" fmla="*/ 0 w 4352925"/>
              <a:gd name="connsiteY0-42" fmla="*/ 3342863 h 3342863"/>
              <a:gd name="connsiteX1-43" fmla="*/ 1031177 w 4352925"/>
              <a:gd name="connsiteY1-44" fmla="*/ 9525 h 3342863"/>
              <a:gd name="connsiteX2-45" fmla="*/ 4343400 w 4352925"/>
              <a:gd name="connsiteY2-46" fmla="*/ 0 h 3342863"/>
              <a:gd name="connsiteX3-47" fmla="*/ 4352925 w 4352925"/>
              <a:gd name="connsiteY3-48" fmla="*/ 3337355 h 3342863"/>
              <a:gd name="connsiteX4-49" fmla="*/ 0 w 4352925"/>
              <a:gd name="connsiteY4-50" fmla="*/ 3342863 h 33428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52925" h="3342863">
                <a:moveTo>
                  <a:pt x="0" y="3342863"/>
                </a:moveTo>
                <a:lnTo>
                  <a:pt x="1031177" y="9525"/>
                </a:lnTo>
                <a:lnTo>
                  <a:pt x="4343400" y="0"/>
                </a:lnTo>
                <a:lnTo>
                  <a:pt x="4352925" y="3337355"/>
                </a:lnTo>
                <a:lnTo>
                  <a:pt x="0" y="3342863"/>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descr="4.1"/>
          <p:cNvPicPr>
            <a:picLocks noChangeAspect="1"/>
          </p:cNvPicPr>
          <p:nvPr/>
        </p:nvPicPr>
        <p:blipFill>
          <a:blip r:embed="rId6"/>
          <a:stretch>
            <a:fillRect/>
          </a:stretch>
        </p:blipFill>
        <p:spPr>
          <a:xfrm>
            <a:off x="-9525" y="3429000"/>
            <a:ext cx="6623685" cy="2484120"/>
          </a:xfrm>
          <a:prstGeom prst="rect">
            <a:avLst/>
          </a:prstGeom>
        </p:spPr>
      </p:pic>
      <p:sp>
        <p:nvSpPr>
          <p:cNvPr id="3" name="标题 2"/>
          <p:cNvSpPr>
            <a:spLocks noGrp="1"/>
          </p:cNvSpPr>
          <p:nvPr>
            <p:ph type="title"/>
            <p:custDataLst>
              <p:tags r:id="rId3"/>
            </p:custDataLst>
          </p:nvPr>
        </p:nvSpPr>
        <p:spPr>
          <a:xfrm>
            <a:off x="0" y="551815"/>
            <a:ext cx="5394960" cy="3333115"/>
          </a:xfrm>
        </p:spPr>
        <p:txBody>
          <a:bodyPr>
            <a:noAutofit/>
          </a:bodyPr>
          <a:lstStyle/>
          <a:p>
            <a:pPr algn="l">
              <a:lnSpc>
                <a:spcPct val="150000"/>
              </a:lnSpc>
            </a:pPr>
            <a:r>
              <a:rPr lang="zh-CN" altLang="en-US" sz="2000" dirty="0">
                <a:solidFill>
                  <a:schemeClr val="tx1"/>
                </a:solidFill>
                <a:latin typeface="+mn-ea"/>
                <a:ea typeface="+mn-ea"/>
              </a:rPr>
              <a:t>朴素贝叶斯也称为简单贝叶斯，是一种十分简单的分类算法。朴素贝叶斯分类器的基础是贝叶斯定理。基于贝叶斯式来估计后验概率的主要困难是：条件概率难以从有限的训练样本中直接估计而得。因此，朴素贝叶斯分类器会针对已知类别假设所有属性相互独立。</a:t>
            </a:r>
          </a:p>
        </p:txBody>
      </p:sp>
      <p:pic>
        <p:nvPicPr>
          <p:cNvPr id="2" name="图片 1" descr="4"/>
          <p:cNvPicPr>
            <a:picLocks noChangeAspect="1"/>
          </p:cNvPicPr>
          <p:nvPr/>
        </p:nvPicPr>
        <p:blipFill>
          <a:blip r:embed="rId7"/>
          <a:stretch>
            <a:fillRect/>
          </a:stretch>
        </p:blipFill>
        <p:spPr>
          <a:xfrm>
            <a:off x="5394325" y="0"/>
            <a:ext cx="6678930" cy="2091690"/>
          </a:xfrm>
          <a:prstGeom prst="rect">
            <a:avLst/>
          </a:prstGeom>
        </p:spPr>
      </p:pic>
      <p:sp>
        <p:nvSpPr>
          <p:cNvPr id="4" name="文本框 3"/>
          <p:cNvSpPr txBox="1"/>
          <p:nvPr/>
        </p:nvSpPr>
        <p:spPr>
          <a:xfrm>
            <a:off x="2951480" y="17780"/>
            <a:ext cx="4064000" cy="368300"/>
          </a:xfrm>
          <a:prstGeom prst="rect">
            <a:avLst/>
          </a:prstGeom>
          <a:noFill/>
        </p:spPr>
        <p:txBody>
          <a:bodyPr wrap="square" rtlCol="0">
            <a:spAutoFit/>
          </a:bodyPr>
          <a:lstStyle/>
          <a:p>
            <a:endParaRPr lang="zh-CN" altLang="en-US"/>
          </a:p>
        </p:txBody>
      </p:sp>
      <p:sp>
        <p:nvSpPr>
          <p:cNvPr id="12" name="文本框 11"/>
          <p:cNvSpPr txBox="1"/>
          <p:nvPr/>
        </p:nvSpPr>
        <p:spPr>
          <a:xfrm>
            <a:off x="6167755" y="4148455"/>
            <a:ext cx="5996940" cy="1938020"/>
          </a:xfrm>
          <a:prstGeom prst="rect">
            <a:avLst/>
          </a:prstGeom>
          <a:noFill/>
        </p:spPr>
        <p:txBody>
          <a:bodyPr wrap="square" rtlCol="0">
            <a:spAutoFit/>
          </a:bodyPr>
          <a:lstStyle/>
          <a:p>
            <a:r>
              <a:rPr lang="en-US" altLang="zh-CN" sz="2000" i="1"/>
              <a:t>X</a:t>
            </a:r>
            <a:r>
              <a:rPr lang="en-US" altLang="zh-CN" sz="2000" baseline="-25000"/>
              <a:t>i</a:t>
            </a:r>
            <a:r>
              <a:rPr lang="zh-CN" altLang="en-US" sz="2000"/>
              <a:t>表示样本的特征，</a:t>
            </a:r>
            <a:r>
              <a:rPr lang="en-US" altLang="zh-CN" sz="2000" i="1"/>
              <a:t>y</a:t>
            </a:r>
            <a:r>
              <a:rPr lang="en-US" altLang="zh-CN" sz="2000" baseline="-25000"/>
              <a:t>k</a:t>
            </a:r>
            <a:r>
              <a:rPr lang="zh-CN" altLang="en-US" sz="2000"/>
              <a:t>表示样本的类别，</a:t>
            </a:r>
            <a:r>
              <a:rPr lang="en-US" altLang="zh-CN" sz="2000" i="1"/>
              <a:t>P</a:t>
            </a:r>
            <a:r>
              <a:rPr lang="en-US" altLang="zh-CN" sz="2000"/>
              <a:t>(</a:t>
            </a:r>
            <a:r>
              <a:rPr lang="en-US" altLang="zh-CN" sz="2000" i="1">
                <a:sym typeface="+mn-ea"/>
              </a:rPr>
              <a:t>y</a:t>
            </a:r>
            <a:r>
              <a:rPr lang="en-US" altLang="zh-CN" sz="2000" baseline="-25000">
                <a:sym typeface="+mn-ea"/>
              </a:rPr>
              <a:t>k</a:t>
            </a:r>
            <a:r>
              <a:rPr lang="en-US" altLang="zh-CN" sz="2000"/>
              <a:t>)</a:t>
            </a:r>
            <a:r>
              <a:rPr lang="zh-CN" altLang="en-US" sz="2000"/>
              <a:t>是类别的“先验概率”，</a:t>
            </a:r>
            <a:r>
              <a:rPr lang="en-US" altLang="zh-CN" sz="2000" i="1">
                <a:sym typeface="+mn-ea"/>
              </a:rPr>
              <a:t>P</a:t>
            </a:r>
            <a:r>
              <a:rPr lang="en-US" altLang="zh-CN" sz="2000">
                <a:sym typeface="+mn-ea"/>
              </a:rPr>
              <a:t>(x</a:t>
            </a:r>
            <a:r>
              <a:rPr lang="en-US" altLang="zh-CN" sz="2000" baseline="-25000">
                <a:sym typeface="+mn-ea"/>
              </a:rPr>
              <a:t>i</a:t>
            </a:r>
            <a:r>
              <a:rPr lang="en-US" altLang="zh-CN" sz="2000">
                <a:sym typeface="+mn-ea"/>
              </a:rPr>
              <a:t>|</a:t>
            </a:r>
            <a:r>
              <a:rPr lang="en-US" altLang="zh-CN" sz="2000" i="1">
                <a:sym typeface="+mn-ea"/>
              </a:rPr>
              <a:t>y</a:t>
            </a:r>
            <a:r>
              <a:rPr lang="en-US" altLang="zh-CN" sz="2000" baseline="-25000">
                <a:sym typeface="+mn-ea"/>
              </a:rPr>
              <a:t>k</a:t>
            </a:r>
            <a:r>
              <a:rPr lang="en-US" altLang="zh-CN" sz="2000">
                <a:sym typeface="+mn-ea"/>
              </a:rPr>
              <a:t>)</a:t>
            </a:r>
            <a:r>
              <a:rPr lang="zh-CN" altLang="en-US" sz="2000"/>
              <a:t>表示不同特征相应的类别概率。我们由训练集可以计算出所有的</a:t>
            </a:r>
            <a:r>
              <a:rPr lang="en-US" altLang="zh-CN" sz="2000" i="1">
                <a:sym typeface="+mn-ea"/>
              </a:rPr>
              <a:t>P</a:t>
            </a:r>
            <a:r>
              <a:rPr lang="en-US" altLang="zh-CN" sz="2000">
                <a:sym typeface="+mn-ea"/>
              </a:rPr>
              <a:t>(</a:t>
            </a:r>
            <a:r>
              <a:rPr lang="en-US" altLang="zh-CN" sz="2000" i="1">
                <a:sym typeface="+mn-ea"/>
              </a:rPr>
              <a:t>y</a:t>
            </a:r>
            <a:r>
              <a:rPr lang="en-US" altLang="zh-CN" sz="2000" baseline="-25000">
                <a:sym typeface="+mn-ea"/>
              </a:rPr>
              <a:t>k</a:t>
            </a:r>
            <a:r>
              <a:rPr lang="en-US" altLang="zh-CN" sz="2000">
                <a:sym typeface="+mn-ea"/>
              </a:rPr>
              <a:t>)</a:t>
            </a:r>
            <a:r>
              <a:rPr lang="zh-CN" altLang="en-US" sz="2000"/>
              <a:t>，以及以类别为条件时特征的“条件概率”</a:t>
            </a:r>
            <a:r>
              <a:rPr lang="en-US" altLang="zh-CN" sz="2000" i="1">
                <a:sym typeface="+mn-ea"/>
              </a:rPr>
              <a:t>P</a:t>
            </a:r>
            <a:r>
              <a:rPr lang="en-US" altLang="zh-CN" sz="2000">
                <a:sym typeface="+mn-ea"/>
              </a:rPr>
              <a:t>(x</a:t>
            </a:r>
            <a:r>
              <a:rPr lang="en-US" altLang="zh-CN" sz="2000" baseline="-25000">
                <a:sym typeface="+mn-ea"/>
              </a:rPr>
              <a:t>i</a:t>
            </a:r>
            <a:r>
              <a:rPr lang="en-US" altLang="zh-CN" sz="2000">
                <a:sym typeface="+mn-ea"/>
              </a:rPr>
              <a:t>|</a:t>
            </a:r>
            <a:r>
              <a:rPr lang="en-US" altLang="zh-CN" sz="2000" i="1">
                <a:sym typeface="+mn-ea"/>
              </a:rPr>
              <a:t>y</a:t>
            </a:r>
            <a:r>
              <a:rPr lang="en-US" altLang="zh-CN" sz="2000" baseline="-25000">
                <a:sym typeface="+mn-ea"/>
              </a:rPr>
              <a:t>k</a:t>
            </a:r>
            <a:r>
              <a:rPr lang="en-US" altLang="zh-CN" sz="2000">
                <a:sym typeface="+mn-ea"/>
              </a:rPr>
              <a:t>)</a:t>
            </a:r>
            <a:r>
              <a:rPr lang="zh-CN" altLang="en-US" sz="2000"/>
              <a:t>。对所有类别来说</a:t>
            </a:r>
            <a:r>
              <a:rPr lang="en-US" altLang="zh-CN" sz="2000" i="1">
                <a:sym typeface="+mn-ea"/>
              </a:rPr>
              <a:t>P</a:t>
            </a:r>
            <a:r>
              <a:rPr lang="en-US" altLang="zh-CN" sz="2000">
                <a:sym typeface="+mn-ea"/>
              </a:rPr>
              <a:t>(x</a:t>
            </a:r>
            <a:r>
              <a:rPr lang="en-US" altLang="zh-CN" sz="2000" baseline="-25000">
                <a:sym typeface="+mn-ea"/>
              </a:rPr>
              <a:t>i</a:t>
            </a:r>
            <a:r>
              <a:rPr lang="en-US" altLang="zh-CN" sz="2000">
                <a:sym typeface="+mn-ea"/>
              </a:rPr>
              <a:t>)</a:t>
            </a:r>
            <a:r>
              <a:rPr lang="zh-CN" altLang="en-US" sz="2000"/>
              <a:t>，相同，所以可以直接利用朴素贝叶斯分类器的判定准则式对</a:t>
            </a:r>
            <a:r>
              <a:rPr lang="en-US" altLang="zh-CN" sz="2000" i="1">
                <a:sym typeface="+mn-ea"/>
              </a:rPr>
              <a:t>P</a:t>
            </a:r>
            <a:r>
              <a:rPr lang="en-US" altLang="zh-CN" sz="2000">
                <a:sym typeface="+mn-ea"/>
              </a:rPr>
              <a:t>(x</a:t>
            </a:r>
            <a:r>
              <a:rPr lang="en-US" altLang="zh-CN" sz="2000" baseline="-25000">
                <a:sym typeface="+mn-ea"/>
              </a:rPr>
              <a:t>i</a:t>
            </a:r>
            <a:r>
              <a:rPr lang="en-US" altLang="zh-CN" sz="2000">
                <a:sym typeface="+mn-ea"/>
              </a:rPr>
              <a:t>|</a:t>
            </a:r>
            <a:r>
              <a:rPr lang="en-US" altLang="zh-CN" sz="2000" i="1">
                <a:sym typeface="+mn-ea"/>
              </a:rPr>
              <a:t>y</a:t>
            </a:r>
            <a:r>
              <a:rPr lang="en-US" altLang="zh-CN" sz="2000" baseline="-25000">
                <a:sym typeface="+mn-ea"/>
              </a:rPr>
              <a:t>k</a:t>
            </a:r>
            <a:r>
              <a:rPr lang="en-US" altLang="zh-CN" sz="2000">
                <a:sym typeface="+mn-ea"/>
              </a:rPr>
              <a:t>)</a:t>
            </a:r>
            <a:r>
              <a:rPr lang="zh-CN" altLang="en-US" sz="2000"/>
              <a:t>进行判别：</a:t>
            </a:r>
          </a:p>
        </p:txBody>
      </p:sp>
      <p:sp>
        <p:nvSpPr>
          <p:cNvPr id="13" name="文本框 12"/>
          <p:cNvSpPr txBox="1"/>
          <p:nvPr/>
        </p:nvSpPr>
        <p:spPr>
          <a:xfrm>
            <a:off x="68580" y="118745"/>
            <a:ext cx="5151120" cy="733425"/>
          </a:xfrm>
          <a:prstGeom prst="rect">
            <a:avLst/>
          </a:prstGeom>
          <a:noFill/>
        </p:spPr>
        <p:txBody>
          <a:bodyPr wrap="square" rtlCol="0">
            <a:no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朴素贝叶斯分类器</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1"/>
          <p:cNvSpPr/>
          <p:nvPr>
            <p:custDataLst>
              <p:tags r:id="rId2"/>
            </p:custDataLst>
          </p:nvPr>
        </p:nvSpPr>
        <p:spPr>
          <a:xfrm>
            <a:off x="-1270" y="635"/>
            <a:ext cx="12192635" cy="6857365"/>
          </a:xfrm>
          <a:custGeom>
            <a:avLst/>
            <a:gdLst>
              <a:gd name="connsiteX0" fmla="*/ 0 w 9187626"/>
              <a:gd name="connsiteY0" fmla="*/ 0 h 3646215"/>
              <a:gd name="connsiteX1" fmla="*/ 70498 w 9187626"/>
              <a:gd name="connsiteY1" fmla="*/ 17398 h 3646215"/>
              <a:gd name="connsiteX2" fmla="*/ 4593813 w 9187626"/>
              <a:gd name="connsiteY2" fmla="*/ 458311 h 3646215"/>
              <a:gd name="connsiteX3" fmla="*/ 9117128 w 9187626"/>
              <a:gd name="connsiteY3" fmla="*/ 17398 h 3646215"/>
              <a:gd name="connsiteX4" fmla="*/ 9187626 w 9187626"/>
              <a:gd name="connsiteY4" fmla="*/ 0 h 3646215"/>
              <a:gd name="connsiteX5" fmla="*/ 9187626 w 9187626"/>
              <a:gd name="connsiteY5" fmla="*/ 3646215 h 3646215"/>
              <a:gd name="connsiteX6" fmla="*/ 9117128 w 9187626"/>
              <a:gd name="connsiteY6" fmla="*/ 3628818 h 3646215"/>
              <a:gd name="connsiteX7" fmla="*/ 4593813 w 9187626"/>
              <a:gd name="connsiteY7" fmla="*/ 3187904 h 3646215"/>
              <a:gd name="connsiteX8" fmla="*/ 70498 w 9187626"/>
              <a:gd name="connsiteY8" fmla="*/ 3628818 h 3646215"/>
              <a:gd name="connsiteX9" fmla="*/ 0 w 9187626"/>
              <a:gd name="connsiteY9" fmla="*/ 3646215 h 3646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626" h="3646215">
                <a:moveTo>
                  <a:pt x="0" y="0"/>
                </a:moveTo>
                <a:lnTo>
                  <a:pt x="70498" y="17398"/>
                </a:lnTo>
                <a:cubicBezTo>
                  <a:pt x="1299714" y="292846"/>
                  <a:pt x="2875599" y="458311"/>
                  <a:pt x="4593813" y="458311"/>
                </a:cubicBezTo>
                <a:cubicBezTo>
                  <a:pt x="6312028" y="458311"/>
                  <a:pt x="7887913" y="292846"/>
                  <a:pt x="9117128" y="17398"/>
                </a:cubicBezTo>
                <a:lnTo>
                  <a:pt x="9187626" y="0"/>
                </a:lnTo>
                <a:lnTo>
                  <a:pt x="9187626" y="3646215"/>
                </a:lnTo>
                <a:lnTo>
                  <a:pt x="9117128" y="3628818"/>
                </a:lnTo>
                <a:cubicBezTo>
                  <a:pt x="7887913" y="3353370"/>
                  <a:pt x="6312028" y="3187904"/>
                  <a:pt x="4593813" y="3187904"/>
                </a:cubicBezTo>
                <a:cubicBezTo>
                  <a:pt x="2875599" y="3187904"/>
                  <a:pt x="1299714" y="3353370"/>
                  <a:pt x="70498" y="3628818"/>
                </a:cubicBezTo>
                <a:lnTo>
                  <a:pt x="0" y="3646215"/>
                </a:lnTo>
                <a:close/>
              </a:path>
            </a:pathLst>
          </a:cu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800">
              <a:solidFill>
                <a:prstClr val="white"/>
              </a:solidFill>
              <a:latin typeface="+mn-ea"/>
              <a:sym typeface="微软雅黑" panose="020B0503020204020204" charset="-122"/>
            </a:endParaRPr>
          </a:p>
        </p:txBody>
      </p:sp>
      <p:sp>
        <p:nvSpPr>
          <p:cNvPr id="10" name="“_#color-785&amp;1094"/>
          <p:cNvSpPr/>
          <p:nvPr>
            <p:custDataLst>
              <p:tags r:id="rId3"/>
            </p:custDataLst>
          </p:nvPr>
        </p:nvSpPr>
        <p:spPr>
          <a:xfrm>
            <a:off x="5815584" y="1133856"/>
            <a:ext cx="576072" cy="493776"/>
          </a:xfrm>
          <a:custGeom>
            <a:avLst/>
            <a:gdLst/>
            <a:ahLst/>
            <a:cxnLst/>
            <a:rect l="l" t="t" r="r" b="b"/>
            <a:pathLst>
              <a:path w="576072" h="493776">
                <a:moveTo>
                  <a:pt x="0" y="246888"/>
                </a:moveTo>
                <a:cubicBezTo>
                  <a:pt x="0" y="201168"/>
                  <a:pt x="9144" y="164592"/>
                  <a:pt x="27432" y="128016"/>
                </a:cubicBezTo>
                <a:cubicBezTo>
                  <a:pt x="45720" y="82296"/>
                  <a:pt x="73152" y="54864"/>
                  <a:pt x="109728" y="36576"/>
                </a:cubicBezTo>
                <a:cubicBezTo>
                  <a:pt x="146304" y="18288"/>
                  <a:pt x="182880" y="0"/>
                  <a:pt x="228600" y="0"/>
                </a:cubicBezTo>
                <a:cubicBezTo>
                  <a:pt x="237744" y="0"/>
                  <a:pt x="246888" y="9144"/>
                  <a:pt x="246888" y="9144"/>
                </a:cubicBezTo>
                <a:lnTo>
                  <a:pt x="246888" y="100584"/>
                </a:lnTo>
                <a:cubicBezTo>
                  <a:pt x="246888" y="100584"/>
                  <a:pt x="237744" y="109728"/>
                  <a:pt x="228600" y="109728"/>
                </a:cubicBezTo>
                <a:cubicBezTo>
                  <a:pt x="192024" y="109728"/>
                  <a:pt x="164592" y="128016"/>
                  <a:pt x="146304" y="146304"/>
                </a:cubicBezTo>
                <a:cubicBezTo>
                  <a:pt x="128016" y="173736"/>
                  <a:pt x="118872" y="201168"/>
                  <a:pt x="118872" y="246888"/>
                </a:cubicBezTo>
                <a:lnTo>
                  <a:pt x="118872" y="265176"/>
                </a:lnTo>
                <a:cubicBezTo>
                  <a:pt x="118872" y="265176"/>
                  <a:pt x="118872" y="274320"/>
                  <a:pt x="128016" y="274320"/>
                </a:cubicBezTo>
                <a:lnTo>
                  <a:pt x="219456" y="274320"/>
                </a:lnTo>
                <a:cubicBezTo>
                  <a:pt x="228600" y="274320"/>
                  <a:pt x="228600" y="283464"/>
                  <a:pt x="228600" y="283464"/>
                </a:cubicBezTo>
                <a:lnTo>
                  <a:pt x="228600" y="484632"/>
                </a:lnTo>
                <a:cubicBezTo>
                  <a:pt x="228600" y="493776"/>
                  <a:pt x="228600" y="493776"/>
                  <a:pt x="219456" y="493776"/>
                </a:cubicBezTo>
                <a:lnTo>
                  <a:pt x="9144" y="493776"/>
                </a:lnTo>
                <a:cubicBezTo>
                  <a:pt x="9144" y="493776"/>
                  <a:pt x="0" y="493776"/>
                  <a:pt x="0" y="484632"/>
                </a:cubicBezTo>
                <a:lnTo>
                  <a:pt x="0" y="246888"/>
                </a:lnTo>
                <a:moveTo>
                  <a:pt x="576072" y="100584"/>
                </a:moveTo>
                <a:cubicBezTo>
                  <a:pt x="576072" y="100584"/>
                  <a:pt x="566928" y="109728"/>
                  <a:pt x="557784" y="109728"/>
                </a:cubicBezTo>
                <a:cubicBezTo>
                  <a:pt x="521208" y="109728"/>
                  <a:pt x="493776" y="128016"/>
                  <a:pt x="475488" y="146304"/>
                </a:cubicBezTo>
                <a:cubicBezTo>
                  <a:pt x="457200" y="173736"/>
                  <a:pt x="448056" y="201168"/>
                  <a:pt x="448056" y="246888"/>
                </a:cubicBezTo>
                <a:lnTo>
                  <a:pt x="448056" y="265176"/>
                </a:lnTo>
                <a:cubicBezTo>
                  <a:pt x="448056" y="265176"/>
                  <a:pt x="448056" y="274320"/>
                  <a:pt x="457200" y="274320"/>
                </a:cubicBezTo>
                <a:lnTo>
                  <a:pt x="548640" y="274320"/>
                </a:lnTo>
                <a:cubicBezTo>
                  <a:pt x="557784" y="274320"/>
                  <a:pt x="557784" y="283464"/>
                  <a:pt x="557784" y="283464"/>
                </a:cubicBezTo>
                <a:lnTo>
                  <a:pt x="557784" y="484632"/>
                </a:lnTo>
                <a:cubicBezTo>
                  <a:pt x="557784" y="493776"/>
                  <a:pt x="557784" y="493776"/>
                  <a:pt x="548640" y="493776"/>
                </a:cubicBezTo>
                <a:lnTo>
                  <a:pt x="338328" y="493776"/>
                </a:lnTo>
                <a:cubicBezTo>
                  <a:pt x="338328" y="493776"/>
                  <a:pt x="329184" y="493776"/>
                  <a:pt x="329184" y="484632"/>
                </a:cubicBezTo>
                <a:lnTo>
                  <a:pt x="329184" y="246888"/>
                </a:lnTo>
                <a:cubicBezTo>
                  <a:pt x="329184" y="201168"/>
                  <a:pt x="338328" y="164592"/>
                  <a:pt x="356616" y="128016"/>
                </a:cubicBezTo>
                <a:cubicBezTo>
                  <a:pt x="374904" y="82296"/>
                  <a:pt x="402336" y="54864"/>
                  <a:pt x="438912" y="36576"/>
                </a:cubicBezTo>
                <a:cubicBezTo>
                  <a:pt x="475488" y="18288"/>
                  <a:pt x="512064" y="0"/>
                  <a:pt x="557784" y="0"/>
                </a:cubicBezTo>
                <a:cubicBezTo>
                  <a:pt x="566928" y="0"/>
                  <a:pt x="576072" y="9144"/>
                  <a:pt x="576072" y="9144"/>
                </a:cubicBezTo>
                <a:lnTo>
                  <a:pt x="576072" y="100584"/>
                </a:lnTo>
              </a:path>
            </a:pathLst>
          </a:custGeom>
          <a:solidFill>
            <a:schemeClr val="accent1"/>
          </a:solidFill>
        </p:spPr>
        <p:txBody>
          <a:bodyPr/>
          <a:lstStyle/>
          <a:p>
            <a:endParaRPr lang="zh-CN" altLang="en-US"/>
          </a:p>
        </p:txBody>
      </p:sp>
      <p:sp>
        <p:nvSpPr>
          <p:cNvPr id="12" name="“_#color-822&amp;2169"/>
          <p:cNvSpPr/>
          <p:nvPr>
            <p:custDataLst>
              <p:tags r:id="rId4"/>
            </p:custDataLst>
          </p:nvPr>
        </p:nvSpPr>
        <p:spPr>
          <a:xfrm>
            <a:off x="5815584" y="5230368"/>
            <a:ext cx="576072" cy="493776"/>
          </a:xfrm>
          <a:custGeom>
            <a:avLst/>
            <a:gdLst/>
            <a:ahLst/>
            <a:cxnLst/>
            <a:rect l="l" t="t" r="r" b="b"/>
            <a:pathLst>
              <a:path w="576072" h="493776">
                <a:moveTo>
                  <a:pt x="576072" y="246888"/>
                </a:moveTo>
                <a:cubicBezTo>
                  <a:pt x="576072" y="201168"/>
                  <a:pt x="557784" y="155448"/>
                  <a:pt x="539496" y="118872"/>
                </a:cubicBezTo>
                <a:cubicBezTo>
                  <a:pt x="521208" y="82296"/>
                  <a:pt x="493776" y="54864"/>
                  <a:pt x="457200" y="36576"/>
                </a:cubicBezTo>
                <a:cubicBezTo>
                  <a:pt x="429768" y="18288"/>
                  <a:pt x="393192" y="0"/>
                  <a:pt x="356616" y="0"/>
                </a:cubicBezTo>
                <a:cubicBezTo>
                  <a:pt x="338328" y="0"/>
                  <a:pt x="329184" y="9144"/>
                  <a:pt x="329184" y="27432"/>
                </a:cubicBezTo>
                <a:lnTo>
                  <a:pt x="329184" y="82296"/>
                </a:lnTo>
                <a:cubicBezTo>
                  <a:pt x="329184" y="91440"/>
                  <a:pt x="338328" y="109728"/>
                  <a:pt x="356616" y="109728"/>
                </a:cubicBezTo>
                <a:cubicBezTo>
                  <a:pt x="384048" y="109728"/>
                  <a:pt x="411480" y="128016"/>
                  <a:pt x="429768" y="146304"/>
                </a:cubicBezTo>
                <a:cubicBezTo>
                  <a:pt x="448056" y="164592"/>
                  <a:pt x="457200" y="201168"/>
                  <a:pt x="457200" y="246888"/>
                </a:cubicBezTo>
                <a:cubicBezTo>
                  <a:pt x="457200" y="256032"/>
                  <a:pt x="448056" y="274320"/>
                  <a:pt x="429768" y="274320"/>
                </a:cubicBezTo>
                <a:lnTo>
                  <a:pt x="365760" y="274320"/>
                </a:lnTo>
                <a:cubicBezTo>
                  <a:pt x="347472" y="274320"/>
                  <a:pt x="338328" y="283464"/>
                  <a:pt x="338328" y="292608"/>
                </a:cubicBezTo>
                <a:lnTo>
                  <a:pt x="338328" y="466344"/>
                </a:lnTo>
                <a:cubicBezTo>
                  <a:pt x="338328" y="484632"/>
                  <a:pt x="347472" y="493776"/>
                  <a:pt x="365760" y="493776"/>
                </a:cubicBezTo>
                <a:lnTo>
                  <a:pt x="548640" y="493776"/>
                </a:lnTo>
                <a:cubicBezTo>
                  <a:pt x="557784" y="493776"/>
                  <a:pt x="576072" y="484632"/>
                  <a:pt x="576072" y="466344"/>
                </a:cubicBezTo>
                <a:lnTo>
                  <a:pt x="576072" y="246888"/>
                </a:lnTo>
                <a:moveTo>
                  <a:pt x="0" y="82296"/>
                </a:moveTo>
                <a:cubicBezTo>
                  <a:pt x="0" y="91440"/>
                  <a:pt x="9144" y="109728"/>
                  <a:pt x="27432" y="109728"/>
                </a:cubicBezTo>
                <a:cubicBezTo>
                  <a:pt x="54864" y="109728"/>
                  <a:pt x="82296" y="128016"/>
                  <a:pt x="100584" y="146304"/>
                </a:cubicBezTo>
                <a:cubicBezTo>
                  <a:pt x="118872" y="164592"/>
                  <a:pt x="128016" y="201168"/>
                  <a:pt x="128016" y="246888"/>
                </a:cubicBezTo>
                <a:cubicBezTo>
                  <a:pt x="128016" y="256032"/>
                  <a:pt x="118872" y="274320"/>
                  <a:pt x="100584" y="274320"/>
                </a:cubicBezTo>
                <a:lnTo>
                  <a:pt x="36576" y="274320"/>
                </a:lnTo>
                <a:cubicBezTo>
                  <a:pt x="18288" y="274320"/>
                  <a:pt x="9144" y="283464"/>
                  <a:pt x="9144" y="292608"/>
                </a:cubicBezTo>
                <a:lnTo>
                  <a:pt x="9144" y="466344"/>
                </a:lnTo>
                <a:cubicBezTo>
                  <a:pt x="9144" y="484632"/>
                  <a:pt x="18288" y="493776"/>
                  <a:pt x="36576" y="493776"/>
                </a:cubicBezTo>
                <a:lnTo>
                  <a:pt x="219456" y="493776"/>
                </a:lnTo>
                <a:cubicBezTo>
                  <a:pt x="228600" y="493776"/>
                  <a:pt x="246888" y="484632"/>
                  <a:pt x="246888" y="466344"/>
                </a:cubicBezTo>
                <a:lnTo>
                  <a:pt x="246888" y="246888"/>
                </a:lnTo>
                <a:cubicBezTo>
                  <a:pt x="246888" y="201168"/>
                  <a:pt x="228600" y="155448"/>
                  <a:pt x="210312" y="118872"/>
                </a:cubicBezTo>
                <a:cubicBezTo>
                  <a:pt x="192024" y="82296"/>
                  <a:pt x="164592" y="54864"/>
                  <a:pt x="128016" y="36576"/>
                </a:cubicBezTo>
                <a:cubicBezTo>
                  <a:pt x="100584" y="18288"/>
                  <a:pt x="64008" y="0"/>
                  <a:pt x="27432" y="0"/>
                </a:cubicBezTo>
                <a:cubicBezTo>
                  <a:pt x="9144" y="0"/>
                  <a:pt x="0" y="9144"/>
                  <a:pt x="0" y="27432"/>
                </a:cubicBezTo>
                <a:lnTo>
                  <a:pt x="0" y="82296"/>
                </a:lnTo>
              </a:path>
            </a:pathLst>
          </a:custGeom>
          <a:solidFill>
            <a:schemeClr val="accent1"/>
          </a:solidFill>
        </p:spPr>
        <p:txBody>
          <a:bodyPr/>
          <a:lstStyle/>
          <a:p>
            <a:endParaRPr lang="zh-CN" altLang="en-US"/>
          </a:p>
        </p:txBody>
      </p:sp>
      <p:sp>
        <p:nvSpPr>
          <p:cNvPr id="13" name="圆角矩形 9"/>
          <p:cNvSpPr/>
          <p:nvPr>
            <p:custDataLst>
              <p:tags r:id="rId5"/>
            </p:custDataLst>
          </p:nvPr>
        </p:nvSpPr>
        <p:spPr>
          <a:xfrm>
            <a:off x="722630" y="1908175"/>
            <a:ext cx="10744200" cy="3019425"/>
          </a:xfrm>
          <a:prstGeom prst="roundRect">
            <a:avLst>
              <a:gd name="adj" fmla="val 50000"/>
            </a:avLst>
          </a:prstGeom>
          <a:no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1431290" y="2105660"/>
            <a:ext cx="9344660" cy="845185"/>
          </a:xfrm>
        </p:spPr>
        <p:txBody>
          <a:bodyPr anchor="ctr">
            <a:normAutofit fontScale="90000"/>
          </a:bodyPr>
          <a:lstStyle/>
          <a:p>
            <a:pPr algn="ctr"/>
            <a:r>
              <a:rPr lang="en-US" altLang="zh-CN" sz="311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5.3.4</a:t>
            </a:r>
            <a:r>
              <a:rPr lang="zh-CN" altLang="en-US" sz="311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集成分类—Bagging 算法、随机森林算法与 Boosting算法</a:t>
            </a:r>
          </a:p>
        </p:txBody>
      </p:sp>
      <p:sp>
        <p:nvSpPr>
          <p:cNvPr id="3" name="矩形 2"/>
          <p:cNvSpPr/>
          <p:nvPr>
            <p:custDataLst>
              <p:tags r:id="rId7"/>
            </p:custDataLst>
          </p:nvPr>
        </p:nvSpPr>
        <p:spPr>
          <a:xfrm>
            <a:off x="1432306" y="3006090"/>
            <a:ext cx="9345169" cy="1440180"/>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chemeClr val="tx1">
                    <a:lumMod val="85000"/>
                    <a:lumOff val="15000"/>
                  </a:schemeClr>
                </a:solidFill>
                <a:latin typeface="+mn-ea"/>
                <a:cs typeface="+mn-ea"/>
              </a:rPr>
              <a:t>集成分类是将多个分类器集成在一起的技术，该技术通过从训练数据中选择不同的子集来训练不同的分类器，然后使用某种投票方式综合各分类器的输出，最终输出基于所有分类器的加权和。最流行的集成分类技术包括Bagging算法、随机森林算法和Boosting算法。</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2"/>
            </p:custDataLst>
          </p:nvPr>
        </p:nvSpPr>
        <p:spPr>
          <a:xfrm>
            <a:off x="3692525" y="1967230"/>
            <a:ext cx="1140460" cy="1159510"/>
          </a:xfrm>
          <a:prstGeom prst="rect">
            <a:avLst/>
          </a:prstGeom>
          <a:solidFill>
            <a:schemeClr val="accent1">
              <a:alpha val="16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3"/>
            </p:custDataLst>
          </p:nvPr>
        </p:nvSpPr>
        <p:spPr/>
        <p:txBody>
          <a:bodyPr/>
          <a:lstStyle/>
          <a:p>
            <a:r>
              <a:rPr lang="zh-CN" altLang="en-US"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集成分类技术</a:t>
            </a:r>
          </a:p>
        </p:txBody>
      </p:sp>
      <p:sp>
        <p:nvSpPr>
          <p:cNvPr id="30" name="矩形 29"/>
          <p:cNvSpPr/>
          <p:nvPr>
            <p:custDataLst>
              <p:tags r:id="rId4"/>
            </p:custDataLst>
          </p:nvPr>
        </p:nvSpPr>
        <p:spPr>
          <a:xfrm>
            <a:off x="3514090" y="5321935"/>
            <a:ext cx="547370" cy="574040"/>
          </a:xfrm>
          <a:prstGeom prst="rect">
            <a:avLst/>
          </a:prstGeom>
          <a:solidFill>
            <a:schemeClr val="accent1">
              <a:alpha val="6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矩形 27"/>
          <p:cNvSpPr/>
          <p:nvPr>
            <p:custDataLst>
              <p:tags r:id="rId5"/>
            </p:custDataLst>
          </p:nvPr>
        </p:nvSpPr>
        <p:spPr>
          <a:xfrm>
            <a:off x="957580" y="3884930"/>
            <a:ext cx="1697990" cy="1710055"/>
          </a:xfrm>
          <a:prstGeom prst="rect">
            <a:avLst/>
          </a:prstGeom>
          <a:solidFill>
            <a:schemeClr val="accent1">
              <a:alpha val="51000"/>
            </a:schemeClr>
          </a:solidFill>
          <a:ln w="285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1495425" y="1784985"/>
            <a:ext cx="1054735" cy="1106805"/>
          </a:xfrm>
          <a:prstGeom prst="rect">
            <a:avLst/>
          </a:prstGeom>
          <a:solidFill>
            <a:schemeClr val="accent1">
              <a:alpha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2" name="任意多边形: 形状 41"/>
          <p:cNvSpPr/>
          <p:nvPr>
            <p:custDataLst>
              <p:tags r:id="rId7"/>
            </p:custDataLst>
          </p:nvPr>
        </p:nvSpPr>
        <p:spPr>
          <a:xfrm>
            <a:off x="1866900" y="2141220"/>
            <a:ext cx="311785" cy="259715"/>
          </a:xfrm>
          <a:custGeom>
            <a:avLst/>
            <a:gdLst>
              <a:gd name="connsiteX0" fmla="*/ 155528 w 311871"/>
              <a:gd name="connsiteY0" fmla="*/ 259481 h 259786"/>
              <a:gd name="connsiteX1" fmla="*/ 134694 w 311871"/>
              <a:gd name="connsiteY1" fmla="*/ 252265 h 259786"/>
              <a:gd name="connsiteX2" fmla="*/ 12424 w 311871"/>
              <a:gd name="connsiteY2" fmla="*/ 155893 h 259786"/>
              <a:gd name="connsiteX3" fmla="*/ -379 w 311871"/>
              <a:gd name="connsiteY3" fmla="*/ 129472 h 259786"/>
              <a:gd name="connsiteX4" fmla="*/ 12424 w 311871"/>
              <a:gd name="connsiteY4" fmla="*/ 103051 h 259786"/>
              <a:gd name="connsiteX5" fmla="*/ 134752 w 311871"/>
              <a:gd name="connsiteY5" fmla="*/ 6678 h 259786"/>
              <a:gd name="connsiteX6" fmla="*/ 176362 w 311871"/>
              <a:gd name="connsiteY6" fmla="*/ 6678 h 259786"/>
              <a:gd name="connsiteX7" fmla="*/ 298690 w 311871"/>
              <a:gd name="connsiteY7" fmla="*/ 103051 h 259786"/>
              <a:gd name="connsiteX8" fmla="*/ 311493 w 311871"/>
              <a:gd name="connsiteY8" fmla="*/ 129472 h 259786"/>
              <a:gd name="connsiteX9" fmla="*/ 298690 w 311871"/>
              <a:gd name="connsiteY9" fmla="*/ 155893 h 259786"/>
              <a:gd name="connsiteX10" fmla="*/ 176362 w 311871"/>
              <a:gd name="connsiteY10" fmla="*/ 252265 h 259786"/>
              <a:gd name="connsiteX11" fmla="*/ 155528 w 311871"/>
              <a:gd name="connsiteY11" fmla="*/ 259481 h 259786"/>
              <a:gd name="connsiteX12" fmla="*/ 155528 w 311871"/>
              <a:gd name="connsiteY12" fmla="*/ 21926 h 259786"/>
              <a:gd name="connsiteX13" fmla="*/ 148603 w 311871"/>
              <a:gd name="connsiteY13" fmla="*/ 24312 h 259786"/>
              <a:gd name="connsiteX14" fmla="*/ 26275 w 311871"/>
              <a:gd name="connsiteY14" fmla="*/ 120684 h 259786"/>
              <a:gd name="connsiteX15" fmla="*/ 22027 w 311871"/>
              <a:gd name="connsiteY15" fmla="*/ 129472 h 259786"/>
              <a:gd name="connsiteX16" fmla="*/ 26275 w 311871"/>
              <a:gd name="connsiteY16" fmla="*/ 138259 h 259786"/>
              <a:gd name="connsiteX17" fmla="*/ 148603 w 311871"/>
              <a:gd name="connsiteY17" fmla="*/ 234632 h 259786"/>
              <a:gd name="connsiteX18" fmla="*/ 162453 w 311871"/>
              <a:gd name="connsiteY18" fmla="*/ 234632 h 259786"/>
              <a:gd name="connsiteX19" fmla="*/ 284781 w 311871"/>
              <a:gd name="connsiteY19" fmla="*/ 138259 h 259786"/>
              <a:gd name="connsiteX20" fmla="*/ 289029 w 311871"/>
              <a:gd name="connsiteY20" fmla="*/ 129472 h 259786"/>
              <a:gd name="connsiteX21" fmla="*/ 284781 w 311871"/>
              <a:gd name="connsiteY21" fmla="*/ 120684 h 259786"/>
              <a:gd name="connsiteX22" fmla="*/ 162511 w 311871"/>
              <a:gd name="connsiteY22" fmla="*/ 24312 h 259786"/>
              <a:gd name="connsiteX23" fmla="*/ 155528 w 311871"/>
              <a:gd name="connsiteY23" fmla="*/ 21926 h 25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1871" h="259786">
                <a:moveTo>
                  <a:pt x="155528" y="259481"/>
                </a:moveTo>
                <a:cubicBezTo>
                  <a:pt x="148021" y="259481"/>
                  <a:pt x="140630" y="256921"/>
                  <a:pt x="134694" y="252265"/>
                </a:cubicBezTo>
                <a:lnTo>
                  <a:pt x="12424" y="155893"/>
                </a:lnTo>
                <a:cubicBezTo>
                  <a:pt x="4277" y="149491"/>
                  <a:pt x="-379" y="139831"/>
                  <a:pt x="-379" y="129472"/>
                </a:cubicBezTo>
                <a:cubicBezTo>
                  <a:pt x="-379" y="119113"/>
                  <a:pt x="4277" y="109452"/>
                  <a:pt x="12424" y="103051"/>
                </a:cubicBezTo>
                <a:lnTo>
                  <a:pt x="134752" y="6678"/>
                </a:lnTo>
                <a:cubicBezTo>
                  <a:pt x="146566" y="-2633"/>
                  <a:pt x="164548" y="-2633"/>
                  <a:pt x="176362" y="6678"/>
                </a:cubicBezTo>
                <a:lnTo>
                  <a:pt x="298690" y="103051"/>
                </a:lnTo>
                <a:cubicBezTo>
                  <a:pt x="306837" y="109452"/>
                  <a:pt x="311493" y="119113"/>
                  <a:pt x="311493" y="129472"/>
                </a:cubicBezTo>
                <a:cubicBezTo>
                  <a:pt x="311493" y="139831"/>
                  <a:pt x="306837" y="149491"/>
                  <a:pt x="298690" y="155893"/>
                </a:cubicBezTo>
                <a:lnTo>
                  <a:pt x="176362" y="252265"/>
                </a:lnTo>
                <a:cubicBezTo>
                  <a:pt x="170484" y="256921"/>
                  <a:pt x="163093" y="259481"/>
                  <a:pt x="155528" y="259481"/>
                </a:cubicBezTo>
                <a:moveTo>
                  <a:pt x="155528" y="21926"/>
                </a:moveTo>
                <a:cubicBezTo>
                  <a:pt x="152967" y="21926"/>
                  <a:pt x="150581" y="22740"/>
                  <a:pt x="148603" y="24312"/>
                </a:cubicBezTo>
                <a:lnTo>
                  <a:pt x="26275" y="120684"/>
                </a:lnTo>
                <a:cubicBezTo>
                  <a:pt x="23540" y="122837"/>
                  <a:pt x="22027" y="126038"/>
                  <a:pt x="22027" y="129472"/>
                </a:cubicBezTo>
                <a:cubicBezTo>
                  <a:pt x="22027" y="132905"/>
                  <a:pt x="23598" y="136164"/>
                  <a:pt x="26275" y="138259"/>
                </a:cubicBezTo>
                <a:lnTo>
                  <a:pt x="148603" y="234632"/>
                </a:lnTo>
                <a:cubicBezTo>
                  <a:pt x="152618" y="237774"/>
                  <a:pt x="158496" y="237774"/>
                  <a:pt x="162453" y="234632"/>
                </a:cubicBezTo>
                <a:lnTo>
                  <a:pt x="284781" y="138259"/>
                </a:lnTo>
                <a:cubicBezTo>
                  <a:pt x="287516" y="136106"/>
                  <a:pt x="289029" y="132905"/>
                  <a:pt x="289029" y="129472"/>
                </a:cubicBezTo>
                <a:cubicBezTo>
                  <a:pt x="289029" y="126038"/>
                  <a:pt x="287458" y="122779"/>
                  <a:pt x="284781" y="120684"/>
                </a:cubicBezTo>
                <a:lnTo>
                  <a:pt x="162511" y="24312"/>
                </a:lnTo>
                <a:cubicBezTo>
                  <a:pt x="160475" y="22740"/>
                  <a:pt x="158089" y="21926"/>
                  <a:pt x="155528" y="21926"/>
                </a:cubicBezTo>
              </a:path>
            </a:pathLst>
          </a:custGeom>
          <a:solidFill>
            <a:srgbClr val="FFFFFF"/>
          </a:solidFill>
          <a:ln w="576" cap="flat">
            <a:noFill/>
            <a:prstDash val="solid"/>
            <a:miter/>
          </a:ln>
        </p:spPr>
        <p:txBody>
          <a:bodyPr rtlCol="0" anchor="ctr"/>
          <a:lstStyle/>
          <a:p>
            <a:endParaRPr lang="zh-CN" altLang="en-US"/>
          </a:p>
        </p:txBody>
      </p:sp>
      <p:sp>
        <p:nvSpPr>
          <p:cNvPr id="43" name="任意多边形: 形状 42"/>
          <p:cNvSpPr/>
          <p:nvPr>
            <p:custDataLst>
              <p:tags r:id="rId8"/>
            </p:custDataLst>
          </p:nvPr>
        </p:nvSpPr>
        <p:spPr>
          <a:xfrm>
            <a:off x="1852930" y="2327275"/>
            <a:ext cx="339725" cy="140970"/>
          </a:xfrm>
          <a:custGeom>
            <a:avLst/>
            <a:gdLst>
              <a:gd name="connsiteX0" fmla="*/ 169353 w 339580"/>
              <a:gd name="connsiteY0" fmla="*/ 140816 h 141256"/>
              <a:gd name="connsiteX1" fmla="*/ 148519 w 339580"/>
              <a:gd name="connsiteY1" fmla="*/ 133542 h 141256"/>
              <a:gd name="connsiteX2" fmla="*/ 3903 w 339580"/>
              <a:gd name="connsiteY2" fmla="*/ 19594 h 141256"/>
              <a:gd name="connsiteX3" fmla="*/ 2040 w 339580"/>
              <a:gd name="connsiteY3" fmla="*/ 3823 h 141256"/>
              <a:gd name="connsiteX4" fmla="*/ 17811 w 339580"/>
              <a:gd name="connsiteY4" fmla="*/ 1961 h 141256"/>
              <a:gd name="connsiteX5" fmla="*/ 162486 w 339580"/>
              <a:gd name="connsiteY5" fmla="*/ 115966 h 141256"/>
              <a:gd name="connsiteX6" fmla="*/ 176337 w 339580"/>
              <a:gd name="connsiteY6" fmla="*/ 115966 h 141256"/>
              <a:gd name="connsiteX7" fmla="*/ 321012 w 339580"/>
              <a:gd name="connsiteY7" fmla="*/ 1961 h 141256"/>
              <a:gd name="connsiteX8" fmla="*/ 336783 w 339580"/>
              <a:gd name="connsiteY8" fmla="*/ 3823 h 141256"/>
              <a:gd name="connsiteX9" fmla="*/ 334921 w 339580"/>
              <a:gd name="connsiteY9" fmla="*/ 19594 h 141256"/>
              <a:gd name="connsiteX10" fmla="*/ 190188 w 339580"/>
              <a:gd name="connsiteY10" fmla="*/ 133542 h 141256"/>
              <a:gd name="connsiteX11" fmla="*/ 169353 w 339580"/>
              <a:gd name="connsiteY11" fmla="*/ 140816 h 14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580" h="141256">
                <a:moveTo>
                  <a:pt x="169353" y="140816"/>
                </a:moveTo>
                <a:cubicBezTo>
                  <a:pt x="162021" y="140816"/>
                  <a:pt x="154688" y="138372"/>
                  <a:pt x="148519" y="133542"/>
                </a:cubicBezTo>
                <a:lnTo>
                  <a:pt x="3903" y="19594"/>
                </a:lnTo>
                <a:cubicBezTo>
                  <a:pt x="-986" y="15753"/>
                  <a:pt x="-1801" y="8711"/>
                  <a:pt x="2040" y="3823"/>
                </a:cubicBezTo>
                <a:cubicBezTo>
                  <a:pt x="5881" y="-1007"/>
                  <a:pt x="12923" y="-1880"/>
                  <a:pt x="17811" y="1961"/>
                </a:cubicBezTo>
                <a:lnTo>
                  <a:pt x="162486" y="115966"/>
                </a:lnTo>
                <a:cubicBezTo>
                  <a:pt x="166560" y="119167"/>
                  <a:pt x="172263" y="119167"/>
                  <a:pt x="176337" y="115966"/>
                </a:cubicBezTo>
                <a:lnTo>
                  <a:pt x="321012" y="1961"/>
                </a:lnTo>
                <a:cubicBezTo>
                  <a:pt x="325900" y="-1880"/>
                  <a:pt x="332942" y="-1007"/>
                  <a:pt x="336783" y="3823"/>
                </a:cubicBezTo>
                <a:cubicBezTo>
                  <a:pt x="340624" y="8711"/>
                  <a:pt x="339809" y="15753"/>
                  <a:pt x="334921" y="19594"/>
                </a:cubicBezTo>
                <a:lnTo>
                  <a:pt x="190188" y="133542"/>
                </a:lnTo>
                <a:cubicBezTo>
                  <a:pt x="184077" y="138372"/>
                  <a:pt x="176744" y="140816"/>
                  <a:pt x="169353" y="140816"/>
                </a:cubicBezTo>
                <a:close/>
              </a:path>
            </a:pathLst>
          </a:custGeom>
          <a:solidFill>
            <a:srgbClr val="FFFFFF"/>
          </a:solidFill>
          <a:ln w="576" cap="flat">
            <a:noFill/>
            <a:prstDash val="solid"/>
            <a:miter/>
          </a:ln>
        </p:spPr>
        <p:txBody>
          <a:bodyPr rtlCol="0" anchor="ctr"/>
          <a:lstStyle/>
          <a:p>
            <a:endParaRPr lang="zh-CN" altLang="en-US"/>
          </a:p>
        </p:txBody>
      </p:sp>
      <p:sp>
        <p:nvSpPr>
          <p:cNvPr id="44" name="任意多边形: 形状 43"/>
          <p:cNvSpPr/>
          <p:nvPr>
            <p:custDataLst>
              <p:tags r:id="rId9"/>
            </p:custDataLst>
          </p:nvPr>
        </p:nvSpPr>
        <p:spPr>
          <a:xfrm>
            <a:off x="1852930" y="2394585"/>
            <a:ext cx="339725" cy="140970"/>
          </a:xfrm>
          <a:custGeom>
            <a:avLst/>
            <a:gdLst>
              <a:gd name="connsiteX0" fmla="*/ 169353 w 339580"/>
              <a:gd name="connsiteY0" fmla="*/ 140744 h 141256"/>
              <a:gd name="connsiteX1" fmla="*/ 148519 w 339580"/>
              <a:gd name="connsiteY1" fmla="*/ 133470 h 141256"/>
              <a:gd name="connsiteX2" fmla="*/ 3903 w 339580"/>
              <a:gd name="connsiteY2" fmla="*/ 19522 h 141256"/>
              <a:gd name="connsiteX3" fmla="*/ 2040 w 339580"/>
              <a:gd name="connsiteY3" fmla="*/ 3751 h 141256"/>
              <a:gd name="connsiteX4" fmla="*/ 17811 w 339580"/>
              <a:gd name="connsiteY4" fmla="*/ 1889 h 141256"/>
              <a:gd name="connsiteX5" fmla="*/ 162486 w 339580"/>
              <a:gd name="connsiteY5" fmla="*/ 115894 h 141256"/>
              <a:gd name="connsiteX6" fmla="*/ 176337 w 339580"/>
              <a:gd name="connsiteY6" fmla="*/ 115894 h 141256"/>
              <a:gd name="connsiteX7" fmla="*/ 321012 w 339580"/>
              <a:gd name="connsiteY7" fmla="*/ 1889 h 141256"/>
              <a:gd name="connsiteX8" fmla="*/ 336783 w 339580"/>
              <a:gd name="connsiteY8" fmla="*/ 3751 h 141256"/>
              <a:gd name="connsiteX9" fmla="*/ 334921 w 339580"/>
              <a:gd name="connsiteY9" fmla="*/ 19522 h 141256"/>
              <a:gd name="connsiteX10" fmla="*/ 190188 w 339580"/>
              <a:gd name="connsiteY10" fmla="*/ 133470 h 141256"/>
              <a:gd name="connsiteX11" fmla="*/ 169353 w 339580"/>
              <a:gd name="connsiteY11" fmla="*/ 140744 h 14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580" h="141256">
                <a:moveTo>
                  <a:pt x="169353" y="140744"/>
                </a:moveTo>
                <a:cubicBezTo>
                  <a:pt x="162021" y="140744"/>
                  <a:pt x="154688" y="138300"/>
                  <a:pt x="148519" y="133470"/>
                </a:cubicBezTo>
                <a:lnTo>
                  <a:pt x="3903" y="19522"/>
                </a:lnTo>
                <a:cubicBezTo>
                  <a:pt x="-986" y="15681"/>
                  <a:pt x="-1801" y="8640"/>
                  <a:pt x="2040" y="3751"/>
                </a:cubicBezTo>
                <a:cubicBezTo>
                  <a:pt x="5881" y="-1079"/>
                  <a:pt x="12923" y="-1952"/>
                  <a:pt x="17811" y="1889"/>
                </a:cubicBezTo>
                <a:lnTo>
                  <a:pt x="162486" y="115894"/>
                </a:lnTo>
                <a:cubicBezTo>
                  <a:pt x="166560" y="119095"/>
                  <a:pt x="172263" y="119095"/>
                  <a:pt x="176337" y="115894"/>
                </a:cubicBezTo>
                <a:lnTo>
                  <a:pt x="321012" y="1889"/>
                </a:lnTo>
                <a:cubicBezTo>
                  <a:pt x="325900" y="-1952"/>
                  <a:pt x="332942" y="-1079"/>
                  <a:pt x="336783" y="3751"/>
                </a:cubicBezTo>
                <a:cubicBezTo>
                  <a:pt x="340624" y="8640"/>
                  <a:pt x="339809" y="15681"/>
                  <a:pt x="334921" y="19522"/>
                </a:cubicBezTo>
                <a:lnTo>
                  <a:pt x="190188" y="133470"/>
                </a:lnTo>
                <a:cubicBezTo>
                  <a:pt x="184077" y="138300"/>
                  <a:pt x="176744" y="140744"/>
                  <a:pt x="169353" y="140744"/>
                </a:cubicBezTo>
                <a:close/>
              </a:path>
            </a:pathLst>
          </a:custGeom>
          <a:solidFill>
            <a:srgbClr val="FFFFFF"/>
          </a:solidFill>
          <a:ln w="576" cap="flat">
            <a:noFill/>
            <a:prstDash val="solid"/>
            <a:miter/>
          </a:ln>
        </p:spPr>
        <p:txBody>
          <a:bodyPr rtlCol="0" anchor="ctr"/>
          <a:lstStyle/>
          <a:p>
            <a:endParaRPr lang="zh-CN" altLang="en-US"/>
          </a:p>
        </p:txBody>
      </p:sp>
      <p:sp>
        <p:nvSpPr>
          <p:cNvPr id="51" name="任意多边形: 形状 50"/>
          <p:cNvSpPr/>
          <p:nvPr>
            <p:custDataLst>
              <p:tags r:id="rId10"/>
            </p:custDataLst>
          </p:nvPr>
        </p:nvSpPr>
        <p:spPr>
          <a:xfrm>
            <a:off x="3979545" y="2263775"/>
            <a:ext cx="470535" cy="567055"/>
          </a:xfrm>
          <a:custGeom>
            <a:avLst/>
            <a:gdLst>
              <a:gd name="connsiteX0" fmla="*/ 423113 w 470771"/>
              <a:gd name="connsiteY0" fmla="*/ 566633 h 567022"/>
              <a:gd name="connsiteX1" fmla="*/ 46860 w 470771"/>
              <a:gd name="connsiteY1" fmla="*/ 566633 h 567022"/>
              <a:gd name="connsiteX2" fmla="*/ -356 w 470771"/>
              <a:gd name="connsiteY2" fmla="*/ 522363 h 567022"/>
              <a:gd name="connsiteX3" fmla="*/ -356 w 470771"/>
              <a:gd name="connsiteY3" fmla="*/ 43880 h 567022"/>
              <a:gd name="connsiteX4" fmla="*/ 46860 w 470771"/>
              <a:gd name="connsiteY4" fmla="*/ -390 h 567022"/>
              <a:gd name="connsiteX5" fmla="*/ 423113 w 470771"/>
              <a:gd name="connsiteY5" fmla="*/ -390 h 567022"/>
              <a:gd name="connsiteX6" fmla="*/ 470329 w 470771"/>
              <a:gd name="connsiteY6" fmla="*/ 43880 h 567022"/>
              <a:gd name="connsiteX7" fmla="*/ 470329 w 470771"/>
              <a:gd name="connsiteY7" fmla="*/ 131555 h 567022"/>
              <a:gd name="connsiteX8" fmla="*/ 452569 w 470771"/>
              <a:gd name="connsiteY8" fmla="*/ 149315 h 567022"/>
              <a:gd name="connsiteX9" fmla="*/ 434809 w 470771"/>
              <a:gd name="connsiteY9" fmla="*/ 131555 h 567022"/>
              <a:gd name="connsiteX10" fmla="*/ 434809 w 470771"/>
              <a:gd name="connsiteY10" fmla="*/ 43880 h 567022"/>
              <a:gd name="connsiteX11" fmla="*/ 423027 w 470771"/>
              <a:gd name="connsiteY11" fmla="*/ 35044 h 567022"/>
              <a:gd name="connsiteX12" fmla="*/ 46860 w 470771"/>
              <a:gd name="connsiteY12" fmla="*/ 35044 h 567022"/>
              <a:gd name="connsiteX13" fmla="*/ 35078 w 470771"/>
              <a:gd name="connsiteY13" fmla="*/ 43880 h 567022"/>
              <a:gd name="connsiteX14" fmla="*/ 35078 w 470771"/>
              <a:gd name="connsiteY14" fmla="*/ 522363 h 567022"/>
              <a:gd name="connsiteX15" fmla="*/ 46860 w 470771"/>
              <a:gd name="connsiteY15" fmla="*/ 531199 h 567022"/>
              <a:gd name="connsiteX16" fmla="*/ 423113 w 470771"/>
              <a:gd name="connsiteY16" fmla="*/ 531199 h 567022"/>
              <a:gd name="connsiteX17" fmla="*/ 434896 w 470771"/>
              <a:gd name="connsiteY17" fmla="*/ 522363 h 567022"/>
              <a:gd name="connsiteX18" fmla="*/ 434896 w 470771"/>
              <a:gd name="connsiteY18" fmla="*/ 494120 h 567022"/>
              <a:gd name="connsiteX19" fmla="*/ 452656 w 470771"/>
              <a:gd name="connsiteY19" fmla="*/ 476360 h 567022"/>
              <a:gd name="connsiteX20" fmla="*/ 470416 w 470771"/>
              <a:gd name="connsiteY20" fmla="*/ 494120 h 567022"/>
              <a:gd name="connsiteX21" fmla="*/ 470416 w 470771"/>
              <a:gd name="connsiteY21" fmla="*/ 522363 h 567022"/>
              <a:gd name="connsiteX22" fmla="*/ 423113 w 470771"/>
              <a:gd name="connsiteY22" fmla="*/ 566633 h 5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771" h="567022">
                <a:moveTo>
                  <a:pt x="423113" y="566633"/>
                </a:moveTo>
                <a:lnTo>
                  <a:pt x="46860" y="566633"/>
                </a:lnTo>
                <a:cubicBezTo>
                  <a:pt x="20783" y="566633"/>
                  <a:pt x="-356" y="546794"/>
                  <a:pt x="-356" y="522363"/>
                </a:cubicBezTo>
                <a:lnTo>
                  <a:pt x="-356" y="43880"/>
                </a:lnTo>
                <a:cubicBezTo>
                  <a:pt x="-356" y="19450"/>
                  <a:pt x="20870" y="-390"/>
                  <a:pt x="46860" y="-390"/>
                </a:cubicBezTo>
                <a:lnTo>
                  <a:pt x="423113" y="-390"/>
                </a:lnTo>
                <a:cubicBezTo>
                  <a:pt x="449190" y="-390"/>
                  <a:pt x="470329" y="19450"/>
                  <a:pt x="470329" y="43880"/>
                </a:cubicBezTo>
                <a:lnTo>
                  <a:pt x="470329" y="131555"/>
                </a:lnTo>
                <a:cubicBezTo>
                  <a:pt x="470329" y="141344"/>
                  <a:pt x="462446" y="149315"/>
                  <a:pt x="452569" y="149315"/>
                </a:cubicBezTo>
                <a:cubicBezTo>
                  <a:pt x="442693" y="149315"/>
                  <a:pt x="434809" y="141344"/>
                  <a:pt x="434809" y="131555"/>
                </a:cubicBezTo>
                <a:lnTo>
                  <a:pt x="434809" y="43880"/>
                </a:lnTo>
                <a:cubicBezTo>
                  <a:pt x="434809" y="39116"/>
                  <a:pt x="429438" y="35044"/>
                  <a:pt x="423027" y="35044"/>
                </a:cubicBezTo>
                <a:lnTo>
                  <a:pt x="46860" y="35044"/>
                </a:lnTo>
                <a:cubicBezTo>
                  <a:pt x="40449" y="35044"/>
                  <a:pt x="35078" y="39116"/>
                  <a:pt x="35078" y="43880"/>
                </a:cubicBezTo>
                <a:lnTo>
                  <a:pt x="35078" y="522363"/>
                </a:lnTo>
                <a:cubicBezTo>
                  <a:pt x="35078" y="527214"/>
                  <a:pt x="40449" y="531199"/>
                  <a:pt x="46860" y="531199"/>
                </a:cubicBezTo>
                <a:lnTo>
                  <a:pt x="423113" y="531199"/>
                </a:lnTo>
                <a:cubicBezTo>
                  <a:pt x="429524" y="531199"/>
                  <a:pt x="434896" y="527128"/>
                  <a:pt x="434896" y="522363"/>
                </a:cubicBezTo>
                <a:lnTo>
                  <a:pt x="434896" y="494120"/>
                </a:lnTo>
                <a:cubicBezTo>
                  <a:pt x="434896" y="484330"/>
                  <a:pt x="442779" y="476360"/>
                  <a:pt x="452656" y="476360"/>
                </a:cubicBezTo>
                <a:cubicBezTo>
                  <a:pt x="462532" y="476360"/>
                  <a:pt x="470416" y="484244"/>
                  <a:pt x="470416" y="494120"/>
                </a:cubicBezTo>
                <a:lnTo>
                  <a:pt x="470416" y="522363"/>
                </a:lnTo>
                <a:cubicBezTo>
                  <a:pt x="470416" y="546794"/>
                  <a:pt x="449190" y="566633"/>
                  <a:pt x="423113" y="566633"/>
                </a:cubicBezTo>
                <a:close/>
              </a:path>
            </a:pathLst>
          </a:custGeom>
          <a:solidFill>
            <a:srgbClr val="FFFFFF"/>
          </a:solidFill>
          <a:ln w="858" cap="flat">
            <a:noFill/>
            <a:prstDash val="solid"/>
            <a:miter/>
          </a:ln>
        </p:spPr>
        <p:txBody>
          <a:bodyPr rtlCol="0" anchor="ctr"/>
          <a:lstStyle/>
          <a:p>
            <a:endParaRPr lang="zh-CN" altLang="en-US"/>
          </a:p>
        </p:txBody>
      </p:sp>
      <p:sp>
        <p:nvSpPr>
          <p:cNvPr id="53" name="任意多边形: 形状 52"/>
          <p:cNvSpPr/>
          <p:nvPr>
            <p:custDataLst>
              <p:tags r:id="rId11"/>
            </p:custDataLst>
          </p:nvPr>
        </p:nvSpPr>
        <p:spPr>
          <a:xfrm>
            <a:off x="4071620" y="2410460"/>
            <a:ext cx="283845" cy="35560"/>
          </a:xfrm>
          <a:custGeom>
            <a:avLst/>
            <a:gdLst>
              <a:gd name="connsiteX0" fmla="*/ 265439 w 283641"/>
              <a:gd name="connsiteY0" fmla="*/ 35214 h 35520"/>
              <a:gd name="connsiteX1" fmla="*/ 17405 w 283641"/>
              <a:gd name="connsiteY1" fmla="*/ 35214 h 35520"/>
              <a:gd name="connsiteX2" fmla="*/ -355 w 283641"/>
              <a:gd name="connsiteY2" fmla="*/ 17454 h 35520"/>
              <a:gd name="connsiteX3" fmla="*/ 17405 w 283641"/>
              <a:gd name="connsiteY3" fmla="*/ -306 h 35520"/>
              <a:gd name="connsiteX4" fmla="*/ 265526 w 283641"/>
              <a:gd name="connsiteY4" fmla="*/ -306 h 35520"/>
              <a:gd name="connsiteX5" fmla="*/ 283286 w 283641"/>
              <a:gd name="connsiteY5" fmla="*/ 17454 h 35520"/>
              <a:gd name="connsiteX6" fmla="*/ 265439 w 283641"/>
              <a:gd name="connsiteY6" fmla="*/ 35214 h 3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641" h="35520">
                <a:moveTo>
                  <a:pt x="265439" y="35214"/>
                </a:moveTo>
                <a:lnTo>
                  <a:pt x="17405" y="35214"/>
                </a:lnTo>
                <a:cubicBezTo>
                  <a:pt x="7615" y="35214"/>
                  <a:pt x="-355" y="27244"/>
                  <a:pt x="-355" y="17454"/>
                </a:cubicBezTo>
                <a:cubicBezTo>
                  <a:pt x="-355" y="7664"/>
                  <a:pt x="7615" y="-306"/>
                  <a:pt x="17405" y="-306"/>
                </a:cubicBezTo>
                <a:lnTo>
                  <a:pt x="265526" y="-306"/>
                </a:lnTo>
                <a:cubicBezTo>
                  <a:pt x="275316" y="-306"/>
                  <a:pt x="283286" y="7664"/>
                  <a:pt x="283286" y="17454"/>
                </a:cubicBezTo>
                <a:cubicBezTo>
                  <a:pt x="283286" y="27244"/>
                  <a:pt x="275316" y="35214"/>
                  <a:pt x="265439" y="35214"/>
                </a:cubicBezTo>
                <a:close/>
              </a:path>
            </a:pathLst>
          </a:custGeom>
          <a:solidFill>
            <a:srgbClr val="FFFFFF"/>
          </a:solidFill>
          <a:ln w="858" cap="flat">
            <a:noFill/>
            <a:prstDash val="solid"/>
            <a:miter/>
          </a:ln>
        </p:spPr>
        <p:txBody>
          <a:bodyPr rtlCol="0" anchor="ctr"/>
          <a:lstStyle/>
          <a:p>
            <a:endParaRPr lang="zh-CN" altLang="en-US"/>
          </a:p>
        </p:txBody>
      </p:sp>
      <p:sp>
        <p:nvSpPr>
          <p:cNvPr id="54" name="任意多边形: 形状 53"/>
          <p:cNvSpPr/>
          <p:nvPr>
            <p:custDataLst>
              <p:tags r:id="rId12"/>
            </p:custDataLst>
          </p:nvPr>
        </p:nvSpPr>
        <p:spPr>
          <a:xfrm>
            <a:off x="4071620" y="2534285"/>
            <a:ext cx="194945" cy="35560"/>
          </a:xfrm>
          <a:custGeom>
            <a:avLst/>
            <a:gdLst>
              <a:gd name="connsiteX0" fmla="*/ 176930 w 195014"/>
              <a:gd name="connsiteY0" fmla="*/ 35127 h 35520"/>
              <a:gd name="connsiteX1" fmla="*/ 17436 w 195014"/>
              <a:gd name="connsiteY1" fmla="*/ 35127 h 35520"/>
              <a:gd name="connsiteX2" fmla="*/ -324 w 195014"/>
              <a:gd name="connsiteY2" fmla="*/ 17367 h 35520"/>
              <a:gd name="connsiteX3" fmla="*/ 17436 w 195014"/>
              <a:gd name="connsiteY3" fmla="*/ -393 h 35520"/>
              <a:gd name="connsiteX4" fmla="*/ 176930 w 195014"/>
              <a:gd name="connsiteY4" fmla="*/ -393 h 35520"/>
              <a:gd name="connsiteX5" fmla="*/ 194690 w 195014"/>
              <a:gd name="connsiteY5" fmla="*/ 17367 h 35520"/>
              <a:gd name="connsiteX6" fmla="*/ 176930 w 195014"/>
              <a:gd name="connsiteY6" fmla="*/ 35127 h 3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14" h="35520">
                <a:moveTo>
                  <a:pt x="176930" y="35127"/>
                </a:moveTo>
                <a:lnTo>
                  <a:pt x="17436" y="35127"/>
                </a:lnTo>
                <a:cubicBezTo>
                  <a:pt x="7646" y="35127"/>
                  <a:pt x="-324" y="27157"/>
                  <a:pt x="-324" y="17367"/>
                </a:cubicBezTo>
                <a:cubicBezTo>
                  <a:pt x="-324" y="7577"/>
                  <a:pt x="7646" y="-393"/>
                  <a:pt x="17436" y="-393"/>
                </a:cubicBezTo>
                <a:lnTo>
                  <a:pt x="176930" y="-393"/>
                </a:lnTo>
                <a:cubicBezTo>
                  <a:pt x="186720" y="-393"/>
                  <a:pt x="194690" y="7577"/>
                  <a:pt x="194690" y="17367"/>
                </a:cubicBezTo>
                <a:cubicBezTo>
                  <a:pt x="194690" y="27157"/>
                  <a:pt x="186720" y="35127"/>
                  <a:pt x="176930" y="35127"/>
                </a:cubicBezTo>
                <a:close/>
              </a:path>
            </a:pathLst>
          </a:custGeom>
          <a:solidFill>
            <a:srgbClr val="FFFFFF"/>
          </a:solidFill>
          <a:ln w="858" cap="flat">
            <a:noFill/>
            <a:prstDash val="solid"/>
            <a:miter/>
          </a:ln>
        </p:spPr>
        <p:txBody>
          <a:bodyPr rtlCol="0" anchor="ctr"/>
          <a:lstStyle/>
          <a:p>
            <a:endParaRPr lang="zh-CN" altLang="en-US"/>
          </a:p>
        </p:txBody>
      </p:sp>
      <p:sp>
        <p:nvSpPr>
          <p:cNvPr id="55" name="任意多边形: 形状 54"/>
          <p:cNvSpPr/>
          <p:nvPr>
            <p:custDataLst>
              <p:tags r:id="rId13"/>
            </p:custDataLst>
          </p:nvPr>
        </p:nvSpPr>
        <p:spPr>
          <a:xfrm>
            <a:off x="4071620" y="2658110"/>
            <a:ext cx="194945" cy="35560"/>
          </a:xfrm>
          <a:custGeom>
            <a:avLst/>
            <a:gdLst>
              <a:gd name="connsiteX0" fmla="*/ 176930 w 195014"/>
              <a:gd name="connsiteY0" fmla="*/ 35040 h 35520"/>
              <a:gd name="connsiteX1" fmla="*/ 17436 w 195014"/>
              <a:gd name="connsiteY1" fmla="*/ 35040 h 35520"/>
              <a:gd name="connsiteX2" fmla="*/ -324 w 195014"/>
              <a:gd name="connsiteY2" fmla="*/ 17280 h 35520"/>
              <a:gd name="connsiteX3" fmla="*/ 17436 w 195014"/>
              <a:gd name="connsiteY3" fmla="*/ -480 h 35520"/>
              <a:gd name="connsiteX4" fmla="*/ 176930 w 195014"/>
              <a:gd name="connsiteY4" fmla="*/ -480 h 35520"/>
              <a:gd name="connsiteX5" fmla="*/ 194690 w 195014"/>
              <a:gd name="connsiteY5" fmla="*/ 17280 h 35520"/>
              <a:gd name="connsiteX6" fmla="*/ 176930 w 195014"/>
              <a:gd name="connsiteY6" fmla="*/ 35040 h 3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14" h="35520">
                <a:moveTo>
                  <a:pt x="176930" y="35040"/>
                </a:moveTo>
                <a:lnTo>
                  <a:pt x="17436" y="35040"/>
                </a:lnTo>
                <a:cubicBezTo>
                  <a:pt x="7646" y="35040"/>
                  <a:pt x="-324" y="27069"/>
                  <a:pt x="-324" y="17280"/>
                </a:cubicBezTo>
                <a:cubicBezTo>
                  <a:pt x="-324" y="7490"/>
                  <a:pt x="7646" y="-480"/>
                  <a:pt x="17436" y="-480"/>
                </a:cubicBezTo>
                <a:lnTo>
                  <a:pt x="176930" y="-480"/>
                </a:lnTo>
                <a:cubicBezTo>
                  <a:pt x="186720" y="-480"/>
                  <a:pt x="194690" y="7490"/>
                  <a:pt x="194690" y="17280"/>
                </a:cubicBezTo>
                <a:cubicBezTo>
                  <a:pt x="194690" y="27069"/>
                  <a:pt x="186720" y="35040"/>
                  <a:pt x="176930" y="35040"/>
                </a:cubicBezTo>
                <a:close/>
              </a:path>
            </a:pathLst>
          </a:custGeom>
          <a:solidFill>
            <a:srgbClr val="FFFFFF"/>
          </a:solidFill>
          <a:ln w="858" cap="flat">
            <a:noFill/>
            <a:prstDash val="solid"/>
            <a:miter/>
          </a:ln>
        </p:spPr>
        <p:txBody>
          <a:bodyPr rtlCol="0" anchor="ctr"/>
          <a:lstStyle/>
          <a:p>
            <a:endParaRPr lang="zh-CN" altLang="en-US"/>
          </a:p>
        </p:txBody>
      </p:sp>
      <p:sp>
        <p:nvSpPr>
          <p:cNvPr id="57" name="任意多边形: 形状 56"/>
          <p:cNvSpPr/>
          <p:nvPr>
            <p:custDataLst>
              <p:tags r:id="rId14"/>
            </p:custDataLst>
          </p:nvPr>
        </p:nvSpPr>
        <p:spPr>
          <a:xfrm>
            <a:off x="4310380" y="2510790"/>
            <a:ext cx="235585" cy="168275"/>
          </a:xfrm>
          <a:custGeom>
            <a:avLst/>
            <a:gdLst>
              <a:gd name="connsiteX0" fmla="*/ 79252 w 235646"/>
              <a:gd name="connsiteY0" fmla="*/ 167854 h 168277"/>
              <a:gd name="connsiteX1" fmla="*/ 53435 w 235646"/>
              <a:gd name="connsiteY1" fmla="*/ 157024 h 168277"/>
              <a:gd name="connsiteX2" fmla="*/ 4573 w 235646"/>
              <a:gd name="connsiteY2" fmla="*/ 107296 h 168277"/>
              <a:gd name="connsiteX3" fmla="*/ 4746 w 235646"/>
              <a:gd name="connsiteY3" fmla="*/ 82259 h 168277"/>
              <a:gd name="connsiteX4" fmla="*/ 29784 w 235646"/>
              <a:gd name="connsiteY4" fmla="*/ 82432 h 168277"/>
              <a:gd name="connsiteX5" fmla="*/ 78646 w 235646"/>
              <a:gd name="connsiteY5" fmla="*/ 132160 h 168277"/>
              <a:gd name="connsiteX6" fmla="*/ 204785 w 235646"/>
              <a:gd name="connsiteY6" fmla="*/ 4894 h 168277"/>
              <a:gd name="connsiteX7" fmla="*/ 229823 w 235646"/>
              <a:gd name="connsiteY7" fmla="*/ 4721 h 168277"/>
              <a:gd name="connsiteX8" fmla="*/ 229996 w 235646"/>
              <a:gd name="connsiteY8" fmla="*/ 29758 h 168277"/>
              <a:gd name="connsiteX9" fmla="*/ 104983 w 235646"/>
              <a:gd name="connsiteY9" fmla="*/ 157024 h 168277"/>
              <a:gd name="connsiteX10" fmla="*/ 79252 w 235646"/>
              <a:gd name="connsiteY10" fmla="*/ 167854 h 16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646" h="168277">
                <a:moveTo>
                  <a:pt x="79252" y="167854"/>
                </a:moveTo>
                <a:cubicBezTo>
                  <a:pt x="69462" y="167854"/>
                  <a:pt x="60279" y="163955"/>
                  <a:pt x="53435" y="157024"/>
                </a:cubicBezTo>
                <a:lnTo>
                  <a:pt x="4573" y="107296"/>
                </a:lnTo>
                <a:cubicBezTo>
                  <a:pt x="-2271" y="100279"/>
                  <a:pt x="-2184" y="89103"/>
                  <a:pt x="4746" y="82259"/>
                </a:cubicBezTo>
                <a:cubicBezTo>
                  <a:pt x="11764" y="75415"/>
                  <a:pt x="22940" y="75415"/>
                  <a:pt x="29784" y="82432"/>
                </a:cubicBezTo>
                <a:lnTo>
                  <a:pt x="78646" y="132160"/>
                </a:lnTo>
                <a:lnTo>
                  <a:pt x="204785" y="4894"/>
                </a:lnTo>
                <a:cubicBezTo>
                  <a:pt x="211630" y="-2123"/>
                  <a:pt x="222805" y="-2210"/>
                  <a:pt x="229823" y="4721"/>
                </a:cubicBezTo>
                <a:cubicBezTo>
                  <a:pt x="236840" y="11565"/>
                  <a:pt x="236927" y="22828"/>
                  <a:pt x="229996" y="29758"/>
                </a:cubicBezTo>
                <a:lnTo>
                  <a:pt x="104983" y="157024"/>
                </a:lnTo>
                <a:cubicBezTo>
                  <a:pt x="98138" y="163955"/>
                  <a:pt x="88955" y="167854"/>
                  <a:pt x="79252" y="167854"/>
                </a:cubicBezTo>
                <a:close/>
              </a:path>
            </a:pathLst>
          </a:custGeom>
          <a:solidFill>
            <a:srgbClr val="FFFFFF"/>
          </a:solidFill>
          <a:ln w="858" cap="flat">
            <a:noFill/>
            <a:prstDash val="solid"/>
            <a:miter/>
          </a:ln>
        </p:spPr>
        <p:txBody>
          <a:bodyPr rtlCol="0" anchor="ctr"/>
          <a:lstStyle/>
          <a:p>
            <a:endParaRPr lang="zh-CN" altLang="en-US"/>
          </a:p>
        </p:txBody>
      </p:sp>
      <p:sp>
        <p:nvSpPr>
          <p:cNvPr id="46" name="任意多边形: 形状 45"/>
          <p:cNvSpPr/>
          <p:nvPr>
            <p:custDataLst>
              <p:tags r:id="rId15"/>
            </p:custDataLst>
          </p:nvPr>
        </p:nvSpPr>
        <p:spPr>
          <a:xfrm>
            <a:off x="1495425" y="4456430"/>
            <a:ext cx="622300" cy="622300"/>
          </a:xfrm>
          <a:custGeom>
            <a:avLst/>
            <a:gdLst>
              <a:gd name="connsiteX0" fmla="*/ 310773 w 622300"/>
              <a:gd name="connsiteY0" fmla="*/ 621905 h 622300"/>
              <a:gd name="connsiteX1" fmla="*/ -377 w 622300"/>
              <a:gd name="connsiteY1" fmla="*/ 310755 h 622300"/>
              <a:gd name="connsiteX2" fmla="*/ 310773 w 622300"/>
              <a:gd name="connsiteY2" fmla="*/ -395 h 622300"/>
              <a:gd name="connsiteX3" fmla="*/ 621923 w 622300"/>
              <a:gd name="connsiteY3" fmla="*/ 310755 h 622300"/>
              <a:gd name="connsiteX4" fmla="*/ 310773 w 622300"/>
              <a:gd name="connsiteY4" fmla="*/ 621905 h 622300"/>
              <a:gd name="connsiteX5" fmla="*/ 310773 w 622300"/>
              <a:gd name="connsiteY5" fmla="*/ 37179 h 622300"/>
              <a:gd name="connsiteX6" fmla="*/ 37285 w 622300"/>
              <a:gd name="connsiteY6" fmla="*/ 310667 h 622300"/>
              <a:gd name="connsiteX7" fmla="*/ 310773 w 622300"/>
              <a:gd name="connsiteY7" fmla="*/ 584155 h 622300"/>
              <a:gd name="connsiteX8" fmla="*/ 584262 w 622300"/>
              <a:gd name="connsiteY8" fmla="*/ 310667 h 622300"/>
              <a:gd name="connsiteX9" fmla="*/ 310773 w 622300"/>
              <a:gd name="connsiteY9" fmla="*/ 37179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2300" h="622300">
                <a:moveTo>
                  <a:pt x="310773" y="621905"/>
                </a:moveTo>
                <a:cubicBezTo>
                  <a:pt x="139183" y="621905"/>
                  <a:pt x="-377" y="482257"/>
                  <a:pt x="-377" y="310755"/>
                </a:cubicBezTo>
                <a:cubicBezTo>
                  <a:pt x="-377" y="139253"/>
                  <a:pt x="139183" y="-395"/>
                  <a:pt x="310773" y="-395"/>
                </a:cubicBezTo>
                <a:cubicBezTo>
                  <a:pt x="482363" y="-395"/>
                  <a:pt x="621923" y="139253"/>
                  <a:pt x="621923" y="310755"/>
                </a:cubicBezTo>
                <a:cubicBezTo>
                  <a:pt x="621923" y="482257"/>
                  <a:pt x="482363" y="621905"/>
                  <a:pt x="310773" y="621905"/>
                </a:cubicBezTo>
                <a:moveTo>
                  <a:pt x="310773" y="37179"/>
                </a:moveTo>
                <a:cubicBezTo>
                  <a:pt x="159950" y="37179"/>
                  <a:pt x="37285" y="159844"/>
                  <a:pt x="37285" y="310667"/>
                </a:cubicBezTo>
                <a:cubicBezTo>
                  <a:pt x="37285" y="461491"/>
                  <a:pt x="159950" y="584155"/>
                  <a:pt x="310773" y="584155"/>
                </a:cubicBezTo>
                <a:cubicBezTo>
                  <a:pt x="461597" y="584155"/>
                  <a:pt x="584262" y="461491"/>
                  <a:pt x="584262" y="310667"/>
                </a:cubicBezTo>
                <a:cubicBezTo>
                  <a:pt x="584262" y="159844"/>
                  <a:pt x="461509" y="37179"/>
                  <a:pt x="310773" y="37179"/>
                </a:cubicBezTo>
              </a:path>
            </a:pathLst>
          </a:custGeom>
          <a:solidFill>
            <a:srgbClr val="FFFFFF"/>
          </a:solidFill>
          <a:ln w="875" cap="flat">
            <a:noFill/>
            <a:prstDash val="solid"/>
            <a:miter/>
          </a:ln>
        </p:spPr>
        <p:txBody>
          <a:bodyPr rtlCol="0" anchor="ctr"/>
          <a:lstStyle/>
          <a:p>
            <a:endParaRPr lang="zh-CN" altLang="en-US"/>
          </a:p>
        </p:txBody>
      </p:sp>
      <p:sp>
        <p:nvSpPr>
          <p:cNvPr id="47" name="任意多边形: 形状 46"/>
          <p:cNvSpPr/>
          <p:nvPr>
            <p:custDataLst>
              <p:tags r:id="rId16"/>
            </p:custDataLst>
          </p:nvPr>
        </p:nvSpPr>
        <p:spPr>
          <a:xfrm>
            <a:off x="1716405" y="4645660"/>
            <a:ext cx="215900" cy="205105"/>
          </a:xfrm>
          <a:custGeom>
            <a:avLst/>
            <a:gdLst>
              <a:gd name="connsiteX0" fmla="*/ 18461 w 215714"/>
              <a:gd name="connsiteY0" fmla="*/ 204931 h 205311"/>
              <a:gd name="connsiteX1" fmla="*/ 4734 w 215714"/>
              <a:gd name="connsiteY1" fmla="*/ 199035 h 205311"/>
              <a:gd name="connsiteX2" fmla="*/ 5526 w 215714"/>
              <a:gd name="connsiteY2" fmla="*/ 172373 h 205311"/>
              <a:gd name="connsiteX3" fmla="*/ 183539 w 215714"/>
              <a:gd name="connsiteY3" fmla="*/ 4742 h 205311"/>
              <a:gd name="connsiteX4" fmla="*/ 210202 w 215714"/>
              <a:gd name="connsiteY4" fmla="*/ 5534 h 205311"/>
              <a:gd name="connsiteX5" fmla="*/ 209410 w 215714"/>
              <a:gd name="connsiteY5" fmla="*/ 32197 h 205311"/>
              <a:gd name="connsiteX6" fmla="*/ 31396 w 215714"/>
              <a:gd name="connsiteY6" fmla="*/ 199827 h 205311"/>
              <a:gd name="connsiteX7" fmla="*/ 18461 w 215714"/>
              <a:gd name="connsiteY7" fmla="*/ 204931 h 20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14" h="205311">
                <a:moveTo>
                  <a:pt x="18461" y="204931"/>
                </a:moveTo>
                <a:cubicBezTo>
                  <a:pt x="13445" y="204931"/>
                  <a:pt x="8430" y="202907"/>
                  <a:pt x="4734" y="199035"/>
                </a:cubicBezTo>
                <a:cubicBezTo>
                  <a:pt x="-2394" y="191467"/>
                  <a:pt x="-2042" y="179500"/>
                  <a:pt x="5526" y="172373"/>
                </a:cubicBezTo>
                <a:lnTo>
                  <a:pt x="183539" y="4742"/>
                </a:lnTo>
                <a:cubicBezTo>
                  <a:pt x="191107" y="-2385"/>
                  <a:pt x="203074" y="-2033"/>
                  <a:pt x="210202" y="5534"/>
                </a:cubicBezTo>
                <a:cubicBezTo>
                  <a:pt x="217329" y="13102"/>
                  <a:pt x="216978" y="25069"/>
                  <a:pt x="209410" y="32197"/>
                </a:cubicBezTo>
                <a:lnTo>
                  <a:pt x="31396" y="199827"/>
                </a:lnTo>
                <a:cubicBezTo>
                  <a:pt x="27788" y="203259"/>
                  <a:pt x="23125" y="204931"/>
                  <a:pt x="18461" y="204931"/>
                </a:cubicBezTo>
                <a:close/>
              </a:path>
            </a:pathLst>
          </a:custGeom>
          <a:solidFill>
            <a:srgbClr val="FFFFFF"/>
          </a:solidFill>
          <a:ln w="875" cap="flat">
            <a:noFill/>
            <a:prstDash val="solid"/>
            <a:miter/>
          </a:ln>
        </p:spPr>
        <p:txBody>
          <a:bodyPr rtlCol="0" anchor="ctr"/>
          <a:lstStyle/>
          <a:p>
            <a:endParaRPr lang="zh-CN" altLang="en-US"/>
          </a:p>
        </p:txBody>
      </p:sp>
      <p:sp>
        <p:nvSpPr>
          <p:cNvPr id="48" name="任意多边形: 形状 47"/>
          <p:cNvSpPr/>
          <p:nvPr>
            <p:custDataLst>
              <p:tags r:id="rId17"/>
            </p:custDataLst>
          </p:nvPr>
        </p:nvSpPr>
        <p:spPr>
          <a:xfrm>
            <a:off x="1645285" y="4625340"/>
            <a:ext cx="314325" cy="314325"/>
          </a:xfrm>
          <a:custGeom>
            <a:avLst/>
            <a:gdLst>
              <a:gd name="connsiteX0" fmla="*/ 175245 w 314123"/>
              <a:gd name="connsiteY0" fmla="*/ 313785 h 314191"/>
              <a:gd name="connsiteX1" fmla="*/ 148143 w 314123"/>
              <a:gd name="connsiteY1" fmla="*/ 302522 h 314191"/>
              <a:gd name="connsiteX2" fmla="*/ 122712 w 314123"/>
              <a:gd name="connsiteY2" fmla="*/ 277092 h 314191"/>
              <a:gd name="connsiteX3" fmla="*/ 122712 w 314123"/>
              <a:gd name="connsiteY3" fmla="*/ 250429 h 314191"/>
              <a:gd name="connsiteX4" fmla="*/ 149375 w 314123"/>
              <a:gd name="connsiteY4" fmla="*/ 250429 h 314191"/>
              <a:gd name="connsiteX5" fmla="*/ 174805 w 314123"/>
              <a:gd name="connsiteY5" fmla="*/ 275860 h 314191"/>
              <a:gd name="connsiteX6" fmla="*/ 276088 w 314123"/>
              <a:gd name="connsiteY6" fmla="*/ 38273 h 314191"/>
              <a:gd name="connsiteX7" fmla="*/ 37797 w 314123"/>
              <a:gd name="connsiteY7" fmla="*/ 137708 h 314191"/>
              <a:gd name="connsiteX8" fmla="*/ 62788 w 314123"/>
              <a:gd name="connsiteY8" fmla="*/ 163930 h 314191"/>
              <a:gd name="connsiteX9" fmla="*/ 62788 w 314123"/>
              <a:gd name="connsiteY9" fmla="*/ 190593 h 314191"/>
              <a:gd name="connsiteX10" fmla="*/ 36125 w 314123"/>
              <a:gd name="connsiteY10" fmla="*/ 190593 h 314191"/>
              <a:gd name="connsiteX11" fmla="*/ 10871 w 314123"/>
              <a:gd name="connsiteY11" fmla="*/ 165338 h 314191"/>
              <a:gd name="connsiteX12" fmla="*/ 311 w 314123"/>
              <a:gd name="connsiteY12" fmla="*/ 130844 h 314191"/>
              <a:gd name="connsiteX13" fmla="*/ 23014 w 314123"/>
              <a:gd name="connsiteY13" fmla="*/ 102862 h 314191"/>
              <a:gd name="connsiteX14" fmla="*/ 260424 w 314123"/>
              <a:gd name="connsiteY14" fmla="*/ 2635 h 314191"/>
              <a:gd name="connsiteX15" fmla="*/ 302486 w 314123"/>
              <a:gd name="connsiteY15" fmla="*/ 10819 h 314191"/>
              <a:gd name="connsiteX16" fmla="*/ 310670 w 314123"/>
              <a:gd name="connsiteY16" fmla="*/ 52880 h 314191"/>
              <a:gd name="connsiteX17" fmla="*/ 210619 w 314123"/>
              <a:gd name="connsiteY17" fmla="*/ 290379 h 314191"/>
              <a:gd name="connsiteX18" fmla="*/ 182637 w 314123"/>
              <a:gd name="connsiteY18" fmla="*/ 313081 h 314191"/>
              <a:gd name="connsiteX19" fmla="*/ 175245 w 314123"/>
              <a:gd name="connsiteY19" fmla="*/ 313785 h 3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123" h="314191">
                <a:moveTo>
                  <a:pt x="175245" y="313785"/>
                </a:moveTo>
                <a:cubicBezTo>
                  <a:pt x="165214" y="313785"/>
                  <a:pt x="155447" y="309826"/>
                  <a:pt x="148143" y="302522"/>
                </a:cubicBezTo>
                <a:lnTo>
                  <a:pt x="122712" y="277092"/>
                </a:lnTo>
                <a:cubicBezTo>
                  <a:pt x="115321" y="269700"/>
                  <a:pt x="115321" y="257821"/>
                  <a:pt x="122712" y="250429"/>
                </a:cubicBezTo>
                <a:cubicBezTo>
                  <a:pt x="130104" y="243037"/>
                  <a:pt x="141983" y="243037"/>
                  <a:pt x="149375" y="250429"/>
                </a:cubicBezTo>
                <a:lnTo>
                  <a:pt x="174805" y="275860"/>
                </a:lnTo>
                <a:lnTo>
                  <a:pt x="276088" y="38273"/>
                </a:lnTo>
                <a:lnTo>
                  <a:pt x="37797" y="137708"/>
                </a:lnTo>
                <a:lnTo>
                  <a:pt x="62788" y="163930"/>
                </a:lnTo>
                <a:cubicBezTo>
                  <a:pt x="70179" y="171322"/>
                  <a:pt x="70179" y="183201"/>
                  <a:pt x="62788" y="190593"/>
                </a:cubicBezTo>
                <a:cubicBezTo>
                  <a:pt x="55396" y="197984"/>
                  <a:pt x="43517" y="197984"/>
                  <a:pt x="36125" y="190593"/>
                </a:cubicBezTo>
                <a:lnTo>
                  <a:pt x="10871" y="165338"/>
                </a:lnTo>
                <a:cubicBezTo>
                  <a:pt x="1807" y="156274"/>
                  <a:pt x="-2064" y="143427"/>
                  <a:pt x="311" y="130844"/>
                </a:cubicBezTo>
                <a:cubicBezTo>
                  <a:pt x="2775" y="118261"/>
                  <a:pt x="11223" y="107789"/>
                  <a:pt x="23014" y="102862"/>
                </a:cubicBezTo>
                <a:lnTo>
                  <a:pt x="260424" y="2635"/>
                </a:lnTo>
                <a:cubicBezTo>
                  <a:pt x="274856" y="-3436"/>
                  <a:pt x="291399" y="-269"/>
                  <a:pt x="302486" y="10819"/>
                </a:cubicBezTo>
                <a:cubicBezTo>
                  <a:pt x="313573" y="21906"/>
                  <a:pt x="316829" y="38449"/>
                  <a:pt x="310670" y="52880"/>
                </a:cubicBezTo>
                <a:lnTo>
                  <a:pt x="210619" y="290379"/>
                </a:lnTo>
                <a:cubicBezTo>
                  <a:pt x="205604" y="302170"/>
                  <a:pt x="195132" y="310618"/>
                  <a:pt x="182637" y="313081"/>
                </a:cubicBezTo>
                <a:cubicBezTo>
                  <a:pt x="180173" y="313521"/>
                  <a:pt x="177709" y="313785"/>
                  <a:pt x="175245" y="313785"/>
                </a:cubicBezTo>
                <a:close/>
              </a:path>
            </a:pathLst>
          </a:custGeom>
          <a:solidFill>
            <a:srgbClr val="FFFFFF"/>
          </a:solidFill>
          <a:ln w="875" cap="flat">
            <a:noFill/>
            <a:prstDash val="solid"/>
            <a:miter/>
          </a:ln>
        </p:spPr>
        <p:txBody>
          <a:bodyPr rtlCol="0" anchor="ctr"/>
          <a:lstStyle/>
          <a:p>
            <a:endParaRPr lang="zh-CN" altLang="en-US"/>
          </a:p>
        </p:txBody>
      </p:sp>
      <p:sp>
        <p:nvSpPr>
          <p:cNvPr id="49" name="任意多边形: 形状 48"/>
          <p:cNvSpPr/>
          <p:nvPr>
            <p:custDataLst>
              <p:tags r:id="rId18"/>
            </p:custDataLst>
          </p:nvPr>
        </p:nvSpPr>
        <p:spPr>
          <a:xfrm>
            <a:off x="1711325" y="4815205"/>
            <a:ext cx="40005" cy="90170"/>
          </a:xfrm>
          <a:custGeom>
            <a:avLst/>
            <a:gdLst>
              <a:gd name="connsiteX0" fmla="*/ 18526 w 40071"/>
              <a:gd name="connsiteY0" fmla="*/ 89592 h 90054"/>
              <a:gd name="connsiteX1" fmla="*/ 17734 w 40071"/>
              <a:gd name="connsiteY1" fmla="*/ 89592 h 90054"/>
              <a:gd name="connsiteX2" fmla="*/ -305 w 40071"/>
              <a:gd name="connsiteY2" fmla="*/ 73489 h 90054"/>
              <a:gd name="connsiteX3" fmla="*/ 2071 w 40071"/>
              <a:gd name="connsiteY3" fmla="*/ 16821 h 90054"/>
              <a:gd name="connsiteX4" fmla="*/ 21694 w 40071"/>
              <a:gd name="connsiteY4" fmla="*/ -426 h 90054"/>
              <a:gd name="connsiteX5" fmla="*/ 39732 w 40071"/>
              <a:gd name="connsiteY5" fmla="*/ 19636 h 90054"/>
              <a:gd name="connsiteX6" fmla="*/ 37357 w 40071"/>
              <a:gd name="connsiteY6" fmla="*/ 74721 h 90054"/>
              <a:gd name="connsiteX7" fmla="*/ 18526 w 40071"/>
              <a:gd name="connsiteY7" fmla="*/ 89592 h 90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71" h="90054">
                <a:moveTo>
                  <a:pt x="18526" y="89592"/>
                </a:moveTo>
                <a:cubicBezTo>
                  <a:pt x="18262" y="89592"/>
                  <a:pt x="17998" y="89592"/>
                  <a:pt x="17734" y="89592"/>
                </a:cubicBezTo>
                <a:cubicBezTo>
                  <a:pt x="7350" y="89592"/>
                  <a:pt x="-745" y="83961"/>
                  <a:pt x="-305" y="73489"/>
                </a:cubicBezTo>
                <a:lnTo>
                  <a:pt x="2071" y="16821"/>
                </a:lnTo>
                <a:cubicBezTo>
                  <a:pt x="2511" y="6437"/>
                  <a:pt x="11486" y="-1042"/>
                  <a:pt x="21694" y="-426"/>
                </a:cubicBezTo>
                <a:cubicBezTo>
                  <a:pt x="32077" y="14"/>
                  <a:pt x="40172" y="9165"/>
                  <a:pt x="39732" y="19636"/>
                </a:cubicBezTo>
                <a:lnTo>
                  <a:pt x="37357" y="74721"/>
                </a:lnTo>
                <a:cubicBezTo>
                  <a:pt x="36917" y="84929"/>
                  <a:pt x="28557" y="89592"/>
                  <a:pt x="18526" y="89592"/>
                </a:cubicBezTo>
                <a:close/>
              </a:path>
            </a:pathLst>
          </a:custGeom>
          <a:solidFill>
            <a:srgbClr val="FFFFFF"/>
          </a:solidFill>
          <a:ln w="875" cap="flat">
            <a:noFill/>
            <a:prstDash val="solid"/>
            <a:miter/>
          </a:ln>
        </p:spPr>
        <p:txBody>
          <a:bodyPr rtlCol="0" anchor="ctr"/>
          <a:lstStyle/>
          <a:p>
            <a:endParaRPr lang="zh-CN" altLang="en-US"/>
          </a:p>
        </p:txBody>
      </p:sp>
      <p:sp>
        <p:nvSpPr>
          <p:cNvPr id="29" name="矩形 28"/>
          <p:cNvSpPr/>
          <p:nvPr>
            <p:custDataLst>
              <p:tags r:id="rId19"/>
            </p:custDataLst>
          </p:nvPr>
        </p:nvSpPr>
        <p:spPr>
          <a:xfrm>
            <a:off x="2367280" y="2465070"/>
            <a:ext cx="2005330" cy="1991360"/>
          </a:xfrm>
          <a:prstGeom prst="rect">
            <a:avLst/>
          </a:prstGeom>
          <a:solidFill>
            <a:schemeClr val="accent1"/>
          </a:solidFill>
          <a:ln w="15875">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任意多边形: 形状 18"/>
          <p:cNvSpPr/>
          <p:nvPr>
            <p:custDataLst>
              <p:tags r:id="rId20"/>
            </p:custDataLst>
          </p:nvPr>
        </p:nvSpPr>
        <p:spPr>
          <a:xfrm>
            <a:off x="3086735" y="3161030"/>
            <a:ext cx="505460" cy="598805"/>
          </a:xfrm>
          <a:custGeom>
            <a:avLst/>
            <a:gdLst>
              <a:gd name="connsiteX0" fmla="*/ 454411 w 505196"/>
              <a:gd name="connsiteY0" fmla="*/ 598416 h 598804"/>
              <a:gd name="connsiteX1" fmla="*/ 50092 w 505196"/>
              <a:gd name="connsiteY1" fmla="*/ 598416 h 598804"/>
              <a:gd name="connsiteX2" fmla="*/ -347 w 505196"/>
              <a:gd name="connsiteY2" fmla="*/ 551657 h 598804"/>
              <a:gd name="connsiteX3" fmla="*/ -347 w 505196"/>
              <a:gd name="connsiteY3" fmla="*/ 46370 h 598804"/>
              <a:gd name="connsiteX4" fmla="*/ 50092 w 505196"/>
              <a:gd name="connsiteY4" fmla="*/ -389 h 598804"/>
              <a:gd name="connsiteX5" fmla="*/ 454411 w 505196"/>
              <a:gd name="connsiteY5" fmla="*/ -389 h 598804"/>
              <a:gd name="connsiteX6" fmla="*/ 504849 w 505196"/>
              <a:gd name="connsiteY6" fmla="*/ 46370 h 598804"/>
              <a:gd name="connsiteX7" fmla="*/ 504849 w 505196"/>
              <a:gd name="connsiteY7" fmla="*/ 122208 h 598804"/>
              <a:gd name="connsiteX8" fmla="*/ 486182 w 505196"/>
              <a:gd name="connsiteY8" fmla="*/ 140876 h 598804"/>
              <a:gd name="connsiteX9" fmla="*/ 467514 w 505196"/>
              <a:gd name="connsiteY9" fmla="*/ 122208 h 598804"/>
              <a:gd name="connsiteX10" fmla="*/ 467514 w 505196"/>
              <a:gd name="connsiteY10" fmla="*/ 46460 h 598804"/>
              <a:gd name="connsiteX11" fmla="*/ 454500 w 505196"/>
              <a:gd name="connsiteY11" fmla="*/ 37126 h 598804"/>
              <a:gd name="connsiteX12" fmla="*/ 50092 w 505196"/>
              <a:gd name="connsiteY12" fmla="*/ 37126 h 598804"/>
              <a:gd name="connsiteX13" fmla="*/ 37078 w 505196"/>
              <a:gd name="connsiteY13" fmla="*/ 46460 h 598804"/>
              <a:gd name="connsiteX14" fmla="*/ 37078 w 505196"/>
              <a:gd name="connsiteY14" fmla="*/ 551657 h 598804"/>
              <a:gd name="connsiteX15" fmla="*/ 50092 w 505196"/>
              <a:gd name="connsiteY15" fmla="*/ 560991 h 598804"/>
              <a:gd name="connsiteX16" fmla="*/ 454411 w 505196"/>
              <a:gd name="connsiteY16" fmla="*/ 560991 h 598804"/>
              <a:gd name="connsiteX17" fmla="*/ 467424 w 505196"/>
              <a:gd name="connsiteY17" fmla="*/ 551657 h 598804"/>
              <a:gd name="connsiteX18" fmla="*/ 467424 w 505196"/>
              <a:gd name="connsiteY18" fmla="*/ 521860 h 598804"/>
              <a:gd name="connsiteX19" fmla="*/ 486092 w 505196"/>
              <a:gd name="connsiteY19" fmla="*/ 503192 h 598804"/>
              <a:gd name="connsiteX20" fmla="*/ 504760 w 505196"/>
              <a:gd name="connsiteY20" fmla="*/ 521860 h 598804"/>
              <a:gd name="connsiteX21" fmla="*/ 504760 w 505196"/>
              <a:gd name="connsiteY21" fmla="*/ 551657 h 598804"/>
              <a:gd name="connsiteX22" fmla="*/ 454411 w 505196"/>
              <a:gd name="connsiteY22" fmla="*/ 598416 h 59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5196" h="598804">
                <a:moveTo>
                  <a:pt x="454411" y="598416"/>
                </a:moveTo>
                <a:lnTo>
                  <a:pt x="50092" y="598416"/>
                </a:lnTo>
                <a:cubicBezTo>
                  <a:pt x="22269" y="598416"/>
                  <a:pt x="-347" y="577415"/>
                  <a:pt x="-347" y="551657"/>
                </a:cubicBezTo>
                <a:lnTo>
                  <a:pt x="-347" y="46370"/>
                </a:lnTo>
                <a:cubicBezTo>
                  <a:pt x="-347" y="20612"/>
                  <a:pt x="22269" y="-389"/>
                  <a:pt x="50092" y="-389"/>
                </a:cubicBezTo>
                <a:lnTo>
                  <a:pt x="454411" y="-389"/>
                </a:lnTo>
                <a:cubicBezTo>
                  <a:pt x="482233" y="-389"/>
                  <a:pt x="504849" y="20612"/>
                  <a:pt x="504849" y="46370"/>
                </a:cubicBezTo>
                <a:lnTo>
                  <a:pt x="504849" y="122208"/>
                </a:lnTo>
                <a:cubicBezTo>
                  <a:pt x="504849" y="132529"/>
                  <a:pt x="496503" y="140876"/>
                  <a:pt x="486182" y="140876"/>
                </a:cubicBezTo>
                <a:cubicBezTo>
                  <a:pt x="475861" y="140876"/>
                  <a:pt x="467514" y="132529"/>
                  <a:pt x="467514" y="122208"/>
                </a:cubicBezTo>
                <a:lnTo>
                  <a:pt x="467514" y="46460"/>
                </a:lnTo>
                <a:cubicBezTo>
                  <a:pt x="467514" y="41434"/>
                  <a:pt x="461411" y="37126"/>
                  <a:pt x="454500" y="37126"/>
                </a:cubicBezTo>
                <a:lnTo>
                  <a:pt x="50092" y="37126"/>
                </a:lnTo>
                <a:cubicBezTo>
                  <a:pt x="43181" y="37126"/>
                  <a:pt x="37078" y="41524"/>
                  <a:pt x="37078" y="46460"/>
                </a:cubicBezTo>
                <a:lnTo>
                  <a:pt x="37078" y="551657"/>
                </a:lnTo>
                <a:cubicBezTo>
                  <a:pt x="37078" y="556683"/>
                  <a:pt x="43181" y="560991"/>
                  <a:pt x="50092" y="560991"/>
                </a:cubicBezTo>
                <a:lnTo>
                  <a:pt x="454411" y="560991"/>
                </a:lnTo>
                <a:cubicBezTo>
                  <a:pt x="461321" y="560991"/>
                  <a:pt x="467424" y="556593"/>
                  <a:pt x="467424" y="551657"/>
                </a:cubicBezTo>
                <a:lnTo>
                  <a:pt x="467424" y="521860"/>
                </a:lnTo>
                <a:cubicBezTo>
                  <a:pt x="467424" y="511539"/>
                  <a:pt x="475771" y="503192"/>
                  <a:pt x="486092" y="503192"/>
                </a:cubicBezTo>
                <a:cubicBezTo>
                  <a:pt x="496413" y="503192"/>
                  <a:pt x="504760" y="511539"/>
                  <a:pt x="504760" y="521860"/>
                </a:cubicBezTo>
                <a:lnTo>
                  <a:pt x="504760" y="551657"/>
                </a:lnTo>
                <a:cubicBezTo>
                  <a:pt x="504849" y="577415"/>
                  <a:pt x="482233" y="598416"/>
                  <a:pt x="454411" y="598416"/>
                </a:cubicBezTo>
                <a:close/>
              </a:path>
            </a:pathLst>
          </a:custGeom>
          <a:solidFill>
            <a:srgbClr val="FFFFFF"/>
          </a:solidFill>
          <a:ln w="885" cap="flat">
            <a:noFill/>
            <a:prstDash val="solid"/>
            <a:miter/>
          </a:ln>
        </p:spPr>
        <p:txBody>
          <a:bodyPr rtlCol="0" anchor="ctr"/>
          <a:lstStyle/>
          <a:p>
            <a:endParaRPr lang="zh-CN" altLang="en-US"/>
          </a:p>
        </p:txBody>
      </p:sp>
      <p:grpSp>
        <p:nvGrpSpPr>
          <p:cNvPr id="20" name="图片 12" descr="333438303937363b333438313039323bcfeec4bfbcc6bbae"/>
          <p:cNvGrpSpPr/>
          <p:nvPr>
            <p:custDataLst>
              <p:tags r:id="rId21"/>
            </p:custDataLst>
          </p:nvPr>
        </p:nvGrpSpPr>
        <p:grpSpPr>
          <a:xfrm>
            <a:off x="3169285" y="3310255"/>
            <a:ext cx="318135" cy="299720"/>
            <a:chOff x="3169256" y="3310551"/>
            <a:chExt cx="317980" cy="299761"/>
          </a:xfrm>
          <a:solidFill>
            <a:srgbClr val="FFFFFF"/>
          </a:solidFill>
        </p:grpSpPr>
        <p:sp>
          <p:nvSpPr>
            <p:cNvPr id="21" name="任意多边形: 形状 20"/>
            <p:cNvSpPr/>
            <p:nvPr>
              <p:custDataLst>
                <p:tags r:id="rId35"/>
              </p:custDataLst>
            </p:nvPr>
          </p:nvSpPr>
          <p:spPr>
            <a:xfrm>
              <a:off x="3169256" y="3310551"/>
              <a:ext cx="317980" cy="37694"/>
            </a:xfrm>
            <a:custGeom>
              <a:avLst/>
              <a:gdLst>
                <a:gd name="connsiteX0" fmla="*/ 299063 w 317980"/>
                <a:gd name="connsiteY0" fmla="*/ 37396 h 37694"/>
                <a:gd name="connsiteX1" fmla="*/ 18328 w 317980"/>
                <a:gd name="connsiteY1" fmla="*/ 37396 h 37694"/>
                <a:gd name="connsiteX2" fmla="*/ -340 w 317980"/>
                <a:gd name="connsiteY2" fmla="*/ 18548 h 37694"/>
                <a:gd name="connsiteX3" fmla="*/ 18328 w 317980"/>
                <a:gd name="connsiteY3" fmla="*/ -299 h 37694"/>
                <a:gd name="connsiteX4" fmla="*/ 298973 w 317980"/>
                <a:gd name="connsiteY4" fmla="*/ -299 h 37694"/>
                <a:gd name="connsiteX5" fmla="*/ 317641 w 317980"/>
                <a:gd name="connsiteY5" fmla="*/ 18548 h 37694"/>
                <a:gd name="connsiteX6" fmla="*/ 299063 w 317980"/>
                <a:gd name="connsiteY6" fmla="*/ 37396 h 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80" h="37694">
                  <a:moveTo>
                    <a:pt x="299063" y="37396"/>
                  </a:moveTo>
                  <a:lnTo>
                    <a:pt x="18328" y="37396"/>
                  </a:lnTo>
                  <a:cubicBezTo>
                    <a:pt x="8007" y="37396"/>
                    <a:pt x="-340" y="28869"/>
                    <a:pt x="-340" y="18548"/>
                  </a:cubicBezTo>
                  <a:cubicBezTo>
                    <a:pt x="-340" y="8227"/>
                    <a:pt x="8007" y="-299"/>
                    <a:pt x="18328" y="-299"/>
                  </a:cubicBezTo>
                  <a:lnTo>
                    <a:pt x="298973" y="-299"/>
                  </a:lnTo>
                  <a:cubicBezTo>
                    <a:pt x="309294" y="-299"/>
                    <a:pt x="317641" y="8227"/>
                    <a:pt x="317641" y="18548"/>
                  </a:cubicBezTo>
                  <a:cubicBezTo>
                    <a:pt x="317641" y="28869"/>
                    <a:pt x="309384" y="37396"/>
                    <a:pt x="299063" y="37396"/>
                  </a:cubicBezTo>
                  <a:close/>
                </a:path>
              </a:pathLst>
            </a:custGeom>
            <a:solidFill>
              <a:srgbClr val="FFFFFF"/>
            </a:solidFill>
            <a:ln w="885" cap="flat">
              <a:noFill/>
              <a:prstDash val="solid"/>
              <a:miter/>
            </a:ln>
          </p:spPr>
          <p:txBody>
            <a:bodyPr rtlCol="0" anchor="ctr"/>
            <a:lstStyle/>
            <a:p>
              <a:endParaRPr lang="zh-CN" altLang="en-US"/>
            </a:p>
          </p:txBody>
        </p:sp>
        <p:sp>
          <p:nvSpPr>
            <p:cNvPr id="22" name="任意多边形: 形状 21"/>
            <p:cNvSpPr/>
            <p:nvPr>
              <p:custDataLst>
                <p:tags r:id="rId36"/>
              </p:custDataLst>
            </p:nvPr>
          </p:nvSpPr>
          <p:spPr>
            <a:xfrm>
              <a:off x="3169256" y="3441585"/>
              <a:ext cx="261887" cy="37694"/>
            </a:xfrm>
            <a:custGeom>
              <a:avLst/>
              <a:gdLst>
                <a:gd name="connsiteX0" fmla="*/ 242899 w 261887"/>
                <a:gd name="connsiteY0" fmla="*/ 37306 h 37694"/>
                <a:gd name="connsiteX1" fmla="*/ 18347 w 261887"/>
                <a:gd name="connsiteY1" fmla="*/ 37306 h 37694"/>
                <a:gd name="connsiteX2" fmla="*/ -321 w 261887"/>
                <a:gd name="connsiteY2" fmla="*/ 18458 h 37694"/>
                <a:gd name="connsiteX3" fmla="*/ 18347 w 261887"/>
                <a:gd name="connsiteY3" fmla="*/ -389 h 37694"/>
                <a:gd name="connsiteX4" fmla="*/ 242899 w 261887"/>
                <a:gd name="connsiteY4" fmla="*/ -389 h 37694"/>
                <a:gd name="connsiteX5" fmla="*/ 261567 w 261887"/>
                <a:gd name="connsiteY5" fmla="*/ 18458 h 37694"/>
                <a:gd name="connsiteX6" fmla="*/ 242899 w 261887"/>
                <a:gd name="connsiteY6" fmla="*/ 37306 h 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887" h="37694">
                  <a:moveTo>
                    <a:pt x="242899" y="37306"/>
                  </a:moveTo>
                  <a:lnTo>
                    <a:pt x="18347" y="37306"/>
                  </a:lnTo>
                  <a:cubicBezTo>
                    <a:pt x="8026" y="37306"/>
                    <a:pt x="-321" y="28779"/>
                    <a:pt x="-321" y="18458"/>
                  </a:cubicBezTo>
                  <a:cubicBezTo>
                    <a:pt x="-321" y="8137"/>
                    <a:pt x="8026" y="-389"/>
                    <a:pt x="18347" y="-389"/>
                  </a:cubicBezTo>
                  <a:lnTo>
                    <a:pt x="242899" y="-389"/>
                  </a:lnTo>
                  <a:cubicBezTo>
                    <a:pt x="253220" y="-389"/>
                    <a:pt x="261567" y="8137"/>
                    <a:pt x="261567" y="18458"/>
                  </a:cubicBezTo>
                  <a:cubicBezTo>
                    <a:pt x="261567" y="28779"/>
                    <a:pt x="253220" y="37306"/>
                    <a:pt x="242899" y="37306"/>
                  </a:cubicBezTo>
                  <a:close/>
                </a:path>
              </a:pathLst>
            </a:custGeom>
            <a:solidFill>
              <a:srgbClr val="FFFFFF"/>
            </a:solidFill>
            <a:ln w="885" cap="flat">
              <a:noFill/>
              <a:prstDash val="solid"/>
              <a:miter/>
            </a:ln>
          </p:spPr>
          <p:txBody>
            <a:bodyPr rtlCol="0" anchor="ctr"/>
            <a:lstStyle/>
            <a:p>
              <a:endParaRPr lang="zh-CN" altLang="en-US"/>
            </a:p>
          </p:txBody>
        </p:sp>
        <p:sp>
          <p:nvSpPr>
            <p:cNvPr id="23" name="任意多边形: 形状 22"/>
            <p:cNvSpPr/>
            <p:nvPr>
              <p:custDataLst>
                <p:tags r:id="rId37"/>
              </p:custDataLst>
            </p:nvPr>
          </p:nvSpPr>
          <p:spPr>
            <a:xfrm>
              <a:off x="3169256" y="3572618"/>
              <a:ext cx="261887" cy="37694"/>
            </a:xfrm>
            <a:custGeom>
              <a:avLst/>
              <a:gdLst>
                <a:gd name="connsiteX0" fmla="*/ 242899 w 261887"/>
                <a:gd name="connsiteY0" fmla="*/ 37216 h 37694"/>
                <a:gd name="connsiteX1" fmla="*/ 18347 w 261887"/>
                <a:gd name="connsiteY1" fmla="*/ 37216 h 37694"/>
                <a:gd name="connsiteX2" fmla="*/ -321 w 261887"/>
                <a:gd name="connsiteY2" fmla="*/ 18368 h 37694"/>
                <a:gd name="connsiteX3" fmla="*/ 18347 w 261887"/>
                <a:gd name="connsiteY3" fmla="*/ -479 h 37694"/>
                <a:gd name="connsiteX4" fmla="*/ 242899 w 261887"/>
                <a:gd name="connsiteY4" fmla="*/ -479 h 37694"/>
                <a:gd name="connsiteX5" fmla="*/ 261567 w 261887"/>
                <a:gd name="connsiteY5" fmla="*/ 18368 h 37694"/>
                <a:gd name="connsiteX6" fmla="*/ 242899 w 261887"/>
                <a:gd name="connsiteY6" fmla="*/ 37216 h 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887" h="37694">
                  <a:moveTo>
                    <a:pt x="242899" y="37216"/>
                  </a:moveTo>
                  <a:lnTo>
                    <a:pt x="18347" y="37216"/>
                  </a:lnTo>
                  <a:cubicBezTo>
                    <a:pt x="8026" y="37216"/>
                    <a:pt x="-321" y="28689"/>
                    <a:pt x="-321" y="18368"/>
                  </a:cubicBezTo>
                  <a:cubicBezTo>
                    <a:pt x="-321" y="8047"/>
                    <a:pt x="8026" y="-479"/>
                    <a:pt x="18347" y="-479"/>
                  </a:cubicBezTo>
                  <a:lnTo>
                    <a:pt x="242899" y="-479"/>
                  </a:lnTo>
                  <a:cubicBezTo>
                    <a:pt x="253220" y="-479"/>
                    <a:pt x="261567" y="8047"/>
                    <a:pt x="261567" y="18368"/>
                  </a:cubicBezTo>
                  <a:cubicBezTo>
                    <a:pt x="261567" y="28689"/>
                    <a:pt x="253220" y="37216"/>
                    <a:pt x="242899" y="37216"/>
                  </a:cubicBezTo>
                  <a:close/>
                </a:path>
              </a:pathLst>
            </a:custGeom>
            <a:solidFill>
              <a:srgbClr val="FFFFFF"/>
            </a:solidFill>
            <a:ln w="885" cap="flat">
              <a:noFill/>
              <a:prstDash val="solid"/>
              <a:miter/>
            </a:ln>
          </p:spPr>
          <p:txBody>
            <a:bodyPr rtlCol="0" anchor="ctr"/>
            <a:lstStyle/>
            <a:p>
              <a:endParaRPr lang="zh-CN" altLang="en-US"/>
            </a:p>
          </p:txBody>
        </p:sp>
      </p:grpSp>
      <p:sp>
        <p:nvSpPr>
          <p:cNvPr id="24" name="任意多边形: 形状 23"/>
          <p:cNvSpPr/>
          <p:nvPr>
            <p:custDataLst>
              <p:tags r:id="rId22"/>
            </p:custDataLst>
          </p:nvPr>
        </p:nvSpPr>
        <p:spPr>
          <a:xfrm>
            <a:off x="3456305" y="3343275"/>
            <a:ext cx="197485" cy="314325"/>
          </a:xfrm>
          <a:custGeom>
            <a:avLst/>
            <a:gdLst>
              <a:gd name="connsiteX0" fmla="*/ 18199 w 197411"/>
              <a:gd name="connsiteY0" fmla="*/ 314001 h 314417"/>
              <a:gd name="connsiteX1" fmla="*/ 8865 w 197411"/>
              <a:gd name="connsiteY1" fmla="*/ 311488 h 314417"/>
              <a:gd name="connsiteX2" fmla="*/ 2044 w 197411"/>
              <a:gd name="connsiteY2" fmla="*/ 285909 h 314417"/>
              <a:gd name="connsiteX3" fmla="*/ 161977 w 197411"/>
              <a:gd name="connsiteY3" fmla="*/ 8944 h 314417"/>
              <a:gd name="connsiteX4" fmla="*/ 187555 w 197411"/>
              <a:gd name="connsiteY4" fmla="*/ 2123 h 314417"/>
              <a:gd name="connsiteX5" fmla="*/ 194376 w 197411"/>
              <a:gd name="connsiteY5" fmla="*/ 27702 h 314417"/>
              <a:gd name="connsiteX6" fmla="*/ 34443 w 197411"/>
              <a:gd name="connsiteY6" fmla="*/ 304667 h 314417"/>
              <a:gd name="connsiteX7" fmla="*/ 18199 w 197411"/>
              <a:gd name="connsiteY7" fmla="*/ 314001 h 314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411" h="314417">
                <a:moveTo>
                  <a:pt x="18199" y="314001"/>
                </a:moveTo>
                <a:cubicBezTo>
                  <a:pt x="15057" y="314001"/>
                  <a:pt x="11827" y="313193"/>
                  <a:pt x="8865" y="311488"/>
                </a:cubicBezTo>
                <a:cubicBezTo>
                  <a:pt x="-110" y="306282"/>
                  <a:pt x="-3162" y="294884"/>
                  <a:pt x="2044" y="285909"/>
                </a:cubicBezTo>
                <a:lnTo>
                  <a:pt x="161977" y="8944"/>
                </a:lnTo>
                <a:cubicBezTo>
                  <a:pt x="167182" y="-31"/>
                  <a:pt x="178580" y="-3082"/>
                  <a:pt x="187555" y="2123"/>
                </a:cubicBezTo>
                <a:cubicBezTo>
                  <a:pt x="196530" y="7329"/>
                  <a:pt x="199581" y="18727"/>
                  <a:pt x="194376" y="27702"/>
                </a:cubicBezTo>
                <a:lnTo>
                  <a:pt x="34443" y="304667"/>
                </a:lnTo>
                <a:cubicBezTo>
                  <a:pt x="30943" y="310680"/>
                  <a:pt x="24661" y="314001"/>
                  <a:pt x="18199" y="314001"/>
                </a:cubicBezTo>
                <a:close/>
              </a:path>
            </a:pathLst>
          </a:custGeom>
          <a:solidFill>
            <a:srgbClr val="FFFFFF"/>
          </a:solidFill>
          <a:ln w="885" cap="flat">
            <a:noFill/>
            <a:prstDash val="solid"/>
            <a:miter/>
          </a:ln>
        </p:spPr>
        <p:txBody>
          <a:bodyPr rtlCol="0" anchor="ctr"/>
          <a:lstStyle/>
          <a:p>
            <a:endParaRPr lang="zh-CN" altLang="en-US"/>
          </a:p>
        </p:txBody>
      </p:sp>
      <p:sp>
        <p:nvSpPr>
          <p:cNvPr id="59" name="任意多边形: 形状 58"/>
          <p:cNvSpPr/>
          <p:nvPr>
            <p:custDataLst>
              <p:tags r:id="rId23"/>
            </p:custDataLst>
          </p:nvPr>
        </p:nvSpPr>
        <p:spPr>
          <a:xfrm>
            <a:off x="3747135" y="5519420"/>
            <a:ext cx="81280" cy="81280"/>
          </a:xfrm>
          <a:custGeom>
            <a:avLst/>
            <a:gdLst>
              <a:gd name="connsiteX0" fmla="*/ 40354 w 81446"/>
              <a:gd name="connsiteY0" fmla="*/ 81124 h 81446"/>
              <a:gd name="connsiteX1" fmla="*/ -369 w 81446"/>
              <a:gd name="connsiteY1" fmla="*/ 40401 h 81446"/>
              <a:gd name="connsiteX2" fmla="*/ 40354 w 81446"/>
              <a:gd name="connsiteY2" fmla="*/ -322 h 81446"/>
              <a:gd name="connsiteX3" fmla="*/ 81078 w 81446"/>
              <a:gd name="connsiteY3" fmla="*/ 40401 h 81446"/>
              <a:gd name="connsiteX4" fmla="*/ 40354 w 81446"/>
              <a:gd name="connsiteY4" fmla="*/ 81124 h 81446"/>
              <a:gd name="connsiteX5" fmla="*/ 40354 w 81446"/>
              <a:gd name="connsiteY5" fmla="*/ 17412 h 81446"/>
              <a:gd name="connsiteX6" fmla="*/ 17366 w 81446"/>
              <a:gd name="connsiteY6" fmla="*/ 40401 h 81446"/>
              <a:gd name="connsiteX7" fmla="*/ 40354 w 81446"/>
              <a:gd name="connsiteY7" fmla="*/ 63390 h 81446"/>
              <a:gd name="connsiteX8" fmla="*/ 63343 w 81446"/>
              <a:gd name="connsiteY8" fmla="*/ 40401 h 81446"/>
              <a:gd name="connsiteX9" fmla="*/ 40354 w 81446"/>
              <a:gd name="connsiteY9" fmla="*/ 17412 h 8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446" h="81446">
                <a:moveTo>
                  <a:pt x="40354" y="81124"/>
                </a:moveTo>
                <a:cubicBezTo>
                  <a:pt x="17882" y="81124"/>
                  <a:pt x="-369" y="62827"/>
                  <a:pt x="-369" y="40401"/>
                </a:cubicBezTo>
                <a:cubicBezTo>
                  <a:pt x="-369" y="17975"/>
                  <a:pt x="17882" y="-322"/>
                  <a:pt x="40354" y="-322"/>
                </a:cubicBezTo>
                <a:cubicBezTo>
                  <a:pt x="62827" y="-322"/>
                  <a:pt x="81078" y="17975"/>
                  <a:pt x="81078" y="40401"/>
                </a:cubicBezTo>
                <a:cubicBezTo>
                  <a:pt x="81078" y="62827"/>
                  <a:pt x="62780" y="81124"/>
                  <a:pt x="40354" y="81124"/>
                </a:cubicBezTo>
                <a:moveTo>
                  <a:pt x="40354" y="17412"/>
                </a:moveTo>
                <a:cubicBezTo>
                  <a:pt x="27687" y="17412"/>
                  <a:pt x="17366" y="27734"/>
                  <a:pt x="17366" y="40401"/>
                </a:cubicBezTo>
                <a:cubicBezTo>
                  <a:pt x="17366" y="53068"/>
                  <a:pt x="27687" y="63390"/>
                  <a:pt x="40354" y="63390"/>
                </a:cubicBezTo>
                <a:cubicBezTo>
                  <a:pt x="53022" y="63390"/>
                  <a:pt x="63343" y="53068"/>
                  <a:pt x="63343" y="40401"/>
                </a:cubicBezTo>
                <a:cubicBezTo>
                  <a:pt x="63343" y="27734"/>
                  <a:pt x="53022" y="17412"/>
                  <a:pt x="40354" y="17412"/>
                </a:cubicBezTo>
              </a:path>
            </a:pathLst>
          </a:custGeom>
          <a:solidFill>
            <a:srgbClr val="FFFFFF"/>
          </a:solidFill>
          <a:ln w="462" cap="flat">
            <a:noFill/>
            <a:prstDash val="solid"/>
            <a:miter/>
          </a:ln>
        </p:spPr>
        <p:txBody>
          <a:bodyPr rtlCol="0" anchor="ctr"/>
          <a:lstStyle/>
          <a:p>
            <a:endParaRPr lang="zh-CN" altLang="en-US"/>
          </a:p>
        </p:txBody>
      </p:sp>
      <p:sp>
        <p:nvSpPr>
          <p:cNvPr id="60" name="任意多边形: 形状 59"/>
          <p:cNvSpPr/>
          <p:nvPr>
            <p:custDataLst>
              <p:tags r:id="rId24"/>
            </p:custDataLst>
          </p:nvPr>
        </p:nvSpPr>
        <p:spPr>
          <a:xfrm>
            <a:off x="3683000" y="5448935"/>
            <a:ext cx="208915" cy="266065"/>
          </a:xfrm>
          <a:custGeom>
            <a:avLst/>
            <a:gdLst>
              <a:gd name="connsiteX0" fmla="*/ 104113 w 208964"/>
              <a:gd name="connsiteY0" fmla="*/ 265616 h 265967"/>
              <a:gd name="connsiteX1" fmla="*/ 87646 w 208964"/>
              <a:gd name="connsiteY1" fmla="*/ 257969 h 265967"/>
              <a:gd name="connsiteX2" fmla="*/ -369 w 208964"/>
              <a:gd name="connsiteY2" fmla="*/ 104131 h 265967"/>
              <a:gd name="connsiteX3" fmla="*/ 104113 w 208964"/>
              <a:gd name="connsiteY3" fmla="*/ -351 h 265967"/>
              <a:gd name="connsiteX4" fmla="*/ 208596 w 208964"/>
              <a:gd name="connsiteY4" fmla="*/ 104131 h 265967"/>
              <a:gd name="connsiteX5" fmla="*/ 120628 w 208964"/>
              <a:gd name="connsiteY5" fmla="*/ 257969 h 265967"/>
              <a:gd name="connsiteX6" fmla="*/ 104113 w 208964"/>
              <a:gd name="connsiteY6" fmla="*/ 265616 h 265967"/>
              <a:gd name="connsiteX7" fmla="*/ 104113 w 208964"/>
              <a:gd name="connsiteY7" fmla="*/ 17383 h 265967"/>
              <a:gd name="connsiteX8" fmla="*/ 17413 w 208964"/>
              <a:gd name="connsiteY8" fmla="*/ 104084 h 265967"/>
              <a:gd name="connsiteX9" fmla="*/ 101205 w 208964"/>
              <a:gd name="connsiteY9" fmla="*/ 246474 h 265967"/>
              <a:gd name="connsiteX10" fmla="*/ 104113 w 208964"/>
              <a:gd name="connsiteY10" fmla="*/ 247835 h 265967"/>
              <a:gd name="connsiteX11" fmla="*/ 107069 w 208964"/>
              <a:gd name="connsiteY11" fmla="*/ 246474 h 265967"/>
              <a:gd name="connsiteX12" fmla="*/ 190861 w 208964"/>
              <a:gd name="connsiteY12" fmla="*/ 104131 h 265967"/>
              <a:gd name="connsiteX13" fmla="*/ 104113 w 208964"/>
              <a:gd name="connsiteY13" fmla="*/ 17383 h 26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964" h="265967">
                <a:moveTo>
                  <a:pt x="104113" y="265616"/>
                </a:moveTo>
                <a:cubicBezTo>
                  <a:pt x="97733" y="265616"/>
                  <a:pt x="91728" y="262848"/>
                  <a:pt x="87646" y="257969"/>
                </a:cubicBezTo>
                <a:cubicBezTo>
                  <a:pt x="54758" y="219075"/>
                  <a:pt x="-369" y="147434"/>
                  <a:pt x="-369" y="104131"/>
                </a:cubicBezTo>
                <a:cubicBezTo>
                  <a:pt x="-369" y="46518"/>
                  <a:pt x="46500" y="-351"/>
                  <a:pt x="104113" y="-351"/>
                </a:cubicBezTo>
                <a:cubicBezTo>
                  <a:pt x="161726" y="-351"/>
                  <a:pt x="208596" y="46518"/>
                  <a:pt x="208596" y="104131"/>
                </a:cubicBezTo>
                <a:cubicBezTo>
                  <a:pt x="208596" y="147481"/>
                  <a:pt x="153469" y="219122"/>
                  <a:pt x="120628" y="257969"/>
                </a:cubicBezTo>
                <a:cubicBezTo>
                  <a:pt x="116452" y="262801"/>
                  <a:pt x="110447" y="265616"/>
                  <a:pt x="104113" y="265616"/>
                </a:cubicBezTo>
                <a:moveTo>
                  <a:pt x="104113" y="17383"/>
                </a:moveTo>
                <a:cubicBezTo>
                  <a:pt x="56306" y="17383"/>
                  <a:pt x="17413" y="56276"/>
                  <a:pt x="17413" y="104084"/>
                </a:cubicBezTo>
                <a:cubicBezTo>
                  <a:pt x="17413" y="144291"/>
                  <a:pt x="81547" y="223204"/>
                  <a:pt x="101205" y="246474"/>
                </a:cubicBezTo>
                <a:cubicBezTo>
                  <a:pt x="102190" y="247647"/>
                  <a:pt x="103457" y="247835"/>
                  <a:pt x="104113" y="247835"/>
                </a:cubicBezTo>
                <a:cubicBezTo>
                  <a:pt x="104770" y="247835"/>
                  <a:pt x="106037" y="247647"/>
                  <a:pt x="107069" y="246474"/>
                </a:cubicBezTo>
                <a:cubicBezTo>
                  <a:pt x="126727" y="223251"/>
                  <a:pt x="190861" y="144291"/>
                  <a:pt x="190861" y="104131"/>
                </a:cubicBezTo>
                <a:cubicBezTo>
                  <a:pt x="190814" y="56323"/>
                  <a:pt x="151921" y="17383"/>
                  <a:pt x="104113" y="17383"/>
                </a:cubicBezTo>
              </a:path>
            </a:pathLst>
          </a:custGeom>
          <a:solidFill>
            <a:srgbClr val="FFFFFF"/>
          </a:solidFill>
          <a:ln w="462" cap="flat">
            <a:noFill/>
            <a:prstDash val="solid"/>
            <a:miter/>
          </a:ln>
        </p:spPr>
        <p:txBody>
          <a:bodyPr rtlCol="0" anchor="ctr"/>
          <a:lstStyle/>
          <a:p>
            <a:endParaRPr lang="zh-CN" altLang="en-US"/>
          </a:p>
        </p:txBody>
      </p:sp>
      <p:sp>
        <p:nvSpPr>
          <p:cNvPr id="61" name="任意多边形: 形状 60"/>
          <p:cNvSpPr/>
          <p:nvPr>
            <p:custDataLst>
              <p:tags r:id="rId25"/>
            </p:custDataLst>
          </p:nvPr>
        </p:nvSpPr>
        <p:spPr>
          <a:xfrm>
            <a:off x="3719195" y="5725160"/>
            <a:ext cx="141605" cy="43180"/>
          </a:xfrm>
          <a:custGeom>
            <a:avLst/>
            <a:gdLst>
              <a:gd name="connsiteX0" fmla="*/ 121095 w 141592"/>
              <a:gd name="connsiteY0" fmla="*/ 42686 h 43256"/>
              <a:gd name="connsiteX1" fmla="*/ 19756 w 141592"/>
              <a:gd name="connsiteY1" fmla="*/ 42686 h 43256"/>
              <a:gd name="connsiteX2" fmla="*/ -371 w 141592"/>
              <a:gd name="connsiteY2" fmla="*/ 22559 h 43256"/>
              <a:gd name="connsiteX3" fmla="*/ -371 w 141592"/>
              <a:gd name="connsiteY3" fmla="*/ 19556 h 43256"/>
              <a:gd name="connsiteX4" fmla="*/ 19756 w 141592"/>
              <a:gd name="connsiteY4" fmla="*/ -571 h 43256"/>
              <a:gd name="connsiteX5" fmla="*/ 121095 w 141592"/>
              <a:gd name="connsiteY5" fmla="*/ -571 h 43256"/>
              <a:gd name="connsiteX6" fmla="*/ 141222 w 141592"/>
              <a:gd name="connsiteY6" fmla="*/ 19556 h 43256"/>
              <a:gd name="connsiteX7" fmla="*/ 141222 w 141592"/>
              <a:gd name="connsiteY7" fmla="*/ 22559 h 43256"/>
              <a:gd name="connsiteX8" fmla="*/ 121095 w 141592"/>
              <a:gd name="connsiteY8" fmla="*/ 42686 h 43256"/>
              <a:gd name="connsiteX9" fmla="*/ 19803 w 141592"/>
              <a:gd name="connsiteY9" fmla="*/ 17164 h 43256"/>
              <a:gd name="connsiteX10" fmla="*/ 17410 w 141592"/>
              <a:gd name="connsiteY10" fmla="*/ 19556 h 43256"/>
              <a:gd name="connsiteX11" fmla="*/ 17410 w 141592"/>
              <a:gd name="connsiteY11" fmla="*/ 22559 h 43256"/>
              <a:gd name="connsiteX12" fmla="*/ 19803 w 141592"/>
              <a:gd name="connsiteY12" fmla="*/ 24952 h 43256"/>
              <a:gd name="connsiteX13" fmla="*/ 121141 w 141592"/>
              <a:gd name="connsiteY13" fmla="*/ 24952 h 43256"/>
              <a:gd name="connsiteX14" fmla="*/ 123534 w 141592"/>
              <a:gd name="connsiteY14" fmla="*/ 22559 h 43256"/>
              <a:gd name="connsiteX15" fmla="*/ 123534 w 141592"/>
              <a:gd name="connsiteY15" fmla="*/ 19556 h 43256"/>
              <a:gd name="connsiteX16" fmla="*/ 121141 w 141592"/>
              <a:gd name="connsiteY16" fmla="*/ 17164 h 43256"/>
              <a:gd name="connsiteX17" fmla="*/ 19803 w 141592"/>
              <a:gd name="connsiteY17" fmla="*/ 17164 h 43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1592" h="43256">
                <a:moveTo>
                  <a:pt x="121095" y="42686"/>
                </a:moveTo>
                <a:lnTo>
                  <a:pt x="19756" y="42686"/>
                </a:lnTo>
                <a:cubicBezTo>
                  <a:pt x="8684" y="42686"/>
                  <a:pt x="-371" y="33678"/>
                  <a:pt x="-371" y="22559"/>
                </a:cubicBezTo>
                <a:lnTo>
                  <a:pt x="-371" y="19556"/>
                </a:lnTo>
                <a:cubicBezTo>
                  <a:pt x="-371" y="8484"/>
                  <a:pt x="8637" y="-571"/>
                  <a:pt x="19756" y="-571"/>
                </a:cubicBezTo>
                <a:lnTo>
                  <a:pt x="121095" y="-571"/>
                </a:lnTo>
                <a:cubicBezTo>
                  <a:pt x="132167" y="-571"/>
                  <a:pt x="141222" y="8437"/>
                  <a:pt x="141222" y="19556"/>
                </a:cubicBezTo>
                <a:lnTo>
                  <a:pt x="141222" y="22559"/>
                </a:lnTo>
                <a:cubicBezTo>
                  <a:pt x="141222" y="33631"/>
                  <a:pt x="132214" y="42686"/>
                  <a:pt x="121095" y="42686"/>
                </a:cubicBezTo>
                <a:moveTo>
                  <a:pt x="19803" y="17164"/>
                </a:moveTo>
                <a:cubicBezTo>
                  <a:pt x="18536" y="17164"/>
                  <a:pt x="17410" y="18243"/>
                  <a:pt x="17410" y="19556"/>
                </a:cubicBezTo>
                <a:lnTo>
                  <a:pt x="17410" y="22559"/>
                </a:lnTo>
                <a:cubicBezTo>
                  <a:pt x="17410" y="23873"/>
                  <a:pt x="18489" y="24952"/>
                  <a:pt x="19803" y="24952"/>
                </a:cubicBezTo>
                <a:lnTo>
                  <a:pt x="121141" y="24952"/>
                </a:lnTo>
                <a:cubicBezTo>
                  <a:pt x="122408" y="24952"/>
                  <a:pt x="123534" y="23873"/>
                  <a:pt x="123534" y="22559"/>
                </a:cubicBezTo>
                <a:lnTo>
                  <a:pt x="123534" y="19556"/>
                </a:lnTo>
                <a:cubicBezTo>
                  <a:pt x="123534" y="18243"/>
                  <a:pt x="122455" y="17164"/>
                  <a:pt x="121141" y="17164"/>
                </a:cubicBezTo>
                <a:lnTo>
                  <a:pt x="19803" y="17164"/>
                </a:lnTo>
              </a:path>
            </a:pathLst>
          </a:custGeom>
          <a:solidFill>
            <a:srgbClr val="FFFFFF"/>
          </a:solidFill>
          <a:ln w="462" cap="flat">
            <a:noFill/>
            <a:prstDash val="solid"/>
            <a:miter/>
          </a:ln>
        </p:spPr>
        <p:txBody>
          <a:bodyPr rtlCol="0" anchor="ctr"/>
          <a:lstStyle/>
          <a:p>
            <a:endParaRPr lang="zh-CN" altLang="en-US"/>
          </a:p>
        </p:txBody>
      </p:sp>
      <p:sp>
        <p:nvSpPr>
          <p:cNvPr id="2" name="矩形 1"/>
          <p:cNvSpPr/>
          <p:nvPr>
            <p:custDataLst>
              <p:tags r:id="rId26"/>
            </p:custDataLst>
          </p:nvPr>
        </p:nvSpPr>
        <p:spPr>
          <a:xfrm>
            <a:off x="5342255" y="1525634"/>
            <a:ext cx="1164147" cy="867907"/>
          </a:xfrm>
          <a:prstGeom prst="rect">
            <a:avLst/>
          </a:prstGeom>
          <a:noFill/>
          <a:ln>
            <a:noFill/>
          </a:ln>
        </p:spPr>
        <p:txBody>
          <a:bodyPr wrap="none" lIns="0" tIns="0" rIns="0" bIns="0" anchor="ctr" anchorCtr="0">
            <a:noAutofit/>
          </a:bodyPr>
          <a:lstStyle/>
          <a:p>
            <a:pPr algn="ctr">
              <a:spcBef>
                <a:spcPct val="0"/>
              </a:spcBef>
              <a:spcAft>
                <a:spcPct val="0"/>
              </a:spcAft>
            </a:pPr>
            <a:r>
              <a:rPr lang="en-US" altLang="zh-CN" sz="4800">
                <a:solidFill>
                  <a:schemeClr val="accent1"/>
                </a:solidFill>
                <a:latin typeface="+mn-ea"/>
                <a:cs typeface="+mn-ea"/>
              </a:rPr>
              <a:t>01</a:t>
            </a:r>
            <a:endParaRPr lang="zh-CN" altLang="en-US" sz="4800">
              <a:solidFill>
                <a:schemeClr val="accent1"/>
              </a:solidFill>
              <a:latin typeface="+mn-ea"/>
              <a:cs typeface="+mn-ea"/>
            </a:endParaRPr>
          </a:p>
        </p:txBody>
      </p:sp>
      <p:sp>
        <p:nvSpPr>
          <p:cNvPr id="3" name="矩形 2"/>
          <p:cNvSpPr/>
          <p:nvPr>
            <p:custDataLst>
              <p:tags r:id="rId27"/>
            </p:custDataLst>
          </p:nvPr>
        </p:nvSpPr>
        <p:spPr>
          <a:xfrm>
            <a:off x="5342255" y="2951006"/>
            <a:ext cx="1164147" cy="867907"/>
          </a:xfrm>
          <a:prstGeom prst="rect">
            <a:avLst/>
          </a:prstGeom>
          <a:noFill/>
          <a:ln>
            <a:noFill/>
          </a:ln>
        </p:spPr>
        <p:txBody>
          <a:bodyPr wrap="none" lIns="0" tIns="0" rIns="0" bIns="0" anchor="ctr" anchorCtr="0">
            <a:noAutofit/>
          </a:bodyPr>
          <a:lstStyle/>
          <a:p>
            <a:pPr algn="ctr">
              <a:spcBef>
                <a:spcPct val="0"/>
              </a:spcBef>
              <a:spcAft>
                <a:spcPct val="0"/>
              </a:spcAft>
            </a:pPr>
            <a:r>
              <a:rPr lang="en-US" altLang="zh-CN" sz="4800">
                <a:solidFill>
                  <a:schemeClr val="accent1"/>
                </a:solidFill>
                <a:latin typeface="+mn-ea"/>
                <a:cs typeface="+mn-ea"/>
              </a:rPr>
              <a:t>02</a:t>
            </a:r>
            <a:endParaRPr lang="zh-CN" altLang="en-US" sz="4800">
              <a:solidFill>
                <a:schemeClr val="accent1"/>
              </a:solidFill>
              <a:latin typeface="+mn-ea"/>
              <a:cs typeface="+mn-ea"/>
            </a:endParaRPr>
          </a:p>
        </p:txBody>
      </p:sp>
      <p:sp>
        <p:nvSpPr>
          <p:cNvPr id="5" name="矩形 4"/>
          <p:cNvSpPr/>
          <p:nvPr>
            <p:custDataLst>
              <p:tags r:id="rId28"/>
            </p:custDataLst>
          </p:nvPr>
        </p:nvSpPr>
        <p:spPr>
          <a:xfrm>
            <a:off x="5342255" y="4376436"/>
            <a:ext cx="1164147" cy="867907"/>
          </a:xfrm>
          <a:prstGeom prst="rect">
            <a:avLst/>
          </a:prstGeom>
          <a:noFill/>
          <a:ln>
            <a:noFill/>
          </a:ln>
        </p:spPr>
        <p:txBody>
          <a:bodyPr wrap="none" lIns="0" tIns="0" rIns="0" bIns="0" anchor="ctr" anchorCtr="0">
            <a:noAutofit/>
          </a:bodyPr>
          <a:lstStyle/>
          <a:p>
            <a:pPr algn="ctr">
              <a:spcBef>
                <a:spcPct val="0"/>
              </a:spcBef>
              <a:spcAft>
                <a:spcPct val="0"/>
              </a:spcAft>
            </a:pPr>
            <a:r>
              <a:rPr lang="en-US" altLang="zh-CN" sz="4800">
                <a:solidFill>
                  <a:schemeClr val="accent1"/>
                </a:solidFill>
                <a:latin typeface="+mn-ea"/>
                <a:cs typeface="+mn-ea"/>
              </a:rPr>
              <a:t>03</a:t>
            </a:r>
            <a:endParaRPr lang="zh-CN" altLang="en-US" sz="4800">
              <a:solidFill>
                <a:schemeClr val="accent1"/>
              </a:solidFill>
              <a:latin typeface="+mn-ea"/>
              <a:cs typeface="+mn-ea"/>
            </a:endParaRPr>
          </a:p>
        </p:txBody>
      </p:sp>
      <p:sp>
        <p:nvSpPr>
          <p:cNvPr id="4" name="矩形 3"/>
          <p:cNvSpPr/>
          <p:nvPr>
            <p:custDataLst>
              <p:tags r:id="rId29"/>
            </p:custDataLst>
          </p:nvPr>
        </p:nvSpPr>
        <p:spPr>
          <a:xfrm>
            <a:off x="6647932" y="4556026"/>
            <a:ext cx="5410719" cy="383655"/>
          </a:xfrm>
          <a:prstGeom prst="rect">
            <a:avLst/>
          </a:prstGeom>
          <a:noFill/>
          <a:ln>
            <a:noFill/>
          </a:ln>
        </p:spPr>
        <p:txBody>
          <a:bodyPr wrap="square" lIns="0" tIns="0" rIns="0" bIns="0" rtlCol="0" anchor="b" anchorCtr="0">
            <a:noAutofit/>
          </a:bodyPr>
          <a:lstStyle/>
          <a:p>
            <a:pPr algn="just">
              <a:spcBef>
                <a:spcPct val="0"/>
              </a:spcBef>
              <a:spcAft>
                <a:spcPct val="0"/>
              </a:spcAft>
              <a:buClr>
                <a:srgbClr val="000000"/>
              </a:buClr>
              <a:buSzPct val="70000"/>
            </a:pPr>
            <a:r>
              <a:rPr lang="zh-CN" altLang="en-US" b="1" dirty="0">
                <a:solidFill>
                  <a:schemeClr val="accent1"/>
                </a:solidFill>
                <a:latin typeface="+mn-ea"/>
                <a:cs typeface="+mn-ea"/>
              </a:rPr>
              <a:t> Boosting算法</a:t>
            </a:r>
          </a:p>
        </p:txBody>
      </p:sp>
      <p:sp>
        <p:nvSpPr>
          <p:cNvPr id="7" name="矩形 6"/>
          <p:cNvSpPr/>
          <p:nvPr>
            <p:custDataLst>
              <p:tags r:id="rId30"/>
            </p:custDataLst>
          </p:nvPr>
        </p:nvSpPr>
        <p:spPr>
          <a:xfrm>
            <a:off x="6647815" y="4939665"/>
            <a:ext cx="5410835" cy="1918335"/>
          </a:xfrm>
          <a:prstGeom prst="rect">
            <a:avLst/>
          </a:prstGeom>
          <a:noFill/>
          <a:ln>
            <a:noFill/>
          </a:ln>
        </p:spPr>
        <p:txBody>
          <a:bodyPr wrap="square" lIns="0" tIns="0" rIns="0" bIns="0" rtlCol="0" anchor="t" anchorCtr="0">
            <a:noAutofit/>
          </a:bodyPr>
          <a:lstStyle/>
          <a:p>
            <a:pPr algn="just">
              <a:lnSpc>
                <a:spcPct val="150000"/>
              </a:lnSpc>
              <a:spcBef>
                <a:spcPct val="0"/>
              </a:spcBef>
              <a:spcAft>
                <a:spcPct val="0"/>
              </a:spcAft>
              <a:buClr>
                <a:srgbClr val="376FFF"/>
              </a:buClr>
              <a:buSzPct val="80000"/>
            </a:pPr>
            <a:r>
              <a:rPr lang="zh-CN" altLang="en-US" sz="1400" dirty="0">
                <a:solidFill>
                  <a:schemeClr val="tx1">
                    <a:lumMod val="85000"/>
                    <a:lumOff val="15000"/>
                  </a:schemeClr>
                </a:solidFill>
                <a:latin typeface="+mn-ea"/>
                <a:cs typeface="+mn-ea"/>
              </a:rPr>
              <a:t>Boosting算法是一种框架算法，也是一种重要的集成机器学习技术。它首先会在对训练集进行转化后重新训练出分类器，即通过对样本集进行操作获得样本子集，然后用弱分类算法在样本子集上训练生成一系列的分类器，从而对当前分类器不能很好分类的数据点实现更好地分类。其主要算法有自适应提升（adaptive boostingAdaBoost）和梯度提升决策树（gradient boosting descision treeGBDT）。</a:t>
            </a:r>
          </a:p>
        </p:txBody>
      </p:sp>
      <p:sp>
        <p:nvSpPr>
          <p:cNvPr id="8" name="矩形 7"/>
          <p:cNvSpPr/>
          <p:nvPr>
            <p:custDataLst>
              <p:tags r:id="rId31"/>
            </p:custDataLst>
          </p:nvPr>
        </p:nvSpPr>
        <p:spPr>
          <a:xfrm>
            <a:off x="6647932" y="2820210"/>
            <a:ext cx="5410719" cy="383655"/>
          </a:xfrm>
          <a:prstGeom prst="rect">
            <a:avLst/>
          </a:prstGeom>
          <a:noFill/>
          <a:ln>
            <a:noFill/>
          </a:ln>
        </p:spPr>
        <p:txBody>
          <a:bodyPr wrap="square" lIns="0" tIns="0" rIns="0" bIns="0" rtlCol="0" anchor="b" anchorCtr="0">
            <a:noAutofit/>
          </a:bodyPr>
          <a:lstStyle/>
          <a:p>
            <a:pPr algn="just">
              <a:spcBef>
                <a:spcPct val="0"/>
              </a:spcBef>
              <a:spcAft>
                <a:spcPct val="0"/>
              </a:spcAft>
              <a:buClr>
                <a:srgbClr val="000000"/>
              </a:buClr>
              <a:buSzPct val="70000"/>
            </a:pPr>
            <a:r>
              <a:rPr lang="zh-CN" altLang="en-US" b="1">
                <a:solidFill>
                  <a:schemeClr val="accent1"/>
                </a:solidFill>
                <a:latin typeface="+mn-ea"/>
                <a:cs typeface="+mn-ea"/>
              </a:rPr>
              <a:t>随机森林算法</a:t>
            </a:r>
          </a:p>
        </p:txBody>
      </p:sp>
      <p:sp>
        <p:nvSpPr>
          <p:cNvPr id="9" name="矩形 8"/>
          <p:cNvSpPr/>
          <p:nvPr>
            <p:custDataLst>
              <p:tags r:id="rId32"/>
            </p:custDataLst>
          </p:nvPr>
        </p:nvSpPr>
        <p:spPr>
          <a:xfrm>
            <a:off x="6647932" y="3276018"/>
            <a:ext cx="5410718" cy="1430555"/>
          </a:xfrm>
          <a:prstGeom prst="rect">
            <a:avLst/>
          </a:prstGeom>
          <a:noFill/>
          <a:ln>
            <a:noFill/>
          </a:ln>
        </p:spPr>
        <p:txBody>
          <a:bodyPr wrap="square" lIns="0" tIns="0" rIns="0" bIns="0" rtlCol="0" anchor="t" anchorCtr="0">
            <a:noAutofit/>
          </a:bodyPr>
          <a:lstStyle/>
          <a:p>
            <a:pPr algn="just">
              <a:lnSpc>
                <a:spcPct val="150000"/>
              </a:lnSpc>
              <a:spcBef>
                <a:spcPct val="0"/>
              </a:spcBef>
              <a:spcAft>
                <a:spcPct val="0"/>
              </a:spcAft>
              <a:buClr>
                <a:srgbClr val="376FFF"/>
              </a:buClr>
              <a:buSzPct val="80000"/>
            </a:pPr>
            <a:r>
              <a:rPr lang="zh-CN" altLang="en-US" sz="1400" dirty="0">
                <a:solidFill>
                  <a:schemeClr val="tx1">
                    <a:lumMod val="85000"/>
                    <a:lumOff val="15000"/>
                  </a:schemeClr>
                </a:solidFill>
                <a:latin typeface="+mn-ea"/>
                <a:cs typeface="+mn-ea"/>
              </a:rPr>
              <a:t>随机森林算法是当今最流行的套袋集成技术，由许多决策树分类器组成，并利用Bagging算法进行训练。</a:t>
            </a:r>
          </a:p>
        </p:txBody>
      </p:sp>
      <p:sp>
        <p:nvSpPr>
          <p:cNvPr id="10" name="矩形 9"/>
          <p:cNvSpPr/>
          <p:nvPr>
            <p:custDataLst>
              <p:tags r:id="rId33"/>
            </p:custDataLst>
          </p:nvPr>
        </p:nvSpPr>
        <p:spPr>
          <a:xfrm>
            <a:off x="6647932" y="1513840"/>
            <a:ext cx="5410719" cy="383655"/>
          </a:xfrm>
          <a:prstGeom prst="rect">
            <a:avLst/>
          </a:prstGeom>
          <a:noFill/>
          <a:ln>
            <a:noFill/>
          </a:ln>
        </p:spPr>
        <p:txBody>
          <a:bodyPr wrap="square" lIns="0" tIns="0" rIns="0" bIns="0" rtlCol="0" anchor="b" anchorCtr="0">
            <a:noAutofit/>
          </a:bodyPr>
          <a:lstStyle/>
          <a:p>
            <a:pPr algn="just">
              <a:spcBef>
                <a:spcPct val="0"/>
              </a:spcBef>
              <a:spcAft>
                <a:spcPct val="0"/>
              </a:spcAft>
              <a:buClr>
                <a:srgbClr val="000000"/>
              </a:buClr>
              <a:buSzPct val="70000"/>
            </a:pPr>
            <a:r>
              <a:rPr lang="zh-CN" altLang="en-US" b="1">
                <a:solidFill>
                  <a:schemeClr val="accent1"/>
                </a:solidFill>
                <a:latin typeface="+mn-ea"/>
                <a:cs typeface="+mn-ea"/>
              </a:rPr>
              <a:t>Bagging算法</a:t>
            </a:r>
          </a:p>
        </p:txBody>
      </p:sp>
      <p:sp>
        <p:nvSpPr>
          <p:cNvPr id="11" name="矩形 10"/>
          <p:cNvSpPr/>
          <p:nvPr>
            <p:custDataLst>
              <p:tags r:id="rId34"/>
            </p:custDataLst>
          </p:nvPr>
        </p:nvSpPr>
        <p:spPr>
          <a:xfrm>
            <a:off x="6647932" y="1897495"/>
            <a:ext cx="5410719" cy="765229"/>
          </a:xfrm>
          <a:prstGeom prst="rect">
            <a:avLst/>
          </a:prstGeom>
          <a:noFill/>
          <a:ln>
            <a:noFill/>
          </a:ln>
        </p:spPr>
        <p:txBody>
          <a:bodyPr wrap="square" lIns="0" tIns="0" rIns="0" bIns="0" rtlCol="0" anchor="t" anchorCtr="0">
            <a:noAutofit/>
          </a:bodyPr>
          <a:lstStyle/>
          <a:p>
            <a:pPr algn="just">
              <a:lnSpc>
                <a:spcPct val="150000"/>
              </a:lnSpc>
              <a:spcBef>
                <a:spcPct val="0"/>
              </a:spcBef>
              <a:spcAft>
                <a:spcPct val="0"/>
              </a:spcAft>
              <a:buClr>
                <a:srgbClr val="376FFF"/>
              </a:buClr>
              <a:buSzPct val="80000"/>
            </a:pPr>
            <a:r>
              <a:rPr lang="zh-CN" altLang="en-US" sz="1400" dirty="0">
                <a:solidFill>
                  <a:schemeClr val="tx1">
                    <a:lumMod val="85000"/>
                    <a:lumOff val="15000"/>
                  </a:schemeClr>
                </a:solidFill>
                <a:latin typeface="+mn-ea"/>
                <a:cs typeface="+mn-ea"/>
              </a:rPr>
              <a:t>agging算法（Bootstrap aggregating，引导聚集算法），又称装袋算法，是机器学习领域的一种团体学习算法</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a:xfrm>
            <a:off x="696000" y="394405"/>
            <a:ext cx="10800000" cy="792000"/>
          </a:xfrm>
        </p:spPr>
        <p:txBody>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5.3.5</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k-均值聚类算法</a:t>
            </a:r>
          </a:p>
        </p:txBody>
      </p:sp>
      <p:sp>
        <p:nvSpPr>
          <p:cNvPr id="55" name="椭圆 54"/>
          <p:cNvSpPr/>
          <p:nvPr>
            <p:custDataLst>
              <p:tags r:id="rId3"/>
            </p:custDataLst>
          </p:nvPr>
        </p:nvSpPr>
        <p:spPr>
          <a:xfrm>
            <a:off x="696112" y="2124709"/>
            <a:ext cx="3517135" cy="3517135"/>
          </a:xfrm>
          <a:prstGeom prst="ellipse">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pic>
        <p:nvPicPr>
          <p:cNvPr id="56" name="图片"/>
          <p:cNvPicPr/>
          <p:nvPr>
            <p:custDataLst>
              <p:tags r:id="rId4"/>
            </p:custDataLst>
          </p:nvPr>
        </p:nvPicPr>
        <p:blipFill rotWithShape="1">
          <a:blip r:embed="rId8"/>
          <a:srcRect l="28737" t="3168" r="12157" b="8588"/>
          <a:stretch>
            <a:fillRect/>
          </a:stretch>
        </p:blipFill>
        <p:spPr>
          <a:xfrm>
            <a:off x="970280" y="1728470"/>
            <a:ext cx="3564000" cy="3564000"/>
          </a:xfrm>
          <a:prstGeom prst="ellipse">
            <a:avLst/>
          </a:prstGeom>
          <a:ln w="9525" cap="flat" cmpd="sng" algn="ctr">
            <a:solidFill>
              <a:schemeClr val="dk1">
                <a:lumMod val="40000"/>
                <a:lumOff val="60000"/>
                <a:alpha val="50000"/>
              </a:schemeClr>
            </a:solidFill>
            <a:prstDash val="solid"/>
            <a:round/>
            <a:headEnd type="none" w="med" len="med"/>
            <a:tailEnd type="none" w="med" len="med"/>
          </a:ln>
        </p:spPr>
      </p:pic>
      <p:sp>
        <p:nvSpPr>
          <p:cNvPr id="4" name="矩形 3"/>
          <p:cNvSpPr/>
          <p:nvPr>
            <p:custDataLst>
              <p:tags r:id="rId5"/>
            </p:custDataLst>
          </p:nvPr>
        </p:nvSpPr>
        <p:spPr>
          <a:xfrm>
            <a:off x="4746625" y="1604010"/>
            <a:ext cx="6649085" cy="4695190"/>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2000">
                <a:solidFill>
                  <a:schemeClr val="tx1">
                    <a:lumMod val="85000"/>
                    <a:lumOff val="15000"/>
                  </a:schemeClr>
                </a:solidFill>
                <a:latin typeface="+mn-ea"/>
                <a:cs typeface="+mn-ea"/>
                <a:sym typeface="+mn-ea"/>
              </a:rPr>
              <a:t>基于中心的聚类算法关注簇内的样本与簇的中心点的关系。在这种思路下，每个样本都可以用一个从该样本所属的簇中心出发到该样本点的向量来表征，然后通过优化，使这些向量尽量短一些，从而使样本更靠近簇的中心。k-均值算法是一种非常经典的基于中心的聚类算法，其思路直观，易于理解，且实现过程也不复杂。</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0" y="565689"/>
            <a:ext cx="224725" cy="25184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3"/>
            </p:custDataLst>
          </p:nvPr>
        </p:nvSpPr>
        <p:spPr>
          <a:xfrm>
            <a:off x="560070" y="1014730"/>
            <a:ext cx="3769995" cy="3615055"/>
          </a:xfrm>
        </p:spPr>
        <p:txBody>
          <a:bodyPr anchor="ctr" anchorCtr="0">
            <a:normAutofit/>
          </a:bodyPr>
          <a:lstStyle/>
          <a:p>
            <a:pPr algn="just"/>
            <a:r>
              <a:rPr lang="zh-CN" altLang="en-US" sz="2000" dirty="0"/>
              <a:t>k-均值算法的基本思路就是求解一个优化问题，其优化目标是使簇内部的这些样本点到这个簇的中心的总距离最短。该距离反映的就是希望划分为同一类别的元素之间的紧凑程度。样本点到所属的簇中心的距离越短，说明该簇的样本属性差别越小，即更“像”是同一类。其优化目标的数学表达式为：</a:t>
            </a:r>
          </a:p>
        </p:txBody>
      </p:sp>
      <p:pic>
        <p:nvPicPr>
          <p:cNvPr id="2" name="图片 1" descr="5"/>
          <p:cNvPicPr>
            <a:picLocks noChangeAspect="1"/>
          </p:cNvPicPr>
          <p:nvPr/>
        </p:nvPicPr>
        <p:blipFill>
          <a:blip r:embed="rId6"/>
          <a:stretch>
            <a:fillRect/>
          </a:stretch>
        </p:blipFill>
        <p:spPr>
          <a:xfrm>
            <a:off x="4403725" y="1324610"/>
            <a:ext cx="7292975" cy="2647950"/>
          </a:xfrm>
          <a:prstGeom prst="rect">
            <a:avLst/>
          </a:prstGeom>
        </p:spPr>
      </p:pic>
      <p:sp>
        <p:nvSpPr>
          <p:cNvPr id="3" name="文本框 2"/>
          <p:cNvSpPr txBox="1"/>
          <p:nvPr/>
        </p:nvSpPr>
        <p:spPr>
          <a:xfrm>
            <a:off x="224790" y="4813300"/>
            <a:ext cx="10610215" cy="1506855"/>
          </a:xfrm>
          <a:prstGeom prst="rect">
            <a:avLst/>
          </a:prstGeom>
          <a:noFill/>
        </p:spPr>
        <p:txBody>
          <a:bodyPr wrap="square" rtlCol="0">
            <a:spAutoFit/>
          </a:bodyPr>
          <a:lstStyle/>
          <a:p>
            <a:r>
              <a:rPr lang="zh-CN" altLang="en-US"/>
              <a:t>其中，</a:t>
            </a:r>
            <a:r>
              <a:rPr lang="en-US" altLang="zh-CN" sz="2000" i="1">
                <a:latin typeface="Times New Roman" panose="02020603050405020304" pitchFamily="18" charset="0"/>
                <a:cs typeface="Times New Roman" panose="02020603050405020304" pitchFamily="18" charset="0"/>
              </a:rPr>
              <a:t>c</a:t>
            </a:r>
            <a:r>
              <a:rPr lang="en-US" altLang="zh-CN" sz="2000" i="1" baseline="-25000">
                <a:latin typeface="Times New Roman" panose="02020603050405020304" pitchFamily="18" charset="0"/>
                <a:cs typeface="Times New Roman" panose="02020603050405020304" pitchFamily="18" charset="0"/>
              </a:rPr>
              <a:t>k</a:t>
            </a:r>
            <a:r>
              <a:rPr lang="zh-CN" altLang="en-US"/>
              <a:t>为第个簇；</a:t>
            </a:r>
            <a:r>
              <a:rPr lang="en-US" altLang="zh-CN" sz="2000" i="1">
                <a:latin typeface="Times New Roman" panose="02020603050405020304" pitchFamily="18" charset="0"/>
                <a:cs typeface="Times New Roman" panose="02020603050405020304" pitchFamily="18" charset="0"/>
                <a:sym typeface="+mn-ea"/>
              </a:rPr>
              <a:t>x</a:t>
            </a:r>
            <a:r>
              <a:rPr lang="en-US" altLang="zh-CN" sz="2000" i="1" baseline="-25000">
                <a:latin typeface="Times New Roman" panose="02020603050405020304" pitchFamily="18" charset="0"/>
                <a:cs typeface="Times New Roman" panose="02020603050405020304" pitchFamily="18" charset="0"/>
                <a:sym typeface="+mn-ea"/>
              </a:rPr>
              <a:t>i</a:t>
            </a:r>
            <a:r>
              <a:rPr lang="en-US" altLang="zh-CN" sz="2000" i="1">
                <a:latin typeface="Times New Roman" panose="02020603050405020304" pitchFamily="18" charset="0"/>
                <a:cs typeface="Times New Roman" panose="02020603050405020304" pitchFamily="18" charset="0"/>
                <a:sym typeface="+mn-ea"/>
              </a:rPr>
              <a:t> </a:t>
            </a:r>
            <a:r>
              <a:rPr lang="zh-CN" altLang="en-US"/>
              <a:t>为样本特征；</a:t>
            </a:r>
            <a:r>
              <a:rPr lang="en-US" altLang="zh-CN" sz="2000" i="1">
                <a:latin typeface="Times New Roman" panose="02020603050405020304" pitchFamily="18" charset="0"/>
                <a:cs typeface="Times New Roman" panose="02020603050405020304" pitchFamily="18" charset="0"/>
                <a:sym typeface="+mn-ea"/>
              </a:rPr>
              <a:t>m</a:t>
            </a:r>
            <a:r>
              <a:rPr lang="en-US" altLang="zh-CN" sz="2000" i="1" baseline="-25000">
                <a:latin typeface="Times New Roman" panose="02020603050405020304" pitchFamily="18" charset="0"/>
                <a:cs typeface="Times New Roman" panose="02020603050405020304" pitchFamily="18" charset="0"/>
                <a:sym typeface="+mn-ea"/>
              </a:rPr>
              <a:t>k</a:t>
            </a:r>
            <a:r>
              <a:rPr lang="zh-CN" altLang="en-US"/>
              <a:t>为第</a:t>
            </a:r>
            <a:r>
              <a:rPr lang="en-US" altLang="zh-CN" sz="2000" i="1">
                <a:latin typeface="Times New Roman" panose="02020603050405020304" pitchFamily="18" charset="0"/>
                <a:cs typeface="Times New Roman" panose="02020603050405020304" pitchFamily="18" charset="0"/>
                <a:sym typeface="+mn-ea"/>
              </a:rPr>
              <a:t>k</a:t>
            </a:r>
            <a:r>
              <a:rPr lang="zh-CN" altLang="en-US"/>
              <a:t>类的中心点（簇内样本特征均值）。</a:t>
            </a:r>
          </a:p>
          <a:p>
            <a:r>
              <a:rPr lang="zh-CN" altLang="en-US"/>
              <a:t>可以这样理解：每个簇的中心点实际上就是该簇内样本的一个“平均特征”、即簇中代表了对于簇内样本点特征和属性的一种概括性的表达，反映了簇内样本的某种共性、因此，簇的中心点有时也被称为原型（prototype）。以这种方式理解，则目标函数实际上就描述每一簇内的样本符合该共性的程度。</a:t>
            </a:r>
          </a:p>
          <a:p>
            <a:endParaRPr lang="zh-CN" altLang="en-US"/>
          </a:p>
        </p:txBody>
      </p:sp>
      <p:sp>
        <p:nvSpPr>
          <p:cNvPr id="4" name="文本框 3"/>
          <p:cNvSpPr txBox="1"/>
          <p:nvPr/>
        </p:nvSpPr>
        <p:spPr>
          <a:xfrm>
            <a:off x="461010" y="241935"/>
            <a:ext cx="8035925" cy="521970"/>
          </a:xfrm>
          <a:prstGeom prst="rect">
            <a:avLst/>
          </a:prstGeom>
          <a:noFill/>
        </p:spPr>
        <p:txBody>
          <a:bodyPr wrap="square" rtlCol="0">
            <a:spAutoFit/>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k-均值算法的基本思路</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0" y="565689"/>
            <a:ext cx="224725" cy="25184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3"/>
            </p:custDataLst>
          </p:nvPr>
        </p:nvSpPr>
        <p:spPr>
          <a:xfrm>
            <a:off x="461010" y="1014730"/>
            <a:ext cx="11730990" cy="3172460"/>
          </a:xfrm>
        </p:spPr>
        <p:txBody>
          <a:bodyPr anchor="ctr" anchorCtr="0">
            <a:normAutofit/>
          </a:bodyPr>
          <a:lstStyle/>
          <a:p>
            <a:pPr algn="l"/>
            <a:r>
              <a:rPr lang="zh-CN" altLang="en-US" sz="2400" dirty="0"/>
              <a:t>将需要被聚类的样本集记作</a:t>
            </a:r>
            <a:r>
              <a:rPr lang="en-US" altLang="zh-CN" sz="2400" i="1" dirty="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},k-均值算法聚类的步骤如下。</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首先确定希望聚成的簇的数目，然后对个簇的中心进行初始化。初始化时可以直接随机指派个样本点作为初始的簇中心；也可以通过随机将每个样本归类到一个簇中，然后计算这些簇的中心位置作为初始的簇中心。指定好个簇中心后（这里记作M={</a:t>
            </a:r>
            <a:r>
              <a:rPr lang="en-US" altLang="zh-CN" sz="2400" i="1" dirty="0">
                <a:latin typeface="Times New Roman" panose="02020603050405020304" pitchFamily="18" charset="0"/>
                <a:cs typeface="Times New Roman" panose="02020603050405020304" pitchFamily="18" charset="0"/>
                <a:sym typeface="+mn-ea"/>
              </a:rPr>
              <a:t>m</a:t>
            </a:r>
            <a:r>
              <a:rPr lang="en-US" altLang="zh-CN" sz="2400" baseline="-25000" dirty="0">
                <a:latin typeface="Times New Roman" panose="02020603050405020304" pitchFamily="18" charset="0"/>
                <a:cs typeface="Times New Roman" panose="02020603050405020304" pitchFamily="18" charset="0"/>
                <a:sym typeface="+mn-ea"/>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mn-ea"/>
              </a:rPr>
              <a:t>m</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sym typeface="+mn-ea"/>
              </a:rPr>
              <a:t>…,m</a:t>
            </a:r>
            <a:r>
              <a:rPr lang="en-US" altLang="zh-CN" sz="2400" baseline="-25000" dirty="0">
                <a:latin typeface="Times New Roman" panose="02020603050405020304" pitchFamily="18" charset="0"/>
                <a:cs typeface="Times New Roman" panose="02020603050405020304" pitchFamily="18" charset="0"/>
                <a:sym typeface="+mn-ea"/>
              </a:rPr>
              <a:t>n</a:t>
            </a:r>
            <a:r>
              <a:rPr lang="en-US" altLang="zh-CN" sz="2400" dirty="0">
                <a:latin typeface="Times New Roman" panose="02020603050405020304" pitchFamily="18" charset="0"/>
                <a:cs typeface="Times New Roman" panose="02020603050405020304" pitchFamily="18" charset="0"/>
              </a:rPr>
              <a:t>}，即进入迭代步骤。</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在迭代过程中，每次迭代都需要执行两个步骤：样本归类和中心更新。</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样本归类：对于样本集中的每个样本，分别计算它与现在的个簇中心各自的距离，然后选择距离最近的簇作为样本所属的簇。其数学表示为式如下：</a:t>
            </a:r>
            <a:br>
              <a:rPr lang="en-US" altLang="zh-CN" sz="2400" dirty="0">
                <a:latin typeface="Times New Roman" panose="02020603050405020304" pitchFamily="18" charset="0"/>
                <a:cs typeface="Times New Roman" panose="02020603050405020304" pitchFamily="18" charset="0"/>
              </a:rPr>
            </a:br>
            <a:r>
              <a:rPr sz="2400" dirty="0">
                <a:sym typeface="+mn-ea"/>
              </a:rPr>
              <a:t>其中，</a:t>
            </a:r>
            <a:r>
              <a:rPr lang="en-US" sz="2400" i="1" dirty="0">
                <a:latin typeface="Times New Roman" panose="02020603050405020304" pitchFamily="18" charset="0"/>
                <a:cs typeface="Times New Roman" panose="02020603050405020304" pitchFamily="18" charset="0"/>
                <a:sym typeface="+mn-ea"/>
              </a:rPr>
              <a:t>C</a:t>
            </a:r>
            <a:r>
              <a:rPr lang="en-US" sz="2400" dirty="0">
                <a:latin typeface="Times New Roman" panose="02020603050405020304" pitchFamily="18" charset="0"/>
                <a:cs typeface="Times New Roman" panose="02020603050405020304" pitchFamily="18" charset="0"/>
                <a:sym typeface="+mn-ea"/>
              </a:rPr>
              <a:t>(</a:t>
            </a:r>
            <a:r>
              <a:rPr lang="en-US" sz="2400" i="1" dirty="0">
                <a:latin typeface="Times New Roman" panose="02020603050405020304" pitchFamily="18" charset="0"/>
                <a:cs typeface="Times New Roman" panose="02020603050405020304" pitchFamily="18" charset="0"/>
                <a:sym typeface="+mn-ea"/>
              </a:rPr>
              <a:t>x</a:t>
            </a:r>
            <a:r>
              <a:rPr lang="en-US" sz="2400" i="1" baseline="-25000" dirty="0">
                <a:latin typeface="Times New Roman" panose="02020603050405020304" pitchFamily="18" charset="0"/>
                <a:cs typeface="Times New Roman" panose="02020603050405020304" pitchFamily="18" charset="0"/>
                <a:sym typeface="+mn-ea"/>
              </a:rPr>
              <a:t>i</a:t>
            </a:r>
            <a:r>
              <a:rPr lang="en-US" sz="2400" dirty="0">
                <a:latin typeface="Times New Roman" panose="02020603050405020304" pitchFamily="18" charset="0"/>
                <a:cs typeface="Times New Roman" panose="02020603050405020304" pitchFamily="18" charset="0"/>
                <a:sym typeface="+mn-ea"/>
              </a:rPr>
              <a:t>)</a:t>
            </a:r>
            <a:r>
              <a:rPr sz="2400" dirty="0">
                <a:sym typeface="+mn-ea"/>
              </a:rPr>
              <a:t>为样本所属的簇。</a:t>
            </a:r>
            <a:endParaRPr lang="en-US" altLang="zh-CN"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61010" y="241935"/>
            <a:ext cx="8035925" cy="521970"/>
          </a:xfrm>
          <a:prstGeom prst="rect">
            <a:avLst/>
          </a:prstGeom>
          <a:noFill/>
        </p:spPr>
        <p:txBody>
          <a:bodyPr wrap="square" rtlCol="0">
            <a:spAutoFit/>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k-均值算法步骤</a:t>
            </a:r>
          </a:p>
        </p:txBody>
      </p:sp>
      <p:pic>
        <p:nvPicPr>
          <p:cNvPr id="5" name="图片 4" descr="5.1"/>
          <p:cNvPicPr>
            <a:picLocks noChangeAspect="1"/>
          </p:cNvPicPr>
          <p:nvPr/>
        </p:nvPicPr>
        <p:blipFill>
          <a:blip r:embed="rId6"/>
          <a:stretch>
            <a:fillRect/>
          </a:stretch>
        </p:blipFill>
        <p:spPr>
          <a:xfrm>
            <a:off x="3730625" y="4187190"/>
            <a:ext cx="5760720" cy="929640"/>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5.2"/>
          <p:cNvPicPr>
            <a:picLocks noChangeAspect="1"/>
          </p:cNvPicPr>
          <p:nvPr/>
        </p:nvPicPr>
        <p:blipFill>
          <a:blip r:embed="rId6"/>
          <a:stretch>
            <a:fillRect/>
          </a:stretch>
        </p:blipFill>
        <p:spPr>
          <a:xfrm>
            <a:off x="3355975" y="2892425"/>
            <a:ext cx="5479415" cy="1536065"/>
          </a:xfrm>
          <a:prstGeom prst="rect">
            <a:avLst/>
          </a:prstGeom>
        </p:spPr>
      </p:pic>
      <p:sp>
        <p:nvSpPr>
          <p:cNvPr id="16" name="矩形 15"/>
          <p:cNvSpPr/>
          <p:nvPr>
            <p:custDataLst>
              <p:tags r:id="rId2"/>
            </p:custDataLst>
          </p:nvPr>
        </p:nvSpPr>
        <p:spPr>
          <a:xfrm>
            <a:off x="0" y="565689"/>
            <a:ext cx="224725" cy="25184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3"/>
            </p:custDataLst>
          </p:nvPr>
        </p:nvSpPr>
        <p:spPr>
          <a:xfrm>
            <a:off x="461010" y="407035"/>
            <a:ext cx="11730990" cy="3529330"/>
          </a:xfrm>
        </p:spPr>
        <p:txBody>
          <a:bodyPr anchor="ctr" anchorCtr="0">
            <a:normAutofit/>
          </a:bodyPr>
          <a:lstStyle/>
          <a:p>
            <a:pPr algn="l"/>
            <a:r>
              <a:rPr sz="2400" dirty="0"/>
              <a:t>中心更新：所有样本点都完成归类后，对于现在每个簇中的所有样本点，计算其中心</a:t>
            </a:r>
            <a:r>
              <a:rPr lang="en-US" sz="2400" dirty="0">
                <a:latin typeface="Times New Roman" panose="02020603050405020304" pitchFamily="18" charset="0"/>
                <a:cs typeface="Times New Roman" panose="02020603050405020304" pitchFamily="18" charset="0"/>
                <a:sym typeface="+mn-ea"/>
              </a:rPr>
              <a:t>M</a:t>
            </a:r>
            <a:r>
              <a:rPr lang="en-US" sz="2400" dirty="0">
                <a:sym typeface="+mn-ea"/>
              </a:rPr>
              <a:t>’</a:t>
            </a:r>
            <a:r>
              <a:rPr lang="en-US" sz="2400" dirty="0">
                <a:latin typeface="Times New Roman" panose="02020603050405020304" pitchFamily="18" charset="0"/>
                <a:cs typeface="Times New Roman" panose="02020603050405020304" pitchFamily="18" charset="0"/>
                <a:sym typeface="+mn-ea"/>
              </a:rPr>
              <a:t> </a:t>
            </a:r>
            <a:r>
              <a:rPr sz="2400" dirty="0"/>
              <a:t>作为新的簇中心。其数学表示为式如下</a:t>
            </a:r>
            <a:r>
              <a:rPr lang="en-US" sz="2400" dirty="0"/>
              <a:t>:</a:t>
            </a:r>
            <a:endParaRPr 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61010" y="241935"/>
            <a:ext cx="8035925" cy="521970"/>
          </a:xfrm>
          <a:prstGeom prst="rect">
            <a:avLst/>
          </a:prstGeom>
          <a:noFill/>
        </p:spPr>
        <p:txBody>
          <a:bodyPr wrap="square" rtlCol="0">
            <a:spAutoFit/>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k-均值算法步骤</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0" y="565689"/>
            <a:ext cx="224725" cy="251847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3"/>
            </p:custDataLst>
          </p:nvPr>
        </p:nvSpPr>
        <p:spPr>
          <a:xfrm>
            <a:off x="793867" y="950796"/>
            <a:ext cx="10243101" cy="5145204"/>
          </a:xfrm>
        </p:spPr>
        <p:txBody>
          <a:bodyPr anchor="ctr" anchorCtr="0">
            <a:normAutofit fontScale="90000"/>
          </a:bodyPr>
          <a:lstStyle/>
          <a:p>
            <a:pPr algn="l"/>
            <a:r>
              <a:rPr sz="2600" dirty="0"/>
              <a:t>其中，</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j</a:t>
            </a:r>
            <a:r>
              <a:rPr sz="2600" dirty="0"/>
              <a:t>为当前属于第簇的样本集合。</a:t>
            </a:r>
            <a:br>
              <a:rPr sz="2600" dirty="0"/>
            </a:br>
            <a:r>
              <a:rPr sz="2600" dirty="0"/>
              <a:t>下面结合k-均值算法要优化的目标函数，分析这两个过程。</a:t>
            </a:r>
            <a:br>
              <a:rPr sz="2600" dirty="0"/>
            </a:br>
            <a:r>
              <a:rPr sz="2600" dirty="0"/>
              <a:t>首先来看样本归类过程，由于每个样本都会找到离自己最近的簇中心，并且归属到个簇，因此该操作会减少（至少保持不变）目标函数的值。原因在于假设某样本在某次迭代的归类后，其所属的簇没有变，那么该样本在目标函数中的那一项就不变；如果更新后样本所属的簇变了，那么说明该样本找到了更近的簇，因此目标函数中计算该样本到簇中心的距离的那一项就会减小</a:t>
            </a:r>
            <a:r>
              <a:rPr lang="zh-CN" altLang="en-US" sz="2600" dirty="0"/>
              <a:t>。</a:t>
            </a:r>
            <a:r>
              <a:rPr sz="2600" dirty="0" err="1"/>
              <a:t>总之，目标函数会不变或减少</a:t>
            </a:r>
            <a:r>
              <a:rPr sz="2600" dirty="0"/>
              <a:t>。</a:t>
            </a:r>
            <a:br>
              <a:rPr sz="2600" dirty="0"/>
            </a:br>
            <a:r>
              <a:rPr sz="2600" dirty="0"/>
              <a:t>然后来看中心更新过程。在样本重新归类后，新形成的簇中心并不一定还在原来的位置。那么，与某一簇的所有样本点平均距离最近的点，必然在它们的均值位置。因此，该过程也只会使目标函数不变或减小。</a:t>
            </a:r>
            <a:br>
              <a:rPr sz="2600" dirty="0"/>
            </a:br>
            <a:r>
              <a:rPr sz="2600" dirty="0"/>
              <a:t>这样一来，随着迭代的进行，目标函数一定会减小（或不变），如果不变则说明迭代已经收敛。那么，它会不会一直减小下去呢？答案是不会，因为簇的数目已经给定，一个样本点只能属于</a:t>
            </a:r>
            <a:r>
              <a:rPr lang="en-US" sz="2600" i="1" dirty="0">
                <a:latin typeface="Times New Roman" panose="02020603050405020304" pitchFamily="18" charset="0"/>
                <a:cs typeface="Times New Roman" panose="02020603050405020304" pitchFamily="18" charset="0"/>
              </a:rPr>
              <a:t>k</a:t>
            </a:r>
            <a:r>
              <a:rPr sz="2600" dirty="0"/>
              <a:t>个簇中的某一个，因此总共可能的情况是有限的，因此目标函数必然减小到某个值就停止。这说明经过多次迭代后，算法一定会收敛。收敛后的结果就是最终得到的聚类结果。</a:t>
            </a:r>
          </a:p>
        </p:txBody>
      </p:sp>
      <p:sp>
        <p:nvSpPr>
          <p:cNvPr id="4" name="文本框 3"/>
          <p:cNvSpPr txBox="1"/>
          <p:nvPr/>
        </p:nvSpPr>
        <p:spPr>
          <a:xfrm>
            <a:off x="461010" y="241935"/>
            <a:ext cx="8035925" cy="521970"/>
          </a:xfrm>
          <a:prstGeom prst="rect">
            <a:avLst/>
          </a:prstGeom>
          <a:noFill/>
        </p:spPr>
        <p:txBody>
          <a:bodyPr wrap="square" rtlCol="0">
            <a:spAutoFit/>
          </a:bodyPr>
          <a:lstStyle/>
          <a:p>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k-均值算法步骤</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lnSpcReduction="10000"/>
          </a:bodyPr>
          <a:lstStyle/>
          <a:p>
            <a:pPr>
              <a:buSzPct val="100000"/>
            </a:pPr>
            <a:r>
              <a:rPr lang="en-US" altLang="zh-CN"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5.4</a:t>
            </a:r>
            <a:r>
              <a:rPr lang="zh-CN" altLang="en-US"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小结</a:t>
            </a:r>
            <a:endParaRPr lang="en-US"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1181527" y="2080264"/>
            <a:ext cx="9535390" cy="3910961"/>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fontAlgn="t">
              <a:lnSpc>
                <a:spcPct val="130000"/>
              </a:lnSpc>
              <a:spcBef>
                <a:spcPts val="250"/>
              </a:spcBef>
              <a:spcAft>
                <a:spcPts val="250"/>
              </a:spcAft>
              <a:buSzPct val="100000"/>
            </a:pPr>
            <a:r>
              <a:rPr lang="zh-CN" altLang="en-US" sz="1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本章介绍了机器学习的基本概念、类型及主要的监督学习方法。随着大数据的发展和计算机运算能力的不断提升，我国人工智能技术研究在最近几年取得了令人瞩目的成就。一些前沿领域开始进入并跑、领跑阶段，科技实力正在从量的积累迈向质的飞跃，从点的突破迈向系统能力提升。本章的内容有助于读者理解机器学习在人工智能领域的重要地位、主要思想和方法，可为其后续理解深度学习等技术在模拟感知智能等方面的作用奠定基础。</a:t>
            </a:r>
          </a:p>
          <a:p>
            <a:pPr indent="457200" fontAlgn="t">
              <a:lnSpc>
                <a:spcPct val="130000"/>
              </a:lnSpc>
              <a:spcBef>
                <a:spcPts val="250"/>
              </a:spcBef>
              <a:spcAft>
                <a:spcPts val="250"/>
              </a:spcAft>
              <a:buSzPct val="100000"/>
            </a:pPr>
            <a:endParaRPr lang="zh-CN" altLang="en-US" sz="1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indent="457200" fontAlgn="t">
              <a:lnSpc>
                <a:spcPct val="130000"/>
              </a:lnSpc>
              <a:spcBef>
                <a:spcPts val="250"/>
              </a:spcBef>
              <a:spcAft>
                <a:spcPts val="250"/>
              </a:spcAft>
              <a:buSzPct val="100000"/>
            </a:pPr>
            <a:endParaRPr lang="zh-CN" altLang="en-US" sz="1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5.1.1</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机器学习的基本概念</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6"/>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机器学习需要满足的条件</a:t>
            </a:r>
            <a:endParaRPr lang="en-US" altLang="zh-CN"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endParaRPr lang="en-US" altLang="zh-CN" sz="16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19" name="文本框 18"/>
          <p:cNvSpPr txBox="1"/>
          <p:nvPr/>
        </p:nvSpPr>
        <p:spPr>
          <a:xfrm>
            <a:off x="608965" y="1898015"/>
            <a:ext cx="10474960" cy="4196080"/>
          </a:xfrm>
          <a:prstGeom prst="rect">
            <a:avLst/>
          </a:prstGeom>
          <a:noFill/>
        </p:spPr>
        <p:txBody>
          <a:bodyPr wrap="square" rtlCol="0">
            <a:noAutofit/>
          </a:bodyPr>
          <a:lstStyle/>
          <a:p>
            <a:r>
              <a:rPr lang="zh-CN" altLang="en-US" sz="2000" dirty="0">
                <a:latin typeface="黑体" panose="02010609060101010101" charset="-122"/>
                <a:ea typeface="黑体" panose="02010609060101010101" charset="-122"/>
              </a:rPr>
              <a:t>首先，它必须具备自主或主动获取和处理知识的能力。主动获取知识是机器智能的瓶颈问题。机器学习的理想目标是让机器能够通过阅览书本、与人谈话、观察环境等自然方式获取知识。</a:t>
            </a:r>
          </a:p>
          <a:p>
            <a:endParaRPr lang="zh-CN" altLang="en-US" sz="2000" dirty="0">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其次，它必须具备主动识别事物和模式分类能力。更重要的是，它还必须具备通过少数数据、样本进行抽象、概括、归纳，并从中发现关系、规律、模式等的能力。</a:t>
            </a:r>
          </a:p>
          <a:p>
            <a:endParaRPr lang="zh-CN" altLang="en-US" sz="2000" dirty="0">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最后，它必须具备常识学习能力。也就是说，机器必须像人一样掌握常识进而形成知识。</a:t>
            </a:r>
          </a:p>
          <a:p>
            <a:endParaRPr lang="zh-CN" altLang="en-US" sz="2000" dirty="0">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如果能够满足上述条件，机器就可以达到人类的智能程度。</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5.1.1</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机器学习的基本概念</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6"/>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机器学习的目</a:t>
            </a:r>
          </a:p>
        </p:txBody>
      </p:sp>
      <p:sp>
        <p:nvSpPr>
          <p:cNvPr id="19" name="文本框 18"/>
          <p:cNvSpPr txBox="1"/>
          <p:nvPr/>
        </p:nvSpPr>
        <p:spPr>
          <a:xfrm>
            <a:off x="608965" y="1898015"/>
            <a:ext cx="10474960" cy="4196080"/>
          </a:xfrm>
          <a:prstGeom prst="rect">
            <a:avLst/>
          </a:prstGeom>
          <a:noFill/>
        </p:spPr>
        <p:txBody>
          <a:bodyPr wrap="square" rtlCol="0">
            <a:noAutofit/>
          </a:bodyPr>
          <a:lstStyle/>
          <a:p>
            <a:r>
              <a:rPr lang="zh-CN" altLang="en-US" sz="2000" dirty="0">
                <a:latin typeface="黑体" panose="02010609060101010101" charset="-122"/>
                <a:ea typeface="黑体" panose="02010609060101010101" charset="-122"/>
              </a:rPr>
              <a:t>机器学习的目的就是专门研究机器（主要是计算机）怎样模拟或实现学习能力，以获取新的知识或技能，重新组织已有的知识结构，不断改善自身的性能，从而实现机器智能。机器学习是使计算机等机器具有智能的重要途径之一。</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5.1.1</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机器学习的基本概念</a:t>
            </a: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6"/>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机器学习的研究工作</a:t>
            </a:r>
          </a:p>
        </p:txBody>
      </p:sp>
      <p:cxnSp>
        <p:nvCxnSpPr>
          <p:cNvPr id="14" name="直接箭头连接符 13"/>
          <p:cNvCxnSpPr/>
          <p:nvPr/>
        </p:nvCxnSpPr>
        <p:spPr>
          <a:xfrm>
            <a:off x="747483" y="4556607"/>
            <a:ext cx="2717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47236" y="3778799"/>
            <a:ext cx="2717210" cy="645160"/>
          </a:xfrm>
          <a:prstGeom prst="rect">
            <a:avLst/>
          </a:prstGeom>
          <a:noFill/>
        </p:spPr>
        <p:txBody>
          <a:bodyPr wrap="square" rtlCol="0">
            <a:spAutoFit/>
          </a:bodyPr>
          <a:lstStyle/>
          <a:p>
            <a:r>
              <a:rPr lang="zh-CN" altLang="en-US" dirty="0"/>
              <a:t>机器学习的研究工作主要从这3个方面进行</a:t>
            </a:r>
          </a:p>
        </p:txBody>
      </p:sp>
      <p:pic>
        <p:nvPicPr>
          <p:cNvPr id="18" name="图片 17"/>
          <p:cNvPicPr>
            <a:picLocks noChangeAspect="1"/>
          </p:cNvPicPr>
          <p:nvPr/>
        </p:nvPicPr>
        <p:blipFill>
          <a:blip r:embed="rId9"/>
          <a:stretch>
            <a:fillRect/>
          </a:stretch>
        </p:blipFill>
        <p:spPr>
          <a:xfrm>
            <a:off x="3574415" y="2970530"/>
            <a:ext cx="601980" cy="2527300"/>
          </a:xfrm>
          <a:prstGeom prst="rect">
            <a:avLst/>
          </a:prstGeom>
        </p:spPr>
      </p:pic>
      <p:sp>
        <p:nvSpPr>
          <p:cNvPr id="19" name="文本框 18"/>
          <p:cNvSpPr txBox="1"/>
          <p:nvPr/>
        </p:nvSpPr>
        <p:spPr>
          <a:xfrm>
            <a:off x="4174569" y="2563820"/>
            <a:ext cx="6909195" cy="706755"/>
          </a:xfrm>
          <a:prstGeom prst="rect">
            <a:avLst/>
          </a:prstGeom>
          <a:noFill/>
        </p:spPr>
        <p:txBody>
          <a:bodyPr wrap="square" rtlCol="0">
            <a:spAutoFit/>
          </a:bodyPr>
          <a:lstStyle/>
          <a:p>
            <a:r>
              <a:rPr lang="zh-CN" altLang="en-US" sz="2000" dirty="0"/>
              <a:t>一是认知模型的研究，通过对人类学习机理的研究和模拟，从根本上解决机器学习方面存在的种种问题</a:t>
            </a:r>
          </a:p>
        </p:txBody>
      </p:sp>
      <p:sp>
        <p:nvSpPr>
          <p:cNvPr id="21" name="文本框 20"/>
          <p:cNvSpPr txBox="1"/>
          <p:nvPr/>
        </p:nvSpPr>
        <p:spPr>
          <a:xfrm>
            <a:off x="4176474" y="5166176"/>
            <a:ext cx="6856484" cy="706755"/>
          </a:xfrm>
          <a:prstGeom prst="rect">
            <a:avLst/>
          </a:prstGeom>
          <a:noFill/>
        </p:spPr>
        <p:txBody>
          <a:bodyPr wrap="square" rtlCol="0">
            <a:spAutoFit/>
          </a:bodyPr>
          <a:lstStyle/>
          <a:p>
            <a:r>
              <a:rPr lang="zh-CN" altLang="en-US" sz="2000" dirty="0"/>
              <a:t>三是面向任务的研究，主要目的是根据特定任务的要求建立相应的学习系统</a:t>
            </a:r>
          </a:p>
        </p:txBody>
      </p:sp>
      <p:sp>
        <p:nvSpPr>
          <p:cNvPr id="5" name="文本框 4"/>
          <p:cNvSpPr txBox="1"/>
          <p:nvPr/>
        </p:nvSpPr>
        <p:spPr>
          <a:xfrm>
            <a:off x="4129405" y="3891280"/>
            <a:ext cx="6896735" cy="706755"/>
          </a:xfrm>
          <a:prstGeom prst="rect">
            <a:avLst/>
          </a:prstGeom>
          <a:noFill/>
        </p:spPr>
        <p:txBody>
          <a:bodyPr wrap="square" rtlCol="0">
            <a:spAutoFit/>
          </a:bodyPr>
          <a:lstStyle/>
          <a:p>
            <a:r>
              <a:rPr lang="zh-CN" altLang="en-US" sz="2000"/>
              <a:t>二是理论学习的研究，从理论上探索各种可能的学习方法，并建立起独立于具体应用领域的学习算法</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313690" y="1073785"/>
            <a:ext cx="5923915" cy="354865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5.1.2</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机器学习的发展历史</a:t>
            </a:r>
          </a:p>
        </p:txBody>
      </p:sp>
      <p:sp>
        <p:nvSpPr>
          <p:cNvPr id="13" name="文本框 12"/>
          <p:cNvSpPr txBox="1"/>
          <p:nvPr/>
        </p:nvSpPr>
        <p:spPr>
          <a:xfrm>
            <a:off x="313690" y="1245870"/>
            <a:ext cx="5829300" cy="3376295"/>
          </a:xfrm>
          <a:prstGeom prst="rect">
            <a:avLst/>
          </a:prstGeom>
          <a:noFill/>
        </p:spPr>
        <p:txBody>
          <a:bodyPr wrap="square" rtlCol="0">
            <a:noAutofit/>
          </a:bodyPr>
          <a:lstStyle/>
          <a:p>
            <a:r>
              <a:rPr lang="en-US" altLang="zh-CN" dirty="0"/>
              <a:t>       </a:t>
            </a:r>
            <a:r>
              <a:rPr lang="zh-CN" altLang="en-US" dirty="0"/>
              <a:t>机器学习是计算机科学的子领域，也是人工智能的一个分支和实现方式。起源可以追溯到20世纪50年代以来人工智能的符号演算、逻辑推理、自动机模型、启发式搜索、模糊数学、专家系统以及神经网络的反向传播BP算法等。机器学习的发展分为知识推理期、知识工程期、浅层学习（shallow learning）和深度学习（deep learning）几个阶段。</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419735" y="1073785"/>
            <a:ext cx="6731635" cy="458470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学习系统的基本模型</a:t>
            </a:r>
          </a:p>
        </p:txBody>
      </p:sp>
      <p:pic>
        <p:nvPicPr>
          <p:cNvPr id="3"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34695" y="1380490"/>
            <a:ext cx="5019675" cy="876300"/>
          </a:xfrm>
          <a:prstGeom prst="rect">
            <a:avLst/>
          </a:prstGeom>
          <a:noFill/>
          <a:ln>
            <a:noFill/>
          </a:ln>
        </p:spPr>
      </p:pic>
      <p:sp>
        <p:nvSpPr>
          <p:cNvPr id="5" name="文本框 4"/>
          <p:cNvSpPr txBox="1"/>
          <p:nvPr/>
        </p:nvSpPr>
        <p:spPr>
          <a:xfrm>
            <a:off x="761365" y="2285365"/>
            <a:ext cx="5010785" cy="368300"/>
          </a:xfrm>
          <a:prstGeom prst="rect">
            <a:avLst/>
          </a:prstGeom>
          <a:noFill/>
        </p:spPr>
        <p:txBody>
          <a:bodyPr wrap="square" rtlCol="0">
            <a:spAutoFit/>
          </a:bodyPr>
          <a:lstStyle/>
          <a:p>
            <a:pPr algn="ctr"/>
            <a:r>
              <a:rPr lang="zh-CN" altLang="en-US"/>
              <a:t>学习系统的基本模型结构</a:t>
            </a:r>
          </a:p>
        </p:txBody>
      </p:sp>
      <p:sp>
        <p:nvSpPr>
          <p:cNvPr id="6" name="文本框 5"/>
          <p:cNvSpPr txBox="1"/>
          <p:nvPr/>
        </p:nvSpPr>
        <p:spPr>
          <a:xfrm>
            <a:off x="512445" y="2816860"/>
            <a:ext cx="6546215" cy="2841625"/>
          </a:xfrm>
          <a:prstGeom prst="rect">
            <a:avLst/>
          </a:prstGeom>
          <a:noFill/>
        </p:spPr>
        <p:txBody>
          <a:bodyPr wrap="square" rtlCol="0">
            <a:noAutofit/>
          </a:bodyPr>
          <a:lstStyle/>
          <a:p>
            <a:r>
              <a:rPr lang="en-US" altLang="zh-CN"/>
              <a:t>        </a:t>
            </a:r>
            <a:r>
              <a:rPr lang="zh-CN" altLang="en-US"/>
              <a:t>机器学习的系统模型可以简单地表示成上图所示的形式，在宏观上它是一个有反馈的系统。机器学习的实现依赖于学习系统，学习系统能够利用过去与环境作用时得到的信息并提高自身的性能。</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419735" y="1073785"/>
            <a:ext cx="6731635" cy="458470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p>
        </p:txBody>
      </p:sp>
      <p:sp>
        <p:nvSpPr>
          <p:cNvPr id="12" name="Text1"/>
          <p:cNvSpPr txBox="1"/>
          <p:nvPr>
            <p:custDataLst>
              <p:tags r:id="rId3"/>
            </p:custDataLst>
          </p:nvPr>
        </p:nvSpPr>
        <p:spPr>
          <a:xfrm>
            <a:off x="313690" y="537575"/>
            <a:ext cx="4907907" cy="536415"/>
          </a:xfrm>
          <a:prstGeom prst="rect">
            <a:avLst/>
          </a:prstGeom>
          <a:noFill/>
        </p:spPr>
        <p:txBody>
          <a:bodyPr wrap="square" lIns="63483" tIns="25393" rIns="63483" bIns="25393" rtlCol="0" anchor="ctr" anchorCtr="0">
            <a:normAutofit/>
          </a:bodyPr>
          <a:lstStyle/>
          <a:p>
            <a:pPr>
              <a:buSzPct val="100000"/>
            </a:pPr>
            <a:r>
              <a:rPr lang="en-US" altLang="zh-CN"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5.1.3</a:t>
            </a:r>
            <a:r>
              <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学习系统的基本模型</a:t>
            </a:r>
          </a:p>
        </p:txBody>
      </p:sp>
      <p:sp>
        <p:nvSpPr>
          <p:cNvPr id="6" name="文本框 5"/>
          <p:cNvSpPr txBox="1"/>
          <p:nvPr/>
        </p:nvSpPr>
        <p:spPr>
          <a:xfrm>
            <a:off x="512445" y="1148080"/>
            <a:ext cx="6546215" cy="4510405"/>
          </a:xfrm>
          <a:prstGeom prst="rect">
            <a:avLst/>
          </a:prstGeom>
          <a:noFill/>
        </p:spPr>
        <p:txBody>
          <a:bodyPr wrap="square" rtlCol="0">
            <a:noAutofit/>
          </a:bodyPr>
          <a:lstStyle/>
          <a:p>
            <a:r>
              <a:rPr lang="en-US" altLang="zh-CN"/>
              <a:t>        </a:t>
            </a:r>
            <a:r>
              <a:rPr lang="zh-CN" altLang="en-US"/>
              <a:t>从学习系统的基本模型结构可以看出，学习系统不仅与环境和知识库有关，而且还包含学习与执行两个环节。</a:t>
            </a:r>
          </a:p>
          <a:p>
            <a:r>
              <a:rPr lang="zh-CN" altLang="en-US"/>
              <a:t> </a:t>
            </a:r>
            <a:r>
              <a:rPr lang="en-US" altLang="zh-CN"/>
              <a:t>       </a:t>
            </a:r>
            <a:r>
              <a:rPr lang="zh-CN" altLang="en-US"/>
              <a:t>学习系统中的环境是指学习系统进行学习时的信息来源。学习环节是机器先从环境获取外部信息，然后通过对获取信息的分析、综合、类比和归纳等过程形成知识，所生成的知识被放入知识库，即学习是将外界信息加工成知识的过程。知识库是以某种形式表示的知识的集合，用来存放学习环节所得的知识。执行环节是利用知识库中的知识完成某种任务的过程，并把完成任务过程中所获得的一些信息反馈给学习环节，以提高学习性能。</a:t>
            </a:r>
          </a:p>
        </p:txBody>
      </p: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YOO_PPT_THEMETITLE" val="人工智能基础"/>
  <p:tag name="TAG_PRESENTATION_STYLE" val="简约"/>
  <p:tag name="TAG_CHATPPT_ID" val="7d032d59cd414399aaabe34d81e98e6a"/>
  <p:tag name="YOO_CHATPPT" val="1"/>
  <p:tag name="TAG_CHATPAGE_CATLOG_NUM" val="3"/>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SLIDE_ID" val="diagram20233203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3203"/>
  <p:tag name="KSO_WM_SLIDE_LAYOUT" val="a_l"/>
  <p:tag name="KSO_WM_SLIDE_LAYOUT_CNT" val="1_1"/>
  <p:tag name="KSO_WM_SPECIAL_SOURCE" val="bdnull"/>
  <p:tag name="KSO_WM_SLIDE_TYPE" val="text"/>
  <p:tag name="KSO_WM_SLIDE_SUBTYPE" val="diag"/>
  <p:tag name="KSO_WM_SLIDE_SIZE" val="835.572*361.7"/>
  <p:tag name="KSO_WM_SLIDE_POSITION" val="62.1266*132.9"/>
  <p:tag name="KSO_WM_DIAGRAM_GROUP_CODE" val="l1-1"/>
  <p:tag name="KSO_WM_SLIDE_DIAGTYPE" val="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3203_2*l_h_i*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3203_2*l_h_i*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diagram20233203_2*l_h_f*1_3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VALUE" val="135"/>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203_2*l_h_a*1_3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3203_2*l_h_f*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UNIT_VALUE" val="140"/>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3_2*l_h_a*1_2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203_2*l_h_f*1_1_1"/>
  <p:tag name="KSO_WM_TEMPLATE_CATEGORY" val="diagram"/>
  <p:tag name="KSO_WM_TEMPLATE_INDEX" val="20233203"/>
  <p:tag name="KSO_WM_UNIT_LAYERLEVEL" val="1_1_1"/>
  <p:tag name="KSO_WM_TAG_VERSION" val="3.0"/>
  <p:tag name="KSO_WM_UNIT_VALUE" val="14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请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3_2*l_h_a*1_1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UNIT_NOCLEAR" val="0"/>
  <p:tag name="KSO_WM_UNIT_HIGHLIGHT" val="0"/>
  <p:tag name="KSO_WM_UNIT_COMPATIBLE" val="0"/>
  <p:tag name="KSO_WM_UNIT_DIAGRAM_ISNUMVISUAL" val="0"/>
  <p:tag name="KSO_WM_UNIT_DIAGRAM_ISREFERUNIT" val="0"/>
  <p:tag name="KSO_WM_UNIT_TYPE" val="l_h_i"/>
  <p:tag name="KSO_WM_UNIT_INDEX" val="1_3_1"/>
  <p:tag name="KSO_WM_UNIT_ID" val="diagram20233203_2*l_h_i*1_3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2*l_h_x*1_1_1"/>
  <p:tag name="KSO_WM_TEMPLATE_CATEGORY" val="diagram"/>
  <p:tag name="KSO_WM_TEMPLATE_INDEX" val="20233203"/>
  <p:tag name="KSO_WM_UNIT_LAYERLEVEL" val="1_1_1"/>
  <p:tag name="KSO_WM_TAG_VERSION" val="3.0"/>
  <p:tag name="KSO_WM_BEAUTIFY_FLAG" val="#wm#"/>
  <p:tag name="KSO_WM_UNIT_VALUE" val="100*108"/>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x"/>
  <p:tag name="KSO_WM_UNIT_INDEX" val="1_2_1"/>
  <p:tag name="KSO_WM_UNIT_ID" val="diagram20233203_2*l_h_x*1_2_1"/>
  <p:tag name="KSO_WM_TEMPLATE_CATEGORY" val="diagram"/>
  <p:tag name="KSO_WM_TEMPLATE_INDEX" val="20233203"/>
  <p:tag name="KSO_WM_UNIT_LAYERLEVEL" val="1_1_1"/>
  <p:tag name="KSO_WM_TAG_VERSION" val="3.0"/>
  <p:tag name="KSO_WM_BEAUTIFY_FLAG" val="#wm#"/>
  <p:tag name="KSO_WM_UNIT_VALUE" val="108*108"/>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x"/>
  <p:tag name="KSO_WM_UNIT_INDEX" val="1_3_1"/>
  <p:tag name="KSO_WM_UNIT_ID" val="diagram20233203_2*l_h_x*1_3_1"/>
  <p:tag name="KSO_WM_TEMPLATE_CATEGORY" val="diagram"/>
  <p:tag name="KSO_WM_TEMPLATE_INDEX" val="20233203"/>
  <p:tag name="KSO_WM_UNIT_LAYERLEVEL" val="1_1_1"/>
  <p:tag name="KSO_WM_TAG_VERSION" val="3.0"/>
  <p:tag name="KSO_WM_BEAUTIFY_FLAG" val="#wm#"/>
  <p:tag name="KSO_WM_UNIT_VALUE" val="108*108"/>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407.52500610351564,&quot;left&quot;:59.76272263894871,&quot;top&quot;:124.82499389648437,&quot;width&quot;:889.3999877929691}"/>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203_2*a*1"/>
  <p:tag name="KSO_WM_TEMPLATE_CATEGORY" val="diagram"/>
  <p:tag name="KSO_WM_TEMPLATE_INDEX" val="20233203"/>
  <p:tag name="KSO_WM_UNIT_LAYERLEVEL" val="1"/>
  <p:tag name="KSO_WM_TAG_VERSION" val="3.0"/>
  <p:tag name="KSO_WM_BEAUTIFY_FLAG" val="#wm#"/>
  <p:tag name="KSO_WM_UNIT_PRESET_TEXT" val="单击此处添加标题"/>
</p:tagLst>
</file>

<file path=ppt/tags/tag141.xml><?xml version="1.0" encoding="utf-8"?>
<p:tagLst xmlns:a="http://schemas.openxmlformats.org/drawingml/2006/main" xmlns:r="http://schemas.openxmlformats.org/officeDocument/2006/relationships" xmlns:p="http://schemas.openxmlformats.org/presentationml/2006/main">
  <p:tag name="KSO_WM_SLIDE_ID" val="diagram20233161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diagram"/>
  <p:tag name="KSO_WM_TEMPLATE_INDEX" val="20233161"/>
  <p:tag name="KSO_WM_SLIDE_TYPE" val="text"/>
  <p:tag name="KSO_WM_SLIDE_SUBTYPE" val="diag"/>
  <p:tag name="KSO_WM_SLIDE_SIZE" val="834.92*277.116"/>
  <p:tag name="KSO_WM_SLIDE_POSITION" val="64.8498*168.411"/>
  <p:tag name="KSO_WM_SLIDE_LAYOUT" val="a_n"/>
  <p:tag name="KSO_WM_SLIDE_LAYOUT_CNT" val="1_1"/>
  <p:tag name="KSO_WM_SPECIAL_SOURCE" val="bdnull"/>
  <p:tag name="KSO_WM_DIAGRAM_GROUP_CODE" val="n1-1"/>
  <p:tag name="KSO_WM_SLIDE_DIAGTYPE" val="n"/>
</p:tagLst>
</file>

<file path=ppt/tags/tag14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3161_1*n_h_h_f*1_2_2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699999988079071,&quot;transparency&quot;:1},{&quot;brightness&quot;:0.4000000059604645,&quot;colorType&quot;:1,&quot;foreColorIndex&quot;:5,&quot;pos&quot;:0,&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22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3161_1*n_h_h_f*1_2_1_1"/>
  <p:tag name="KSO_WM_TEMPLATE_CATEGORY" val="diagram"/>
  <p:tag name="KSO_WM_TEMPLATE_INDEX" val="20233161"/>
  <p:tag name="KSO_WM_UNIT_LAYERLEVEL" val="1_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gradient&quot;:[{&quot;brightness&quot;:0.4000000059604645,&quot;colorType&quot;:1,&quot;foreColorIndex&quot;:5,&quot;pos&quot;:0.30000001192092896,&quot;transparency&quot;:1},{&quot;brightness&quot;:0.4000000059604645,&quot;colorType&quot;:1,&quot;foreColorIndex&quot;:5,&quot;pos&quot;:1,&quot;transparency&quot;:0.69999998807907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
  <p:tag name="KSO_WM_UNIT_FILL_TYPE" val="3"/>
  <p:tag name="KSO_WM_UNIT_TEXT_FILL_FORE_SCHEMECOLOR_INDEX" val="1"/>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3161_1*a*1"/>
  <p:tag name="KSO_WM_TEMPLATE_CATEGORY" val="diagram"/>
  <p:tag name="KSO_WM_TEMPLATE_INDEX" val="20233161"/>
  <p:tag name="KSO_WM_UNIT_LAYERLEVEL" val="1"/>
  <p:tag name="KSO_WM_TAG_VERSION" val="3.0"/>
  <p:tag name="KSO_WM_BEAUTIFY_FLAG" val="#wm#"/>
  <p:tag name="KSO_WM_UNIT_ISCONTENTSTITLE" val="0"/>
  <p:tag name="KSO_WM_UNIT_ISNUMDGMTITLE" val="0"/>
  <p:tag name="KSO_WM_UNIT_NOCLEAR" val="0"/>
  <p:tag name="KSO_WM_DIAGRAM_GROUP_CODE" val="n1-1"/>
  <p:tag name="KSO_WM_UNIT_TYPE" val="a"/>
  <p:tag name="KSO_WM_UNIT_INDEX" val="1"/>
  <p:tag name="KSO_WM_UNIT_VALUE" val="29"/>
  <p:tag name="KSO_WM_UNIT_PRESET_TEXT" val="单击此处添加标题"/>
</p:tagLst>
</file>

<file path=ppt/tags/tag14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5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3161_1*n_h_a*1_1_1"/>
  <p:tag name="KSO_WM_TEMPLATE_CATEGORY" val="diagram"/>
  <p:tag name="KSO_WM_TEMPLATE_INDEX" val="20233161"/>
  <p:tag name="KSO_WM_UNIT_LAYERLEVEL" val="1_1_1"/>
  <p:tag name="KSO_WM_TAG_VERSION" val="3.0"/>
  <p:tag name="KSO_WM_BEAUTIFY_FLAG" val="#wm#"/>
  <p:tag name="KSO_WM_DIAGRAM_MAX_ITEMCNT" val="2"/>
  <p:tag name="KSO_WM_DIAGRAM_MIN_ITEMCNT" val="2"/>
  <p:tag name="KSO_WM_DIAGRAM_VIRTUALLY_FRAME" val="{&quot;height&quot;:305.2774015748031,&quot;left&quot;:16.89976377952753,&quot;top&quot;:168.4,&quot;width&quot;:928.719763779528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标题"/>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diagram"/>
  <p:tag name="KSO_WM_TEMPLATE_INDEX" val="20231973"/>
  <p:tag name="KSO_WM_SLIDE_LAYOUT" val="a_l"/>
  <p:tag name="KSO_WM_SLIDE_LAYOUT_CNT" val="1_1"/>
  <p:tag name="KSO_WM_SPECIAL_SOURCE" val="bdnull"/>
</p:tagLst>
</file>

<file path=ppt/tags/tag14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1*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14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1*l_h_f*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1*l_h_i*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1*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5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1*l_h_a*1_1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1*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Lst>
</file>

<file path=ppt/tags/tag15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1*l_h_f*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1*l_h_i*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1*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5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1*l_h_a*1_2_1"/>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92.2,&quot;left&quot;:5.85,&quot;top&quot;:131.9,&quot;width&quot;:938.95000000000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PRESET_TEXT" val="单击此处添加标题"/>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83.xml><?xml version="1.0" encoding="utf-8"?>
<p:tagLst xmlns:a="http://schemas.openxmlformats.org/drawingml/2006/main" xmlns:r="http://schemas.openxmlformats.org/officeDocument/2006/relationships" xmlns:p="http://schemas.openxmlformats.org/presentationml/2006/main">
  <p:tag name="KSO_WM_SLIDE_ID" val="custom20233594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594"/>
  <p:tag name="KSO_WM_SLIDE_TYPE" val="text"/>
  <p:tag name="KSO_WM_SLIDE_SUBTYPE" val="picTxt"/>
  <p:tag name="KSO_WM_SLIDE_SIZE" val="850.55*173.25"/>
  <p:tag name="KSO_WM_SLIDE_POSITION" val="55.45*323.4"/>
  <p:tag name="KSO_WM_SLIDE_LAYOUT" val="a_d_l"/>
  <p:tag name="KSO_WM_SLIDE_LAYOUT_CNT" val="1_1_1"/>
  <p:tag name="KSO_WM_SPECIAL_SOURCE" val="bdnull"/>
  <p:tag name="KSO_WM_DIAGRAM_GROUP_CODE" val="l1-1"/>
  <p:tag name="KSO_WM_SLIDE_DIAGTYPE" val="l"/>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594_1*i*1"/>
  <p:tag name="KSO_WM_TEMPLATE_CATEGORY" val="custom"/>
  <p:tag name="KSO_WM_TEMPLATE_INDEX" val="20233594"/>
  <p:tag name="KSO_WM_UNIT_LAYERLEVEL" val="1"/>
  <p:tag name="KSO_WM_TAG_VERSION" val="3.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594_1*a*1"/>
  <p:tag name="KSO_WM_TEMPLATE_CATEGORY" val="custom"/>
  <p:tag name="KSO_WM_TEMPLATE_INDEX" val="20233594"/>
  <p:tag name="KSO_WM_UNIT_LAYERLEVEL" val="1"/>
  <p:tag name="KSO_WM_TAG_VERSION" val="3.0"/>
  <p:tag name="KSO_WM_BEAUTIFY_FLAG" val="#wm#"/>
  <p:tag name="KSO_WM_UNIT_PRESET_TEXT" val="单击此处&#10;添加标题内容"/>
</p:tagLst>
</file>

<file path=ppt/tags/tag186.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735.84*113.4"/>
  <p:tag name="KSO_WM_SLIDE_POSITION" val="112.78*236.7"/>
  <p:tag name="KSO_WM_SLIDE_LAYOUT" val="a_l"/>
  <p:tag name="KSO_WM_SLIDE_LAYOUT_CNT" val="1_1"/>
  <p:tag name="KSO_WM_SPECIAL_SOURCE" val="bdnull"/>
  <p:tag name="KSO_WM_DIAGRAM_GROUP_CODE" val="l1-1"/>
  <p:tag name="KSO_WM_SLIDE_DIAGTYPE" val="l"/>
  <p:tag name="KSO_WM_TEMPLATE_INDEX" val="20232451"/>
  <p:tag name="KSO_WM_TEMPLATE_SUBCATEGORY" val="0"/>
  <p:tag name="KSO_WM_SLIDE_INDEX" val="1"/>
  <p:tag name="KSO_WM_TAG_VERSION" val="3.0"/>
  <p:tag name="KSO_WM_SLIDE_ID" val="custom20232451_1"/>
  <p:tag name="KSO_WM_SLIDE_ITEM_CNT"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2451_1*i*1"/>
  <p:tag name="KSO_WM_TEMPLATE_CATEGORY" val="custom"/>
  <p:tag name="KSO_WM_TEMPLATE_INDEX" val="20232451"/>
  <p:tag name="KSO_WM_UNIT_LAYERLEVEL" val="1"/>
  <p:tag name="KSO_WM_TAG_VERSION" val="3.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2451_1*i*2"/>
  <p:tag name="KSO_WM_TEMPLATE_CATEGORY" val="custom"/>
  <p:tag name="KSO_WM_TEMPLATE_INDEX" val="20232451"/>
  <p:tag name="KSO_WM_UNIT_LAYERLEVEL" val="1"/>
  <p:tag name="KSO_WM_TAG_VERSION" val="3.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32451_1*i*3"/>
  <p:tag name="KSO_WM_TEMPLATE_CATEGORY" val="custom"/>
  <p:tag name="KSO_WM_TEMPLATE_INDEX" val="20232451"/>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32451_1*i*4"/>
  <p:tag name="KSO_WM_TEMPLATE_CATEGORY" val="custom"/>
  <p:tag name="KSO_WM_TEMPLATE_INDEX" val="20232451"/>
  <p:tag name="KSO_WM_UNIT_LAYERLEVEL" val="1"/>
  <p:tag name="KSO_WM_TAG_VERSION" val="3.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2"/>
  <p:tag name="KSO_WM_TEMPLATE_INDEX" val="20232451"/>
  <p:tag name="KSO_WM_UNIT_ID" val="custom20232451_1*a*1"/>
  <p:tag name="KSO_WM_UNIT_PRESET_TEXT" val="单击此处添加标题"/>
</p:tagLst>
</file>

<file path=ppt/tags/tag1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TEMPLATE_CATEGORY" val="diagram"/>
  <p:tag name="KSO_WM_TEMPLATE_INDEX" val="20232452"/>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1"/>
  <p:tag name="KSO_WM_DIAGRAM_MIN_ITEMCNT" val="1"/>
  <p:tag name="KSO_WM_DIAGRAM_VIRTUALLY_FRAME" val="{&quot;height&quot;:113.4000015258789,&quot;left&quot;:112.77999542476627,&quot;top&quot;:236.69999923706055,&quot;width&quot;:735.84008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ID" val="diagram20232452_1*l_h_f*1_1_1"/>
  <p:tag name="KSO_WM_UNIT_INDEX" val="1_1_1"/>
  <p:tag name="KSO_WM_DIAGRAM_GROUP_CODE" val="l1-1"/>
  <p:tag name="KSO_WM_UNIT_PRESET_TEXT" val="单击此处输入你的项正文，文字是您思想的提炼，请尽量言简意赅的阐述观点，请尽量言简意赅的阐述观点。单击此处输入你的项正文，文字是您思想的提炼，请尽量言简意赅的阐述观点，请尽量言简意赅的阐述观点。单击此处输入你的项正文，文字是您思想的提炼，请尽量言简意赅的阐述观点，请尽量言简意赅的阐述观点。单击此处输入你的项正文，文字是您思想的提炼，请尽量言简意赅的阐述观点，请尽量言简意赅的阐述观点。"/>
</p:tagLst>
</file>

<file path=ppt/tags/tag193.xml><?xml version="1.0" encoding="utf-8"?>
<p:tagLst xmlns:a="http://schemas.openxmlformats.org/drawingml/2006/main" xmlns:r="http://schemas.openxmlformats.org/officeDocument/2006/relationships" xmlns:p="http://schemas.openxmlformats.org/presentationml/2006/main">
  <p:tag name="KSO_WM_SLIDE_ID" val="custom20233210_1"/>
  <p:tag name="KSO_WM_TEMPLATE_SUBCATEGORY" val="0"/>
  <p:tag name="KSO_WM_TEMPLATE_MASTER_TYPE" val="0"/>
  <p:tag name="KSO_WM_TEMPLATE_COLOR_TYPE" val="0"/>
  <p:tag name="KSO_WM_SLIDE_TYPE" val="text"/>
  <p:tag name="KSO_WM_SLIDE_SUBTYPE" val="picTxt"/>
  <p:tag name="KSO_WM_SLIDE_ITEM_CNT" val="4"/>
  <p:tag name="KSO_WM_SLIDE_INDEX" val="1"/>
  <p:tag name="KSO_WM_SLIDE_SIZE" val="484.05*364.55"/>
  <p:tag name="KSO_WM_SLIDE_POSITION" val="420.65*120.05"/>
  <p:tag name="KSO_WM_TAG_VERSION" val="3.0"/>
  <p:tag name="KSO_WM_BEAUTIFY_FLAG" val="#wm#"/>
  <p:tag name="KSO_WM_TEMPLATE_CATEGORY" val="custom"/>
  <p:tag name="KSO_WM_TEMPLATE_INDEX" val="20233210"/>
  <p:tag name="KSO_WM_SLIDE_LAYOUT" val="a_l"/>
  <p:tag name="KSO_WM_SLIDE_LAYOUT_CNT" val="1_1"/>
  <p:tag name="KSO_WM_SPECIAL_SOURCE" val="bdnull"/>
  <p:tag name="KSO_WM_DIAGRAM_GROUP_CODE" val="l1-1"/>
  <p:tag name="KSO_WM_SLIDE_DIAGTYPE" val="l"/>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210_1*i*1"/>
  <p:tag name="KSO_WM_TEMPLATE_CATEGORY" val="custom"/>
  <p:tag name="KSO_WM_TEMPLATE_INDEX" val="20233210"/>
  <p:tag name="KSO_WM_UNIT_LAYERLEVEL" val="1"/>
  <p:tag name="KSO_WM_TAG_VERSION" val="3.0"/>
  <p:tag name="KSO_WM_BEAUTIFY_FLAG" val="#wm#"/>
  <p:tag name="KSO_WM_DIAGRAM_GROUP_CODE" val="l1-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3210_1*a*1"/>
  <p:tag name="KSO_WM_TEMPLATE_CATEGORY" val="custom"/>
  <p:tag name="KSO_WM_TEMPLATE_INDEX" val="20233210"/>
  <p:tag name="KSO_WM_UNIT_LAYERLEVEL" val="1"/>
  <p:tag name="KSO_WM_TAG_VERSION" val="3.0"/>
  <p:tag name="KSO_WM_BEAUTIFY_FLAG" val="#wm#"/>
  <p:tag name="KSO_WM_DIAGRAM_GROUP_CODE" val="l1-1"/>
  <p:tag name="KSO_WM_UNIT_VALUE" val="30"/>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210_1*i*2"/>
  <p:tag name="KSO_WM_TEMPLATE_CATEGORY" val="custom"/>
  <p:tag name="KSO_WM_TEMPLATE_INDEX" val="20233210"/>
  <p:tag name="KSO_WM_UNIT_LAYERLEVEL" val="1"/>
  <p:tag name="KSO_WM_TAG_VERSION" val="3.0"/>
  <p:tag name="KSO_WM_BEAUTIFY_FLAG" val="#wm#"/>
  <p:tag name="KSO_WM_DIAGRAM_GROUP_CODE" val="l1-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210_1*i*3"/>
  <p:tag name="KSO_WM_TEMPLATE_CATEGORY" val="custom"/>
  <p:tag name="KSO_WM_TEMPLATE_INDEX" val="20233210"/>
  <p:tag name="KSO_WM_UNIT_LAYERLEVEL" val="1"/>
  <p:tag name="KSO_WM_TAG_VERSION" val="3.0"/>
  <p:tag name="KSO_WM_BEAUTIFY_FLAG" val="#wm#"/>
  <p:tag name="KSO_WM_DIAGRAM_GROUP_CODE" val="l1-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3210_1*i*4"/>
  <p:tag name="KSO_WM_TEMPLATE_CATEGORY" val="custom"/>
  <p:tag name="KSO_WM_TEMPLATE_INDEX" val="20233210"/>
  <p:tag name="KSO_WM_UNIT_LAYERLEVEL" val="1"/>
  <p:tag name="KSO_WM_TAG_VERSION" val="3.0"/>
  <p:tag name="KSO_WM_BEAUTIFY_FLAG" val="#wm#"/>
  <p:tag name="KSO_WM_DIAGRAM_GROUP_CODE" val="l1-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33210_1*i*5"/>
  <p:tag name="KSO_WM_TEMPLATE_CATEGORY" val="custom"/>
  <p:tag name="KSO_WM_TEMPLATE_INDEX" val="20233210"/>
  <p:tag name="KSO_WM_UNIT_LAYERLEVEL" val="1"/>
  <p:tag name="KSO_WM_TAG_VERSION" val="3.0"/>
  <p:tag name="KSO_WM_BEAUTIFY_FLAG" val="#wm#"/>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33210_1*i*6"/>
  <p:tag name="KSO_WM_TEMPLATE_CATEGORY" val="custom"/>
  <p:tag name="KSO_WM_TEMPLATE_INDEX" val="20233210"/>
  <p:tag name="KSO_WM_UNIT_LAYERLEVEL" val="1"/>
  <p:tag name="KSO_WM_TAG_VERSION" val="3.0"/>
  <p:tag name="KSO_WM_BEAUTIFY_FLAG" val="#wm#"/>
  <p:tag name="KSO_WM_DIAGRAM_GROUP_CODE" val="l1-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33210_1*i*7"/>
  <p:tag name="KSO_WM_TEMPLATE_CATEGORY" val="custom"/>
  <p:tag name="KSO_WM_TEMPLATE_INDEX" val="20233210"/>
  <p:tag name="KSO_WM_UNIT_LAYERLEVEL" val="1"/>
  <p:tag name="KSO_WM_TAG_VERSION" val="3.0"/>
  <p:tag name="KSO_WM_BEAUTIFY_FLAG" val="#wm#"/>
  <p:tag name="KSO_WM_DIAGRAM_GROUP_CODE" val="l1-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custom20233210_1*i*8"/>
  <p:tag name="KSO_WM_TEMPLATE_CATEGORY" val="custom"/>
  <p:tag name="KSO_WM_TEMPLATE_INDEX" val="20233210"/>
  <p:tag name="KSO_WM_UNIT_LAYERLEVEL" val="1"/>
  <p:tag name="KSO_WM_TAG_VERSION" val="3.0"/>
  <p:tag name="KSO_WM_BEAUTIFY_FLAG" val="#wm#"/>
  <p:tag name="KSO_WM_DIAGRAM_GROUP_CODE" val="l1-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custom20233210_1*i*9"/>
  <p:tag name="KSO_WM_TEMPLATE_CATEGORY" val="custom"/>
  <p:tag name="KSO_WM_TEMPLATE_INDEX" val="20233210"/>
  <p:tag name="KSO_WM_UNIT_LAYERLEVEL" val="1"/>
  <p:tag name="KSO_WM_TAG_VERSION" val="3.0"/>
  <p:tag name="KSO_WM_BEAUTIFY_FLAG" val="#wm#"/>
  <p:tag name="KSO_WM_DIAGRAM_GROUP_CODE" val="l1-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custom20233210_1*i*10"/>
  <p:tag name="KSO_WM_TEMPLATE_CATEGORY" val="custom"/>
  <p:tag name="KSO_WM_TEMPLATE_INDEX" val="20233210"/>
  <p:tag name="KSO_WM_UNIT_LAYERLEVEL" val="1"/>
  <p:tag name="KSO_WM_TAG_VERSION" val="3.0"/>
  <p:tag name="KSO_WM_BEAUTIFY_FLAG" val="#wm#"/>
  <p:tag name="KSO_WM_DIAGRAM_GROUP_CODE" val="l1-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custom20233210_1*i*11"/>
  <p:tag name="KSO_WM_TEMPLATE_CATEGORY" val="custom"/>
  <p:tag name="KSO_WM_TEMPLATE_INDEX" val="20233210"/>
  <p:tag name="KSO_WM_UNIT_LAYERLEVEL" val="1"/>
  <p:tag name="KSO_WM_TAG_VERSION" val="3.0"/>
  <p:tag name="KSO_WM_BEAUTIFY_FLAG" val="#wm#"/>
  <p:tag name="KSO_WM_DIAGRAM_GROUP_CODE" val="l1-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custom20233210_1*i*12"/>
  <p:tag name="KSO_WM_TEMPLATE_CATEGORY" val="custom"/>
  <p:tag name="KSO_WM_TEMPLATE_INDEX" val="20233210"/>
  <p:tag name="KSO_WM_UNIT_LAYERLEVEL" val="1"/>
  <p:tag name="KSO_WM_TAG_VERSION" val="3.0"/>
  <p:tag name="KSO_WM_BEAUTIFY_FLAG" val="#wm#"/>
  <p:tag name="KSO_WM_DIAGRAM_GROUP_CODE" val="l1-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custom20233210_1*i*13"/>
  <p:tag name="KSO_WM_TEMPLATE_CATEGORY" val="custom"/>
  <p:tag name="KSO_WM_TEMPLATE_INDEX" val="20233210"/>
  <p:tag name="KSO_WM_UNIT_LAYERLEVEL" val="1"/>
  <p:tag name="KSO_WM_TAG_VERSION" val="3.0"/>
  <p:tag name="KSO_WM_BEAUTIFY_FLAG" val="#wm#"/>
  <p:tag name="KSO_WM_DIAGRAM_GROUP_CODE" val="l1-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custom20233210_1*i*14"/>
  <p:tag name="KSO_WM_TEMPLATE_CATEGORY" val="custom"/>
  <p:tag name="KSO_WM_TEMPLATE_INDEX" val="20233210"/>
  <p:tag name="KSO_WM_UNIT_LAYERLEVEL" val="1"/>
  <p:tag name="KSO_WM_TAG_VERSION" val="3.0"/>
  <p:tag name="KSO_WM_BEAUTIFY_FLAG" val="#wm#"/>
  <p:tag name="KSO_WM_DIAGRAM_GROUP_CODE" val="l1-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custom20233210_1*i*15"/>
  <p:tag name="KSO_WM_TEMPLATE_CATEGORY" val="custom"/>
  <p:tag name="KSO_WM_TEMPLATE_INDEX" val="20233210"/>
  <p:tag name="KSO_WM_UNIT_LAYERLEVEL" val="1"/>
  <p:tag name="KSO_WM_TAG_VERSION" val="3.0"/>
  <p:tag name="KSO_WM_BEAUTIFY_FLAG" val="#wm#"/>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custom20233210_1*i*16"/>
  <p:tag name="KSO_WM_TEMPLATE_CATEGORY" val="custom"/>
  <p:tag name="KSO_WM_TEMPLATE_INDEX" val="20233210"/>
  <p:tag name="KSO_WM_UNIT_LAYERLEVEL" val="1"/>
  <p:tag name="KSO_WM_TAG_VERSION" val="3.0"/>
  <p:tag name="KSO_WM_BEAUTIFY_FLAG" val="#wm#"/>
  <p:tag name="KSO_WM_DIAGRAM_GROUP_CODE" val="l1-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custom20233210_1*i*17"/>
  <p:tag name="KSO_WM_TEMPLATE_CATEGORY" val="custom"/>
  <p:tag name="KSO_WM_TEMPLATE_INDEX" val="20233210"/>
  <p:tag name="KSO_WM_UNIT_LAYERLEVEL" val="1"/>
  <p:tag name="KSO_WM_TAG_VERSION" val="3.0"/>
  <p:tag name="KSO_WM_BEAUTIFY_FLAG" val="#wm#"/>
  <p:tag name="KSO_WM_DIAGRAM_GROUP_CODE" val="l1-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custom20233210_1*i*18"/>
  <p:tag name="KSO_WM_TEMPLATE_CATEGORY" val="custom"/>
  <p:tag name="KSO_WM_TEMPLATE_INDEX" val="20233210"/>
  <p:tag name="KSO_WM_UNIT_LAYERLEVEL" val="1"/>
  <p:tag name="KSO_WM_TAG_VERSION" val="3.0"/>
  <p:tag name="KSO_WM_BEAUTIFY_FLAG" val="#wm#"/>
  <p:tag name="KSO_WM_DIAGRAM_GROUP_CODE" val="l1-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custom20233210_1*i*19"/>
  <p:tag name="KSO_WM_TEMPLATE_CATEGORY" val="custom"/>
  <p:tag name="KSO_WM_TEMPLATE_INDEX" val="20233210"/>
  <p:tag name="KSO_WM_UNIT_LAYERLEVEL" val="1"/>
  <p:tag name="KSO_WM_TAG_VERSION" val="3.0"/>
  <p:tag name="KSO_WM_BEAUTIFY_FLAG" val="#wm#"/>
  <p:tag name="KSO_WM_DIAGRAM_GROUP_CODE" val="l1-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custom20233210_1*i*23"/>
  <p:tag name="KSO_WM_TEMPLATE_CATEGORY" val="custom"/>
  <p:tag name="KSO_WM_TEMPLATE_INDEX" val="20233210"/>
  <p:tag name="KSO_WM_UNIT_LAYERLEVEL" val="1"/>
  <p:tag name="KSO_WM_TAG_VERSION" val="3.0"/>
  <p:tag name="KSO_WM_BEAUTIFY_FLAG" val="#wm#"/>
  <p:tag name="KSO_WM_DIAGRAM_GROUP_CODE" val="l1-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custom20233210_1*i*24"/>
  <p:tag name="KSO_WM_TEMPLATE_CATEGORY" val="custom"/>
  <p:tag name="KSO_WM_TEMPLATE_INDEX" val="20233210"/>
  <p:tag name="KSO_WM_UNIT_LAYERLEVEL" val="1"/>
  <p:tag name="KSO_WM_TAG_VERSION" val="3.0"/>
  <p:tag name="KSO_WM_BEAUTIFY_FLAG" val="#wm#"/>
  <p:tag name="KSO_WM_DIAGRAM_GROUP_CODE" val="l1-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custom20233210_1*i*25"/>
  <p:tag name="KSO_WM_TEMPLATE_CATEGORY" val="custom"/>
  <p:tag name="KSO_WM_TEMPLATE_INDEX" val="20233210"/>
  <p:tag name="KSO_WM_UNIT_LAYERLEVEL" val="1"/>
  <p:tag name="KSO_WM_TAG_VERSION" val="3.0"/>
  <p:tag name="KSO_WM_BEAUTIFY_FLAG" val="#wm#"/>
  <p:tag name="KSO_WM_DIAGRAM_GROUP_CODE" val="l1-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custom20233210_1*i*26"/>
  <p:tag name="KSO_WM_TEMPLATE_CATEGORY" val="custom"/>
  <p:tag name="KSO_WM_TEMPLATE_INDEX" val="20233210"/>
  <p:tag name="KSO_WM_UNIT_LAYERLEVEL" val="1"/>
  <p:tag name="KSO_WM_TAG_VERSION" val="3.0"/>
  <p:tag name="KSO_WM_BEAUTIFY_FLAG" val="#wm#"/>
  <p:tag name="KSO_WM_DIAGRAM_GROUP_CODE" val="l1-1"/>
</p:tagLst>
</file>

<file path=ppt/tags/tag218.xml><?xml version="1.0" encoding="utf-8"?>
<p:tagLst xmlns:a="http://schemas.openxmlformats.org/drawingml/2006/main" xmlns:r="http://schemas.openxmlformats.org/officeDocument/2006/relationships" xmlns:p="http://schemas.openxmlformats.org/presentationml/2006/main">
  <p:tag name="KSO_WM_UNIT_SUBTYPE" val="d"/>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09_1*l_h_i*1_1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TEXT_FILL_FORE_SCHEMECOLOR_INDEX" val="1"/>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SUBTYPE" val="d"/>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09_1*l_h_i*1_2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TEXT_FILL_FORE_SCHEMECOLOR_INDEX" val="1"/>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SUBTYPE" val="d"/>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3209_1*l_h_i*1_3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TEXT_FILL_FORE_SCHEMECOLOR_INDEX" val="1"/>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209_1*l_h_a*1_3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单击添加标题"/>
  <p:tag name="KSO_WM_UNIT_TEXT_FILL_FORE_SCHEMECOLOR_INDEX" val="1"/>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3209_1*l_h_f*1_3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4"/>
  <p:tag name="KSO_WM_UNIT_PRESET_TEXT" val="单击添加文本具体内容，简明扼要地阐述您的观点。根据需要可酌情增减文字添加文本"/>
  <p:tag name="KSO_WM_UNIT_TEXT_FILL_FORE_SCHEMECOLOR_INDEX" val="1"/>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209_1*l_h_a*1_2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单击添加标题"/>
  <p:tag name="KSO_WM_UNIT_TEXT_FILL_FORE_SCHEMECOLOR_INDEX" val="1"/>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09_1*l_h_f*1_2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4"/>
  <p:tag name="KSO_WM_UNIT_PRESET_TEXT" val="单击添加文本具体内容，简明扼要地阐述您的观点。根据需要可酌情增减文字添加文本"/>
  <p:tag name="KSO_WM_UNIT_TEXT_FILL_FORE_SCHEMECOLOR_INDEX" val="1"/>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209_1*l_h_a*1_1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单击添加标题"/>
  <p:tag name="KSO_WM_UNIT_TEXT_FILL_FORE_SCHEMECOLOR_INDEX" val="1"/>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09_1*l_h_f*1_1_1"/>
  <p:tag name="KSO_WM_TEMPLATE_CATEGORY" val="diagram"/>
  <p:tag name="KSO_WM_TEMPLATE_INDEX" val="20233209"/>
  <p:tag name="KSO_WM_UNIT_LAYERLEVEL" val="1_1_1"/>
  <p:tag name="KSO_WM_TAG_VERSION" val="3.0"/>
  <p:tag name="KSO_WM_BEAUTIFY_FLAG" val="#wm#"/>
  <p:tag name="KSO_WM_DIAGRAM_MAX_ITEMCNT" val="6"/>
  <p:tag name="KSO_WM_DIAGRAM_MIN_ITEMCNT" val="4"/>
  <p:tag name="KSO_WM_DIAGRAM_VIRTUALLY_FRAME" val="{&quot;height&quot;:420.8,&quot;left&quot;:420.6499996972272,&quot;top&quot;:119.2,&quot;width&quot;:529.65007934570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4"/>
  <p:tag name="KSO_WM_UNIT_PRESET_TEXT" val="单击添加文本具体内容，简明扼要地阐述您的观点。根据需要可酌情增减文字添加文本"/>
  <p:tag name="KSO_WM_UNIT_TEXT_FILL_FORE_SCHEMECOLOR_INDEX" val="1"/>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custom20233210_1*i*20"/>
  <p:tag name="KSO_WM_TEMPLATE_CATEGORY" val="custom"/>
  <p:tag name="KSO_WM_TEMPLATE_INDEX" val="20233210"/>
  <p:tag name="KSO_WM_UNIT_LAYERLEVEL" val="1"/>
  <p:tag name="KSO_WM_TAG_VERSION" val="3.0"/>
  <p:tag name="KSO_WM_BEAUTIFY_FLAG" val="#wm#"/>
  <p:tag name="KSO_WM_DIAGRAM_GROUP_CODE" val="l1-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custom20233210_1*i*21"/>
  <p:tag name="KSO_WM_TEMPLATE_CATEGORY" val="custom"/>
  <p:tag name="KSO_WM_TEMPLATE_INDEX" val="20233210"/>
  <p:tag name="KSO_WM_UNIT_LAYERLEVEL" val="1"/>
  <p:tag name="KSO_WM_TAG_VERSION" val="3.0"/>
  <p:tag name="KSO_WM_BEAUTIFY_FLAG" val="#wm#"/>
  <p:tag name="KSO_WM_DIAGRAM_GROUP_CODE" val="l1-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custom20233210_1*i*22"/>
  <p:tag name="KSO_WM_TEMPLATE_CATEGORY" val="custom"/>
  <p:tag name="KSO_WM_TEMPLATE_INDEX" val="20233210"/>
  <p:tag name="KSO_WM_UNIT_LAYERLEVEL" val="1"/>
  <p:tag name="KSO_WM_TAG_VERSION" val="3.0"/>
  <p:tag name="KSO_WM_BEAUTIFY_FLAG" val="#wm#"/>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30.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7.6*314.483"/>
  <p:tag name="KSO_WM_SLIDE_POSITION" val="389.675*181.516"/>
  <p:tag name="KSO_WM_SLIDE_LAYOUT" val="a_d_l"/>
  <p:tag name="KSO_WM_SLIDE_LAYOUT_CNT" val="1_1_1"/>
  <p:tag name="KSO_WM_SPECIAL_SOURCE" val="bdnull"/>
  <p:tag name="KSO_WM_DIAGRAM_GROUP_CODE" val="l1-1"/>
  <p:tag name="KSO_WM_SLIDE_DIAGTYPE" val="l"/>
  <p:tag name="KSO_WM_TEMPLATE_INDEX" val="20231772"/>
  <p:tag name="KSO_WM_TEMPLATE_SUBCATEGORY" val="0"/>
  <p:tag name="KSO_WM_SLIDE_INDEX" val="1"/>
  <p:tag name="KSO_WM_TAG_VERSION" val="3.0"/>
  <p:tag name="KSO_WM_SLIDE_ID" val="custom20231772_1"/>
  <p:tag name="KSO_WM_SLIDE_ITEM_CNT" val="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9"/>
  <p:tag name="KSO_WM_TEMPLATE_INDEX" val="20231772"/>
  <p:tag name="KSO_WM_UNIT_ID" val="custom20231772_1*a*1"/>
  <p:tag name="KSO_WM_UNIT_TEXT_FILL_FORE_SCHEMECOLOR_INDEX" val="13"/>
  <p:tag name="KSO_WM_UNIT_TEXT_FILL_TYPE" val="1"/>
  <p:tag name="KSO_WM_UNIT_USESOURCEFORMAT_APPLY" val="1"/>
  <p:tag name="KSO_WM_UNIT_PRESET_TEXT" val="单击此处添加标题"/>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1772_1*i*2"/>
  <p:tag name="KSO_WM_TEMPLATE_CATEGORY" val="custom"/>
  <p:tag name="KSO_WM_TEMPLATE_INDEX" val="20231772"/>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VALUE" val="989*989"/>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72_1*d*1"/>
  <p:tag name="KSO_WM_TEMPLATE_CATEGORY" val="custom"/>
  <p:tag name="KSO_WM_TEMPLATE_INDEX" val="20231772"/>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TEMPLATE_CATEGORY" val="diagram"/>
  <p:tag name="KSO_WM_TEMPLATE_INDEX" val="20231762"/>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3"/>
  <p:tag name="KSO_WM_DIAGRAM_MIN_ITEMCNT" val="1"/>
  <p:tag name="KSO_WM_DIAGRAM_VIRTUALLY_FRAME" val="{&quot;height&quot;:370.0764625753568,&quot;left&quot;:373.75,&quot;top&quot;:126.3,&quot;width&quot;:523.575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项正文，文字是您思想的提炼，请尽量言简意赅的阐述观点，单击此处输入你的项正文，请尽量言简意赅的阐述观点。单击此处输入你的项正文，文字是您思想的提炼，请尽量言简意赅的阐述观点，单击此处输入你的项正文，请尽量言简意赅的阐述观点。单击此处输入你的项正文，文字是您思想的提炼，请尽量言简意赅的阐述观点，单击此处输入你的项正文，请尽量言简意赅的阐述观点。&#10;"/>
  <p:tag name="KSO_WM_UNIT_ID" val="diagram20231762_1*l_h_f*1_1_1"/>
  <p:tag name="KSO_WM_UNIT_INDEX" val="1_1_1"/>
  <p:tag name="KSO_WM_DIAGRAM_GROUP_CODE" val="l1-1"/>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558.48*153.466"/>
  <p:tag name="KSO_WM_SLIDE_POSITION" val="347.62*330.949"/>
  <p:tag name="KSO_WM_DIAGRAM_GROUP_CODE" val="l1-1"/>
  <p:tag name="KSO_WM_SLIDE_DIAGTYPE" val="l"/>
  <p:tag name="KSO_WM_SLIDE_LAYOUT" val="a_d_l"/>
  <p:tag name="KSO_WM_SLIDE_LAYOUT_CNT" val="1_1_1"/>
  <p:tag name="KSO_WM_TEMPLATE_INDEX" val="20233165"/>
  <p:tag name="KSO_WM_TEMPLATE_SUBCATEGORY" val="0"/>
  <p:tag name="KSO_WM_SLIDE_INDEX" val="1"/>
  <p:tag name="KSO_WM_TAG_VERSION" val="3.0"/>
  <p:tag name="KSO_WM_SLIDE_ID" val="custom20233165_1"/>
  <p:tag name="KSO_WM_SLIDE_ITEM_CNT" val="1"/>
</p:tagLst>
</file>

<file path=ppt/tags/tag2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165_1*i*1"/>
  <p:tag name="KSO_WM_TEMPLATE_CATEGORY" val="custom"/>
  <p:tag name="KSO_WM_TEMPLATE_INDEX" val="20233165"/>
  <p:tag name="KSO_WM_UNIT_LAYERLEVEL" val="1"/>
  <p:tag name="KSO_WM_TAG_VERSION" val="3.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TEMPLATE_INDEX" val="20233165"/>
  <p:tag name="KSO_WM_UNIT_ID" val="custom20233165_1*a*1"/>
  <p:tag name="KSO_WM_UNIT_PRESET_TEXT" val="单击此处添加文档标题"/>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558.48*153.466"/>
  <p:tag name="KSO_WM_SLIDE_POSITION" val="347.62*330.949"/>
  <p:tag name="KSO_WM_DIAGRAM_GROUP_CODE" val="l1-1"/>
  <p:tag name="KSO_WM_SLIDE_DIAGTYPE" val="l"/>
  <p:tag name="KSO_WM_SLIDE_LAYOUT" val="a_d_l"/>
  <p:tag name="KSO_WM_SLIDE_LAYOUT_CNT" val="1_1_1"/>
  <p:tag name="KSO_WM_TEMPLATE_INDEX" val="20233165"/>
  <p:tag name="KSO_WM_TEMPLATE_SUBCATEGORY" val="0"/>
  <p:tag name="KSO_WM_SLIDE_INDEX" val="1"/>
  <p:tag name="KSO_WM_TAG_VERSION" val="3.0"/>
  <p:tag name="KSO_WM_SLIDE_ID" val="custom20233165_1"/>
  <p:tag name="KSO_WM_SLIDE_ITEM_CNT" val="1"/>
</p:tagLst>
</file>

<file path=ppt/tags/tag2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165_1*i*1"/>
  <p:tag name="KSO_WM_TEMPLATE_CATEGORY" val="custom"/>
  <p:tag name="KSO_WM_TEMPLATE_INDEX" val="20233165"/>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TEMPLATE_INDEX" val="20233165"/>
  <p:tag name="KSO_WM_UNIT_ID" val="custom20233165_1*a*1"/>
  <p:tag name="KSO_WM_UNIT_PRESET_TEXT" val="单击此处添加文档标题"/>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558.48*153.466"/>
  <p:tag name="KSO_WM_SLIDE_POSITION" val="347.62*330.949"/>
  <p:tag name="KSO_WM_DIAGRAM_GROUP_CODE" val="l1-1"/>
  <p:tag name="KSO_WM_SLIDE_DIAGTYPE" val="l"/>
  <p:tag name="KSO_WM_SLIDE_LAYOUT" val="a_d_l"/>
  <p:tag name="KSO_WM_SLIDE_LAYOUT_CNT" val="1_1_1"/>
  <p:tag name="KSO_WM_TEMPLATE_INDEX" val="20233165"/>
  <p:tag name="KSO_WM_TEMPLATE_SUBCATEGORY" val="0"/>
  <p:tag name="KSO_WM_SLIDE_INDEX" val="1"/>
  <p:tag name="KSO_WM_TAG_VERSION" val="3.0"/>
  <p:tag name="KSO_WM_SLIDE_ID" val="custom20233165_1"/>
  <p:tag name="KSO_WM_SLIDE_ITEM_CNT" val="1"/>
</p:tagLst>
</file>

<file path=ppt/tags/tag2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165_1*i*1"/>
  <p:tag name="KSO_WM_TEMPLATE_CATEGORY" val="custom"/>
  <p:tag name="KSO_WM_TEMPLATE_INDEX" val="20233165"/>
  <p:tag name="KSO_WM_UNIT_LAYERLEVEL" val="1"/>
  <p:tag name="KSO_WM_TAG_VERSION" val="3.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TEMPLATE_INDEX" val="20233165"/>
  <p:tag name="KSO_WM_UNIT_ID" val="custom20233165_1*a*1"/>
  <p:tag name="KSO_WM_UNIT_PRESET_TEXT" val="单击此处添加文档标题"/>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558.48*153.466"/>
  <p:tag name="KSO_WM_SLIDE_POSITION" val="347.62*330.949"/>
  <p:tag name="KSO_WM_DIAGRAM_GROUP_CODE" val="l1-1"/>
  <p:tag name="KSO_WM_SLIDE_DIAGTYPE" val="l"/>
  <p:tag name="KSO_WM_SLIDE_LAYOUT" val="a_d_l"/>
  <p:tag name="KSO_WM_SLIDE_LAYOUT_CNT" val="1_1_1"/>
  <p:tag name="KSO_WM_TEMPLATE_INDEX" val="20233165"/>
  <p:tag name="KSO_WM_TEMPLATE_SUBCATEGORY" val="0"/>
  <p:tag name="KSO_WM_SLIDE_INDEX" val="1"/>
  <p:tag name="KSO_WM_TAG_VERSION" val="3.0"/>
  <p:tag name="KSO_WM_SLIDE_ID" val="custom20233165_1"/>
  <p:tag name="KSO_WM_SLIDE_ITEM_CNT" val="1"/>
</p:tagLst>
</file>

<file path=ppt/tags/tag2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165_1*i*1"/>
  <p:tag name="KSO_WM_TEMPLATE_CATEGORY" val="custom"/>
  <p:tag name="KSO_WM_TEMPLATE_INDEX" val="20233165"/>
  <p:tag name="KSO_WM_UNIT_LAYERLEVEL" val="1"/>
  <p:tag name="KSO_WM_TAG_VERSION" val="3.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14"/>
  <p:tag name="KSO_WM_TEMPLATE_INDEX" val="20233165"/>
  <p:tag name="KSO_WM_UNIT_ID" val="custom20233165_1*a*1"/>
  <p:tag name="KSO_WM_UNIT_PRESET_TEXT" val="单击此处添加文档标题"/>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4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5.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25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5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53.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Office Theme_1807396313">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6937562">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1</TotalTime>
  <Words>3242</Words>
  <Application>Microsoft Office PowerPoint</Application>
  <PresentationFormat>宽屏</PresentationFormat>
  <Paragraphs>202</Paragraphs>
  <Slides>40</Slides>
  <Notes>37</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40</vt:i4>
      </vt:variant>
    </vt:vector>
  </HeadingPairs>
  <TitlesOfParts>
    <vt:vector size="58" baseType="lpstr">
      <vt:lpstr>Muli</vt:lpstr>
      <vt:lpstr>等线</vt:lpstr>
      <vt:lpstr>黑体</vt:lpstr>
      <vt:lpstr>思源黑体 CN</vt:lpstr>
      <vt:lpstr>宋体</vt:lpstr>
      <vt:lpstr>微软雅黑</vt:lpstr>
      <vt:lpstr>Arial</vt:lpstr>
      <vt:lpstr>Calibri</vt:lpstr>
      <vt:lpstr>Calibri Light</vt:lpstr>
      <vt:lpstr>Franklin Gothic Book</vt:lpstr>
      <vt:lpstr>Franklin Gothic Medium</vt:lpstr>
      <vt:lpstr>Open Sans</vt:lpstr>
      <vt:lpstr>Roboto Light</vt:lpstr>
      <vt:lpstr>Times New Roman</vt:lpstr>
      <vt:lpstr>Wingdings 2</vt:lpstr>
      <vt:lpstr>2_Office Theme_1807396313</vt:lpstr>
      <vt:lpstr>1_Office Theme_1806937562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5.3.1支持向量机</vt:lpstr>
      <vt:lpstr>5.3.2k-最近邻分类</vt:lpstr>
      <vt:lpstr>5.3.3朴素贝叶斯分类器 1.朴素贝叶斯模型</vt:lpstr>
      <vt:lpstr>PowerPoint 演示文稿</vt:lpstr>
      <vt:lpstr>PowerPoint 演示文稿</vt:lpstr>
      <vt:lpstr>PowerPoint 演示文稿</vt:lpstr>
      <vt:lpstr>PowerPoint 演示文稿</vt:lpstr>
      <vt:lpstr>PowerPoint 演示文稿</vt:lpstr>
      <vt:lpstr>PowerPoint 演示文稿</vt:lpstr>
      <vt:lpstr>朴素贝叶斯也称为简单贝叶斯，是一种十分简单的分类算法。朴素贝叶斯分类器的基础是贝叶斯定理。基于贝叶斯式来估计后验概率的主要困难是：条件概率难以从有限的训练样本中直接估计而得。因此，朴素贝叶斯分类器会针对已知类别假设所有属性相互独立。</vt:lpstr>
      <vt:lpstr>5.3.4集成分类—Bagging 算法、随机森林算法与 Boosting算法</vt:lpstr>
      <vt:lpstr>集成分类技术</vt:lpstr>
      <vt:lpstr>5.3.5k-均值聚类算法</vt:lpstr>
      <vt:lpstr>k-均值算法的基本思路就是求解一个优化问题，其优化目标是使簇内部的这些样本点到这个簇的中心的总距离最短。该距离反映的就是希望划分为同一类别的元素之间的紧凑程度。样本点到所属的簇中心的距离越短，说明该簇的样本属性差别越小，即更“像”是同一类。其优化目标的数学表达式为：</vt:lpstr>
      <vt:lpstr>将需要被聚类的样本集记作S={x1,x2,…,xn},k-均值算法聚类的步骤如下。 首先确定希望聚成的簇的数目，然后对个簇的中心进行初始化。初始化时可以直接随机指派个样本点作为初始的簇中心；也可以通过随机将每个样本归类到一个簇中，然后计算这些簇的中心位置作为初始的簇中心。指定好个簇中心后（这里记作M={m1,m2,…,mn}，即进入迭代步骤。 在迭代过程中，每次迭代都需要执行两个步骤：样本归类和中心更新。 样本归类：对于样本集中的每个样本，分别计算它与现在的个簇中心各自的距离，然后选择距离最近的簇作为样本所属的簇。其数学表示为式如下： 其中，C(xi)为样本所属的簇。</vt:lpstr>
      <vt:lpstr>中心更新：所有样本点都完成归类后，对于现在每个簇中的所有样本点，计算其中心M’ 作为新的簇中心。其数学表示为式如下:</vt:lpstr>
      <vt:lpstr>其中，Sj为当前属于第簇的样本集合。 下面结合k-均值算法要优化的目标函数，分析这两个过程。 首先来看样本归类过程，由于每个样本都会找到离自己最近的簇中心，并且归属到个簇，因此该操作会减少（至少保持不变）目标函数的值。原因在于假设某样本在某次迭代的归类后，其所属的簇没有变，那么该样本在目标函数中的那一项就不变；如果更新后样本所属的簇变了，那么说明该样本找到了更近的簇，因此目标函数中计算该样本到簇中心的距离的那一项就会减小。总之，目标函数会不变或减少。 然后来看中心更新过程。在样本重新归类后，新形成的簇中心并不一定还在原来的位置。那么，与某一簇的所有样本点平均距离最近的点，必然在它们的均值位置。因此，该过程也只会使目标函数不变或减小。 这样一来，随着迭代的进行，目标函数一定会减小（或不变），如果不变则说明迭代已经收敛。那么，它会不会一直减小下去呢？答案是不会，因为簇的数目已经给定，一个样本点只能属于k个簇中的某一个，因此总共可能的情况是有限的，因此目标函数必然减小到某个值就停止。这说明经过多次迭代后，算法一定会收敛。收敛后的结果就是最终得到的聚类结果。</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云烨</dc:creator>
  <cp:lastModifiedBy>崔 云烨</cp:lastModifiedBy>
  <cp:revision>265</cp:revision>
  <dcterms:created xsi:type="dcterms:W3CDTF">2024-04-27T03:08:00Z</dcterms:created>
  <dcterms:modified xsi:type="dcterms:W3CDTF">2024-05-21T05:58:37Z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9BCC1334CDF848229BB355990B3CA9EA_13</vt:lpwstr>
  </property>
  <property fmtid="{D5CDD505-2E9C-101B-9397-08002B2CF9AE}" pid="3" name="KSOProductBuildVer">
    <vt:lpwstr>2052-12.1.0.16729</vt:lpwstr>
  </property>
</Properties>
</file>